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diagrams/data15.xml" ContentType="application/vnd.openxmlformats-officedocument.drawingml.diagramData+xml"/>
  <Override PartName="/ppt/diagrams/data82.xml" ContentType="application/vnd.openxmlformats-officedocument.drawingml.diagramData+xml"/>
  <Override PartName="/ppt/diagrams/data80.xml" ContentType="application/vnd.openxmlformats-officedocument.drawingml.diagramData+xml"/>
  <Override PartName="/ppt/diagrams/data83.xml" ContentType="application/vnd.openxmlformats-officedocument.drawingml.diagramData+xml"/>
  <Override PartName="/ppt/diagrams/data81.xml" ContentType="application/vnd.openxmlformats-officedocument.drawingml.diagramData+xml"/>
  <Override PartName="/ppt/diagrams/data84.xml" ContentType="application/vnd.openxmlformats-officedocument.drawingml.diagramData+xml"/>
  <Override PartName="/ppt/diagrams/data85.xml" ContentType="application/vnd.openxmlformats-officedocument.drawingml.diagramData+xml"/>
  <Override PartName="/ppt/diagrams/data86.xml" ContentType="application/vnd.openxmlformats-officedocument.drawingml.diagramData+xml"/>
  <Override PartName="/ppt/diagrams/data87.xml" ContentType="application/vnd.openxmlformats-officedocument.drawingml.diagramData+xml"/>
  <Override PartName="/ppt/diagrams/data88.xml" ContentType="application/vnd.openxmlformats-officedocument.drawingml.diagramData+xml"/>
  <Override PartName="/ppt/diagrams/data79.xml" ContentType="application/vnd.openxmlformats-officedocument.drawingml.diagramData+xml"/>
  <Override PartName="/ppt/diagrams/data77.xml" ContentType="application/vnd.openxmlformats-officedocument.drawingml.diagramData+xml"/>
  <Override PartName="/ppt/diagrams/data89.xml" ContentType="application/vnd.openxmlformats-officedocument.drawingml.diagramData+xml"/>
  <Override PartName="/ppt/diagrams/data70.xml" ContentType="application/vnd.openxmlformats-officedocument.drawingml.diagramData+xml"/>
  <Override PartName="/ppt/diagrams/data69.xml" ContentType="application/vnd.openxmlformats-officedocument.drawingml.diagramData+xml"/>
  <Override PartName="/ppt/diagrams/data68.xml" ContentType="application/vnd.openxmlformats-officedocument.drawingml.diagramData+xml"/>
  <Override PartName="/ppt/diagrams/data67.xml" ContentType="application/vnd.openxmlformats-officedocument.drawingml.diagramData+xml"/>
  <Override PartName="/ppt/diagrams/data71.xml" ContentType="application/vnd.openxmlformats-officedocument.drawingml.diagramData+xml"/>
  <Override PartName="/ppt/diagrams/data72.xml" ContentType="application/vnd.openxmlformats-officedocument.drawingml.diagramData+xml"/>
  <Override PartName="/ppt/diagrams/data73.xml" ContentType="application/vnd.openxmlformats-officedocument.drawingml.diagramData+xml"/>
  <Override PartName="/ppt/diagrams/data74.xml" ContentType="application/vnd.openxmlformats-officedocument.drawingml.diagramData+xml"/>
  <Override PartName="/ppt/diagrams/data75.xml" ContentType="application/vnd.openxmlformats-officedocument.drawingml.diagramData+xml"/>
  <Override PartName="/ppt/diagrams/data76.xml" ContentType="application/vnd.openxmlformats-officedocument.drawingml.diagramData+xml"/>
  <Override PartName="/ppt/diagrams/data78.xml" ContentType="application/vnd.openxmlformats-officedocument.drawingml.diagramData+xml"/>
  <Override PartName="/ppt/diagrams/data91.xml" ContentType="application/vnd.openxmlformats-officedocument.drawingml.diagramData+xml"/>
  <Override PartName="/ppt/diagrams/data66.xml" ContentType="application/vnd.openxmlformats-officedocument.drawingml.diagramData+xml"/>
  <Override PartName="/ppt/diagrams/data107.xml" ContentType="application/vnd.openxmlformats-officedocument.drawingml.diagramData+xml"/>
  <Override PartName="/ppt/diagrams/data106.xml" ContentType="application/vnd.openxmlformats-officedocument.drawingml.diagramData+xml"/>
  <Override PartName="/ppt/diagrams/data105.xml" ContentType="application/vnd.openxmlformats-officedocument.drawingml.diagramData+xml"/>
  <Override PartName="/ppt/diagrams/data104.xml" ContentType="application/vnd.openxmlformats-officedocument.drawingml.diagramData+xml"/>
  <Override PartName="/ppt/diagrams/data108.xml" ContentType="application/vnd.openxmlformats-officedocument.drawingml.diagramData+xml"/>
  <Override PartName="/ppt/diagrams/data109.xml" ContentType="application/vnd.openxmlformats-officedocument.drawingml.diagramData+xml"/>
  <Override PartName="/ppt/diagrams/data110.xml" ContentType="application/vnd.openxmlformats-officedocument.drawingml.diagramData+xml"/>
  <Override PartName="/ppt/diagrams/data111.xml" ContentType="application/vnd.openxmlformats-officedocument.drawingml.diagramData+xml"/>
  <Override PartName="/ppt/diagrams/data112.xml" ContentType="application/vnd.openxmlformats-officedocument.drawingml.diagramData+xml"/>
  <Override PartName="/ppt/diagrams/data113.xml" ContentType="application/vnd.openxmlformats-officedocument.drawingml.diagramData+xml"/>
  <Override PartName="/ppt/diagrams/data103.xml" ContentType="application/vnd.openxmlformats-officedocument.drawingml.diagramData+xml"/>
  <Override PartName="/ppt/diagrams/data102.xml" ContentType="application/vnd.openxmlformats-officedocument.drawingml.diagramData+xml"/>
  <Override PartName="/ppt/diagrams/data101.xml" ContentType="application/vnd.openxmlformats-officedocument.drawingml.diagramData+xml"/>
  <Override PartName="/ppt/diagrams/data92.xml" ContentType="application/vnd.openxmlformats-officedocument.drawingml.diagramData+xml"/>
  <Override PartName="/ppt/diagrams/data93.xml" ContentType="application/vnd.openxmlformats-officedocument.drawingml.diagramData+xml"/>
  <Override PartName="/ppt/diagrams/data94.xml" ContentType="application/vnd.openxmlformats-officedocument.drawingml.diagramData+xml"/>
  <Override PartName="/ppt/diagrams/data95.xml" ContentType="application/vnd.openxmlformats-officedocument.drawingml.diagramData+xml"/>
  <Override PartName="/ppt/diagrams/data96.xml" ContentType="application/vnd.openxmlformats-officedocument.drawingml.diagramData+xml"/>
  <Override PartName="/ppt/diagrams/data97.xml" ContentType="application/vnd.openxmlformats-officedocument.drawingml.diagramData+xml"/>
  <Override PartName="/ppt/diagrams/data98.xml" ContentType="application/vnd.openxmlformats-officedocument.drawingml.diagramData+xml"/>
  <Override PartName="/ppt/diagrams/data99.xml" ContentType="application/vnd.openxmlformats-officedocument.drawingml.diagramData+xml"/>
  <Override PartName="/ppt/diagrams/data100.xml" ContentType="application/vnd.openxmlformats-officedocument.drawingml.diagramData+xml"/>
  <Override PartName="/ppt/diagrams/data90.xml" ContentType="application/vnd.openxmlformats-officedocument.drawingml.diagramData+xml"/>
  <Override PartName="/ppt/diagrams/data65.xml" ContentType="application/vnd.openxmlformats-officedocument.drawingml.diagramData+xml"/>
  <Override PartName="/ppt/diagrams/data64.xml" ContentType="application/vnd.openxmlformats-officedocument.drawingml.diagramData+xml"/>
  <Override PartName="/ppt/diagrams/data32.xml" ContentType="application/vnd.openxmlformats-officedocument.drawingml.diagramData+xml"/>
  <Override PartName="/ppt/diagrams/data31.xml" ContentType="application/vnd.openxmlformats-officedocument.drawingml.diagramData+xml"/>
  <Override PartName="/ppt/diagrams/data30.xml" ContentType="application/vnd.openxmlformats-officedocument.drawingml.diagramData+xml"/>
  <Override PartName="/ppt/diagrams/data29.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35.xml" ContentType="application/vnd.openxmlformats-officedocument.drawingml.diagramData+xml"/>
  <Override PartName="/ppt/diagrams/data36.xml" ContentType="application/vnd.openxmlformats-officedocument.drawingml.diagramData+xml"/>
  <Override PartName="/ppt/diagrams/data37.xml" ContentType="application/vnd.openxmlformats-officedocument.drawingml.diagramData+xml"/>
  <Override PartName="/ppt/diagrams/data38.xml" ContentType="application/vnd.openxmlformats-officedocument.drawingml.diagramData+xml"/>
  <Override PartName="/ppt/diagrams/data28.xml" ContentType="application/vnd.openxmlformats-officedocument.drawingml.diagramData+xml"/>
  <Override PartName="/ppt/diagrams/data27.xml" ContentType="application/vnd.openxmlformats-officedocument.drawingml.diagramData+xml"/>
  <Override PartName="/ppt/diagrams/data2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39.xml" ContentType="application/vnd.openxmlformats-officedocument.drawingml.diagramData+xml"/>
  <Override PartName="/ppt/diagrams/data40.xml" ContentType="application/vnd.openxmlformats-officedocument.drawingml.diagramData+xml"/>
  <Override PartName="/ppt/diagrams/data41.xml" ContentType="application/vnd.openxmlformats-officedocument.drawingml.diagramData+xml"/>
  <Override PartName="/ppt/diagrams/data57.xml" ContentType="application/vnd.openxmlformats-officedocument.drawingml.diagramData+xml"/>
  <Override PartName="/ppt/diagrams/data56.xml" ContentType="application/vnd.openxmlformats-officedocument.drawingml.diagramData+xml"/>
  <Override PartName="/ppt/diagrams/data55.xml" ContentType="application/vnd.openxmlformats-officedocument.drawingml.diagramData+xml"/>
  <Override PartName="/ppt/diagrams/data54.xml" ContentType="application/vnd.openxmlformats-officedocument.drawingml.diagramData+xml"/>
  <Override PartName="/ppt/diagrams/data58.xml" ContentType="application/vnd.openxmlformats-officedocument.drawingml.diagramData+xml"/>
  <Override PartName="/ppt/diagrams/data59.xml" ContentType="application/vnd.openxmlformats-officedocument.drawingml.diagramData+xml"/>
  <Override PartName="/ppt/diagrams/data60.xml" ContentType="application/vnd.openxmlformats-officedocument.drawingml.diagramData+xml"/>
  <Override PartName="/ppt/diagrams/data61.xml" ContentType="application/vnd.openxmlformats-officedocument.drawingml.diagramData+xml"/>
  <Override PartName="/ppt/diagrams/data62.xml" ContentType="application/vnd.openxmlformats-officedocument.drawingml.diagramData+xml"/>
  <Override PartName="/ppt/diagrams/data63.xml" ContentType="application/vnd.openxmlformats-officedocument.drawingml.diagramData+xml"/>
  <Override PartName="/ppt/diagrams/data53.xml" ContentType="application/vnd.openxmlformats-officedocument.drawingml.diagramData+xml"/>
  <Override PartName="/ppt/diagrams/data52.xml" ContentType="application/vnd.openxmlformats-officedocument.drawingml.diagramData+xml"/>
  <Override PartName="/ppt/diagrams/data51.xml" ContentType="application/vnd.openxmlformats-officedocument.drawingml.diagramData+xml"/>
  <Override PartName="/ppt/diagrams/data42.xml" ContentType="application/vnd.openxmlformats-officedocument.drawingml.diagramData+xml"/>
  <Override PartName="/ppt/diagrams/data43.xml" ContentType="application/vnd.openxmlformats-officedocument.drawingml.diagramData+xml"/>
  <Override PartName="/ppt/diagrams/data44.xml" ContentType="application/vnd.openxmlformats-officedocument.drawingml.diagramData+xml"/>
  <Override PartName="/ppt/diagrams/data45.xml" ContentType="application/vnd.openxmlformats-officedocument.drawingml.diagramData+xml"/>
  <Override PartName="/ppt/diagrams/data46.xml" ContentType="application/vnd.openxmlformats-officedocument.drawingml.diagramData+xml"/>
  <Override PartName="/ppt/diagrams/data47.xml" ContentType="application/vnd.openxmlformats-officedocument.drawingml.diagramData+xml"/>
  <Override PartName="/ppt/diagrams/data48.xml" ContentType="application/vnd.openxmlformats-officedocument.drawingml.diagramData+xml"/>
  <Override PartName="/ppt/diagrams/data49.xml" ContentType="application/vnd.openxmlformats-officedocument.drawingml.diagramData+xml"/>
  <Override PartName="/ppt/diagrams/data50.xml" ContentType="application/vnd.openxmlformats-officedocument.drawingml.diagramData+xml"/>
  <Override PartName="/ppt/diagrams/data114.xml" ContentType="application/vnd.openxmlformats-officedocument.drawingml.diagramData+xml"/>
  <Override PartName="/ppt/diagrams/data116.xml" ContentType="application/vnd.openxmlformats-officedocument.drawingml.diagramData+xml"/>
  <Override PartName="/ppt/diagrams/data16.xml" ContentType="application/vnd.openxmlformats-officedocument.drawingml.diagramData+xml"/>
  <Override PartName="/ppt/diagrams/data129.xml" ContentType="application/vnd.openxmlformats-officedocument.drawingml.diagramData+xml"/>
  <Override PartName="/ppt/diagrams/data128.xml" ContentType="application/vnd.openxmlformats-officedocument.drawingml.diagramData+xml"/>
  <Override PartName="/ppt/diagrams/data127.xml" ContentType="application/vnd.openxmlformats-officedocument.drawingml.diagramData+xml"/>
  <Override PartName="/ppt/diagrams/data126.xml" ContentType="application/vnd.openxmlformats-officedocument.drawingml.diagramData+xml"/>
  <Override PartName="/ppt/diagrams/data117.xml" ContentType="application/vnd.openxmlformats-officedocument.drawingml.diagramData+xml"/>
  <Override PartName="/ppt/diagrams/data118.xml" ContentType="application/vnd.openxmlformats-officedocument.drawingml.diagramData+xml"/>
  <Override PartName="/ppt/diagrams/data119.xml" ContentType="application/vnd.openxmlformats-officedocument.drawingml.diagramData+xml"/>
  <Override PartName="/ppt/diagrams/data120.xml" ContentType="application/vnd.openxmlformats-officedocument.drawingml.diagramData+xml"/>
  <Override PartName="/ppt/diagrams/data121.xml" ContentType="application/vnd.openxmlformats-officedocument.drawingml.diagramData+xml"/>
  <Override PartName="/ppt/diagrams/data122.xml" ContentType="application/vnd.openxmlformats-officedocument.drawingml.diagramData+xml"/>
  <Override PartName="/ppt/diagrams/data123.xml" ContentType="application/vnd.openxmlformats-officedocument.drawingml.diagramData+xml"/>
  <Override PartName="/ppt/diagrams/data124.xml" ContentType="application/vnd.openxmlformats-officedocument.drawingml.diagramData+xml"/>
  <Override PartName="/ppt/diagrams/data125.xml" ContentType="application/vnd.openxmlformats-officedocument.drawingml.diagramData+xml"/>
  <Override PartName="/ppt/diagrams/data115.xml" ContentType="application/vnd.openxmlformats-officedocument.drawingml.diagramData+xml"/>
  <Override PartName="/ppt/presentation.xml" ContentType="application/vnd.openxmlformats-officedocument.presentationml.presentation.main+xml"/>
  <Override PartName="/ppt/slides/slide6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diagrams/data13.xml" ContentType="application/vnd.openxmlformats-officedocument.drawingml.diagramData+xml"/>
  <Override PartName="/ppt/diagrams/data10.xml" ContentType="application/vnd.openxmlformats-officedocument.drawingml.diagramData+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diagrams/data12.xml" ContentType="application/vnd.openxmlformats-officedocument.drawingml.diagramData+xml"/>
  <Override PartName="/ppt/slides/slide72.xml" ContentType="application/vnd.openxmlformats-officedocument.presentationml.slide+xml"/>
  <Override PartName="/ppt/slides/slide6.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2.xml" ContentType="application/vnd.openxmlformats-officedocument.drawingml.diagramData+xml"/>
  <Override PartName="/ppt/diagrams/data11.xml" ContentType="application/vnd.openxmlformats-officedocument.drawingml.diagramData+xml"/>
  <Override PartName="/ppt/slides/slide51.xml" ContentType="application/vnd.openxmlformats-officedocument.presentationml.slide+xml"/>
  <Override PartName="/ppt/diagrams/data6.xml" ContentType="application/vnd.openxmlformats-officedocument.drawingml.diagramData+xml"/>
  <Override PartName="/ppt/diagrams/data9.xml" ContentType="application/vnd.openxmlformats-officedocument.drawingml.diagramData+xml"/>
  <Override PartName="/ppt/slides/slide50.xml" ContentType="application/vnd.openxmlformats-officedocument.presentationml.slide+xml"/>
  <Override PartName="/ppt/slides/slide49.xml" ContentType="application/vnd.openxmlformats-officedocument.presentationml.slide+xml"/>
  <Override PartName="/ppt/diagrams/data14.xml" ContentType="application/vnd.openxmlformats-officedocument.drawingml.diagramData+xml"/>
  <Override PartName="/ppt/slides/slide48.xml" ContentType="application/vnd.openxmlformats-officedocument.presentationml.slide+xml"/>
  <Override PartName="/ppt/slides/slide47.xml" ContentType="application/vnd.openxmlformats-officedocument.presentationml.slide+xml"/>
  <Override PartName="/ppt/diagrams/data7.xml" ContentType="application/vnd.openxmlformats-officedocument.drawingml.diagramData+xml"/>
  <Override PartName="/ppt/slides/slide3.xml" ContentType="application/vnd.openxmlformats-officedocument.presentationml.slide+xml"/>
  <Override PartName="/ppt/slides/slide52.xml" ContentType="application/vnd.openxmlformats-officedocument.presentationml.slide+xml"/>
  <Override PartName="/ppt/slides/slide1.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diagrams/data8.xml" ContentType="application/vnd.openxmlformats-officedocument.drawingml.diagramData+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2.xml" ContentType="application/vnd.openxmlformats-officedocument.presentationml.slide+xml"/>
  <Override PartName="/ppt/diagrams/data5.xml" ContentType="application/vnd.openxmlformats-officedocument.drawingml.diagramData+xml"/>
  <Override PartName="/ppt/slides/slide46.xml" ContentType="application/vnd.openxmlformats-officedocument.presentationml.slide+xml"/>
  <Override PartName="/ppt/slides/slide45.xml" ContentType="application/vnd.openxmlformats-officedocument.presentationml.slide+xml"/>
  <Override PartName="/ppt/slides/slide35.xml" ContentType="application/vnd.openxmlformats-officedocument.presentationml.slide+xml"/>
  <Override PartName="/ppt/diagrams/data3.xml" ContentType="application/vnd.openxmlformats-officedocument.drawingml.diagramData+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63.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diagrams/data4.xml" ContentType="application/vnd.openxmlformats-officedocument.drawingml.diagramData+xml"/>
  <Override PartName="/ppt/slides/slide4.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notesSlides/notesSlide77.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52.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57.xml" ContentType="application/vnd.openxmlformats-officedocument.presentationml.notesSlide+xml"/>
  <Override PartName="/ppt/notesSlides/notesSlide4.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7.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3.xml" ContentType="application/vnd.openxmlformats-officedocument.presentationml.notesSlide+xml"/>
  <Override PartName="/ppt/notesSlides/notesSlide9.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9.xml" ContentType="application/vnd.openxmlformats-officedocument.presentationml.notesSlide+xml"/>
  <Override PartName="/ppt/notesSlides/notesSlide8.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3.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slideLayouts/slideLayout7.xml" ContentType="application/vnd.openxmlformats-officedocument.presentationml.slideLayout+xml"/>
  <Override PartName="/ppt/notesSlides/notesSlide7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73.xml" ContentType="application/vnd.openxmlformats-officedocument.presentationml.notesSlide+xml"/>
  <Override PartName="/ppt/slideLayouts/slideLayout6.xml" ContentType="application/vnd.openxmlformats-officedocument.presentationml.slideLayout+xml"/>
  <Override PartName="/ppt/notesSlides/notesSlide75.xml" ContentType="application/vnd.openxmlformats-officedocument.presentationml.notesSlide+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76.xml" ContentType="application/vnd.openxmlformats-officedocument.presentationml.notesSlide+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2.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1.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2.xml" ContentType="application/vnd.openxmlformats-officedocument.presentationml.notesSlide+xml"/>
  <Override PartName="/ppt/notesSlides/notesSlide40.xml" ContentType="application/vnd.openxmlformats-officedocument.presentationml.notesSlide+xml"/>
  <Override PartName="/ppt/notesSlides/notesSlide56.xml" ContentType="application/vnd.openxmlformats-officedocument.presentationml.notesSlide+xml"/>
  <Override PartName="/ppt/notesSlides/notesSlide37.xml" ContentType="application/vnd.openxmlformats-officedocument.presentationml.notesSlide+xml"/>
  <Override PartName="/ppt/notesSlides/notesSlide22.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38.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11.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9.xml" ContentType="application/vnd.openxmlformats-officedocument.presentationml.notesSlide+xml"/>
  <Override PartName="/ppt/notesSlides/notesSlide23.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35.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diagrams/layout111.xml" ContentType="application/vnd.openxmlformats-officedocument.drawingml.diagramLayout+xml"/>
  <Override PartName="/ppt/diagrams/quickStyle126.xml" ContentType="application/vnd.openxmlformats-officedocument.drawingml.diagramStyle+xml"/>
  <Override PartName="/ppt/diagrams/layout126.xml" ContentType="application/vnd.openxmlformats-officedocument.drawingml.diagramLayout+xml"/>
  <Override PartName="/ppt/diagrams/colors110.xml" ContentType="application/vnd.openxmlformats-officedocument.drawingml.diagramColors+xml"/>
  <Override PartName="/ppt/diagrams/layout44.xml" ContentType="application/vnd.openxmlformats-officedocument.drawingml.diagramLayout+xml"/>
  <Override PartName="/ppt/diagrams/quickStyle44.xml" ContentType="application/vnd.openxmlformats-officedocument.drawingml.diagramStyle+xml"/>
  <Override PartName="/ppt/diagrams/colors126.xml" ContentType="application/vnd.openxmlformats-officedocument.drawingml.diagramColors+xml"/>
  <Override PartName="/ppt/diagrams/drawing126.xml" ContentType="application/vnd.ms-office.drawingml.diagramDrawing+xml"/>
  <Override PartName="/ppt/diagrams/colors10.xml" ContentType="application/vnd.openxmlformats-officedocument.drawingml.diagramColors+xml"/>
  <Override PartName="/ppt/diagrams/layout123.xml" ContentType="application/vnd.openxmlformats-officedocument.drawingml.diagramLayout+xml"/>
  <Override PartName="/ppt/diagrams/colors127.xml" ContentType="application/vnd.openxmlformats-officedocument.drawingml.diagramColors+xml"/>
  <Override PartName="/ppt/diagrams/quickStyle127.xml" ContentType="application/vnd.openxmlformats-officedocument.drawingml.diagramStyle+xml"/>
  <Override PartName="/ppt/diagrams/layout127.xml" ContentType="application/vnd.openxmlformats-officedocument.drawingml.diagramLayout+xml"/>
  <Override PartName="/ppt/diagrams/drawing125.xml" ContentType="application/vnd.ms-office.drawingml.diagramDrawing+xml"/>
  <Override PartName="/ppt/diagrams/colors125.xml" ContentType="application/vnd.openxmlformats-officedocument.drawingml.diagramColors+xml"/>
  <Override PartName="/ppt/diagrams/colors124.xml" ContentType="application/vnd.openxmlformats-officedocument.drawingml.diagramColors+xml"/>
  <Override PartName="/ppt/diagrams/quickStyle124.xml" ContentType="application/vnd.openxmlformats-officedocument.drawingml.diagramStyle+xml"/>
  <Override PartName="/ppt/diagrams/layout124.xml" ContentType="application/vnd.openxmlformats-officedocument.drawingml.diagramLayout+xml"/>
  <Override PartName="/ppt/diagrams/drawing44.xml" ContentType="application/vnd.ms-office.drawingml.diagramDrawing+xml"/>
  <Override PartName="/ppt/diagrams/colors123.xml" ContentType="application/vnd.openxmlformats-officedocument.drawingml.diagramColors+xml"/>
  <Override PartName="/ppt/diagrams/drawing110.xml" ContentType="application/vnd.ms-office.drawingml.diagramDrawing+xml"/>
  <Override PartName="/ppt/diagrams/drawing124.xml" ContentType="application/vnd.ms-office.drawingml.diagramDrawing+xml"/>
  <Override PartName="/ppt/diagrams/quickStyle125.xml" ContentType="application/vnd.openxmlformats-officedocument.drawingml.diagramStyle+xml"/>
  <Override PartName="/ppt/diagrams/layout125.xml" ContentType="application/vnd.openxmlformats-officedocument.drawingml.diagramLayout+xml"/>
  <Override PartName="/ppt/diagrams/colors44.xml" ContentType="application/vnd.openxmlformats-officedocument.drawingml.diagramColors+xml"/>
  <Override PartName="/ppt/diagrams/quickStyle123.xml" ContentType="application/vnd.openxmlformats-officedocument.drawingml.diagramStyle+xml"/>
  <Override PartName="/ppt/diagrams/drawing123.xml" ContentType="application/vnd.ms-office.drawingml.diagramDrawing+xml"/>
  <Override PartName="/ppt/diagrams/drawing127.xml" ContentType="application/vnd.ms-office.drawingml.diagramDrawing+xml"/>
  <Override PartName="/ppt/diagrams/drawing109.xml" ContentType="application/vnd.ms-office.drawingml.diagramDrawing+xml"/>
  <Override PartName="/ppt/diagrams/quickStyle47.xml" ContentType="application/vnd.openxmlformats-officedocument.drawingml.diagramStyle+xml"/>
  <Override PartName="/ppt/diagrams/drawing42.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colors42.xml" ContentType="application/vnd.openxmlformats-officedocument.drawingml.diagramColors+xml"/>
  <Override PartName="/ppt/diagrams/quickStyle42.xml" ContentType="application/vnd.openxmlformats-officedocument.drawingml.diagramStyle+xml"/>
  <Override PartName="/ppt/diagrams/colors55.xml" ContentType="application/vnd.openxmlformats-officedocument.drawingml.diagramColors+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layout42.xml" ContentType="application/vnd.openxmlformats-officedocument.drawingml.diagramLayout+xml"/>
  <Override PartName="/ppt/theme/theme1.xml" ContentType="application/vnd.openxmlformats-officedocument.theme+xml"/>
  <Override PartName="/ppt/diagrams/layout47.xml" ContentType="application/vnd.openxmlformats-officedocument.drawingml.diagramLayout+xml"/>
  <Override PartName="/ppt/diagrams/drawing10.xml" ContentType="application/vnd.ms-office.drawingml.diagramDrawing+xml"/>
  <Override PartName="/ppt/diagrams/colors128.xml" ContentType="application/vnd.openxmlformats-officedocument.drawingml.diagramColors+xml"/>
  <Override PartName="/ppt/diagrams/quickStyle128.xml" ContentType="application/vnd.openxmlformats-officedocument.drawingml.diagramStyle+xml"/>
  <Override PartName="/ppt/diagrams/layout128.xml" ContentType="application/vnd.openxmlformats-officedocument.drawingml.diagramLayout+xml"/>
  <Override PartName="/ppt/diagrams/colors43.xml" ContentType="application/vnd.openxmlformats-officedocument.drawingml.diagramColors+xml"/>
  <Override PartName="/ppt/diagrams/drawing43.xml" ContentType="application/vnd.ms-office.drawingml.diagramDrawing+xml"/>
  <Override PartName="/ppt/diagrams/quickStyle110.xml" ContentType="application/vnd.openxmlformats-officedocument.drawingml.diagramStyle+xml"/>
  <Override PartName="/ppt/diagrams/drawing128.xml" ContentType="application/vnd.ms-office.drawingml.diagramDrawing+xml"/>
  <Override PartName="/ppt/diagrams/quickStyle43.xml" ContentType="application/vnd.openxmlformats-officedocument.drawingml.diagramStyle+xml"/>
  <Override PartName="/ppt/diagrams/layout129.xml" ContentType="application/vnd.openxmlformats-officedocument.drawingml.diagramLayout+xml"/>
  <Override PartName="/ppt/diagrams/layout43.xml" ContentType="application/vnd.openxmlformats-officedocument.drawingml.diagramLayout+xml"/>
  <Override PartName="/ppt/diagrams/drawing129.xml" ContentType="application/vnd.ms-office.drawingml.diagramDrawing+xml"/>
  <Override PartName="/ppt/diagrams/layout110.xml" ContentType="application/vnd.openxmlformats-officedocument.drawingml.diagramLayout+xml"/>
  <Override PartName="/ppt/diagrams/colors129.xml" ContentType="application/vnd.openxmlformats-officedocument.drawingml.diagramColors+xml"/>
  <Override PartName="/ppt/diagrams/quickStyle129.xml" ContentType="application/vnd.openxmlformats-officedocument.drawingml.diagramStyle+xml"/>
  <Override PartName="/ppt/diagrams/quickStyle10.xml" ContentType="application/vnd.openxmlformats-officedocument.drawingml.diagramStyle+xml"/>
  <Override PartName="/ppt/diagrams/quickStyle111.xml" ContentType="application/vnd.openxmlformats-officedocument.drawingml.diagramStyle+xml"/>
  <Override PartName="/ppt/diagrams/drawing46.xml" ContentType="application/vnd.ms-office.drawingml.diagramDrawing+xml"/>
  <Override PartName="/ppt/diagrams/quickStyle116.xml" ContentType="application/vnd.openxmlformats-officedocument.drawingml.diagramStyle+xml"/>
  <Override PartName="/ppt/diagrams/layout116.xml" ContentType="application/vnd.openxmlformats-officedocument.drawingml.diagramLayout+xml"/>
  <Override PartName="/ppt/diagrams/drawing115.xml" ContentType="application/vnd.ms-office.drawingml.diagramDrawing+xml"/>
  <Override PartName="/ppt/diagrams/colors115.xml" ContentType="application/vnd.openxmlformats-officedocument.drawingml.diagramColors+xml"/>
  <Override PartName="/ppt/diagrams/colors116.xml" ContentType="application/vnd.openxmlformats-officedocument.drawingml.diagramColors+xml"/>
  <Override PartName="/ppt/diagrams/drawing116.xml" ContentType="application/vnd.ms-office.drawingml.diagramDrawing+xml"/>
  <Override PartName="/ppt/diagrams/colors112.xml" ContentType="application/vnd.openxmlformats-officedocument.drawingml.diagramColors+xml"/>
  <Override PartName="/ppt/diagrams/quickStyle112.xml" ContentType="application/vnd.openxmlformats-officedocument.drawingml.diagramStyle+xml"/>
  <Override PartName="/ppt/diagrams/quickStyle117.xml" ContentType="application/vnd.openxmlformats-officedocument.drawingml.diagramStyle+xml"/>
  <Override PartName="/ppt/diagrams/layout117.xml" ContentType="application/vnd.openxmlformats-officedocument.drawingml.diagramLayout+xml"/>
  <Override PartName="/ppt/diagrams/layout46.xml" ContentType="application/vnd.openxmlformats-officedocument.drawingml.diagramLayout+xml"/>
  <Override PartName="/ppt/diagrams/quickStyle46.xml" ContentType="application/vnd.openxmlformats-officedocument.drawingml.diagramStyle+xml"/>
  <Override PartName="/ppt/diagrams/quickStyle115.xml" ContentType="application/vnd.openxmlformats-officedocument.drawingml.diagramStyle+xml"/>
  <Override PartName="/ppt/diagrams/layout115.xml" ContentType="application/vnd.openxmlformats-officedocument.drawingml.diagramLayout+xml"/>
  <Override PartName="/ppt/diagrams/drawing113.xml" ContentType="application/vnd.ms-office.drawingml.diagramDrawing+xml"/>
  <Override PartName="/ppt/diagrams/colors113.xml" ContentType="application/vnd.openxmlformats-officedocument.drawingml.diagramColors+xml"/>
  <Override PartName="/ppt/diagrams/quickStyle113.xml" ContentType="application/vnd.openxmlformats-officedocument.drawingml.diagramStyle+xml"/>
  <Override PartName="/ppt/diagrams/layout113.xml" ContentType="application/vnd.openxmlformats-officedocument.drawingml.diagramLayout+xml"/>
  <Override PartName="/ppt/diagrams/layout114.xml" ContentType="application/vnd.openxmlformats-officedocument.drawingml.diagramLayout+xml"/>
  <Override PartName="/ppt/diagrams/drawing112.xml" ContentType="application/vnd.ms-office.drawingml.diagramDrawing+xml"/>
  <Override PartName="/ppt/diagrams/colors46.xml" ContentType="application/vnd.openxmlformats-officedocument.drawingml.diagramColors+xml"/>
  <Override PartName="/ppt/diagrams/drawing114.xml" ContentType="application/vnd.ms-office.drawingml.diagramDrawing+xml"/>
  <Override PartName="/ppt/diagrams/colors114.xml" ContentType="application/vnd.openxmlformats-officedocument.drawingml.diagramColors+xml"/>
  <Override PartName="/ppt/diagrams/quickStyle114.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theme/theme3.xml" ContentType="application/vnd.openxmlformats-officedocument.theme+xml"/>
  <Override PartName="/ppt/diagrams/drawing121.xml" ContentType="application/vnd.ms-office.drawingml.diagramDrawing+xml"/>
  <Override PartName="/ppt/diagrams/colors121.xml" ContentType="application/vnd.openxmlformats-officedocument.drawingml.diagramColors+xml"/>
  <Override PartName="/ppt/diagrams/quickStyle121.xml" ContentType="application/vnd.openxmlformats-officedocument.drawingml.diagramStyle+xml"/>
  <Override PartName="/ppt/diagrams/layout121.xml" ContentType="application/vnd.openxmlformats-officedocument.drawingml.diagramLayout+xml"/>
  <Override PartName="/ppt/diagrams/colors45.xml" ContentType="application/vnd.openxmlformats-officedocument.drawingml.diagramColors+xml"/>
  <Override PartName="/ppt/diagrams/drawing120.xml" ContentType="application/vnd.ms-office.drawingml.diagramDrawing+xml"/>
  <Override PartName="/ppt/diagrams/drawing111.xml" ContentType="application/vnd.ms-office.drawingml.diagramDrawing+xml"/>
  <Override PartName="/ppt/diagrams/quickStyle45.xml" ContentType="application/vnd.openxmlformats-officedocument.drawingml.diagramStyle+xml"/>
  <Override PartName="/ppt/diagrams/colors122.xml" ContentType="application/vnd.openxmlformats-officedocument.drawingml.diagramColors+xml"/>
  <Override PartName="/ppt/diagrams/colors111.xml" ContentType="application/vnd.openxmlformats-officedocument.drawingml.diagramColors+xml"/>
  <Override PartName="/ppt/diagrams/quickStyle122.xml" ContentType="application/vnd.openxmlformats-officedocument.drawingml.diagramStyle+xml"/>
  <Override PartName="/ppt/diagrams/layout122.xml" ContentType="application/vnd.openxmlformats-officedocument.drawingml.diagramLayout+xml"/>
  <Override PartName="/ppt/diagrams/layout45.xml" ContentType="application/vnd.openxmlformats-officedocument.drawingml.diagramLayout+xml"/>
  <Override PartName="/ppt/diagrams/colors120.xml" ContentType="application/vnd.openxmlformats-officedocument.drawingml.diagramColors+xml"/>
  <Override PartName="/ppt/diagrams/quickStyle120.xml" ContentType="application/vnd.openxmlformats-officedocument.drawingml.diagramStyle+xml"/>
  <Override PartName="/ppt/theme/theme2.xml" ContentType="application/vnd.openxmlformats-officedocument.theme+xml"/>
  <Override PartName="/ppt/diagrams/drawing118.xml" ContentType="application/vnd.ms-office.drawingml.diagramDrawing+xml"/>
  <Override PartName="/ppt/diagrams/colors118.xml" ContentType="application/vnd.openxmlformats-officedocument.drawingml.diagramColors+xml"/>
  <Override PartName="/ppt/diagrams/quickStyle118.xml" ContentType="application/vnd.openxmlformats-officedocument.drawingml.diagramStyle+xml"/>
  <Override PartName="/ppt/diagrams/layout118.xml" ContentType="application/vnd.openxmlformats-officedocument.drawingml.diagramLayout+xml"/>
  <Override PartName="/ppt/diagrams/layout119.xml" ContentType="application/vnd.openxmlformats-officedocument.drawingml.diagramLayout+xml"/>
  <Override PartName="/ppt/diagrams/quickStyle119.xml" ContentType="application/vnd.openxmlformats-officedocument.drawingml.diagramStyle+xml"/>
  <Override PartName="/ppt/diagrams/layout112.xml" ContentType="application/vnd.openxmlformats-officedocument.drawingml.diagramLayout+xml"/>
  <Override PartName="/ppt/diagrams/layout120.xml" ContentType="application/vnd.openxmlformats-officedocument.drawingml.diagramLayout+xml"/>
  <Override PartName="/ppt/diagrams/drawing45.xml" ContentType="application/vnd.ms-office.drawingml.diagramDrawing+xml"/>
  <Override PartName="/ppt/diagrams/layout10.xml" ContentType="application/vnd.openxmlformats-officedocument.drawingml.diagramLayout+xml"/>
  <Override PartName="/ppt/diagrams/drawing119.xml" ContentType="application/vnd.ms-office.drawingml.diagramDrawing+xml"/>
  <Override PartName="/ppt/diagrams/colors119.xml" ContentType="application/vnd.openxmlformats-officedocument.drawingml.diagramColors+xml"/>
  <Override PartName="/ppt/diagrams/drawing122.xml" ContentType="application/vnd.ms-office.drawingml.diagramDrawing+xml"/>
  <Override PartName="/ppt/diagrams/colors109.xml" ContentType="application/vnd.openxmlformats-officedocument.drawingml.diagramColors+xml"/>
  <Override PartName="/ppt/diagrams/drawing40.xml" ContentType="application/vnd.ms-office.drawingml.diagramDrawing+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layout23.xml" ContentType="application/vnd.openxmlformats-officedocument.drawingml.diagramLayout+xml"/>
  <Override PartName="/ppt/diagrams/quickStyle23.xml" ContentType="application/vnd.openxmlformats-officedocument.drawingml.diagramStyle+xml"/>
  <Override PartName="/ppt/diagrams/drawing21.xml" ContentType="application/vnd.ms-office.drawingml.diagramDrawing+xml"/>
  <Override PartName="/ppt/diagrams/colors21.xml" ContentType="application/vnd.openxmlformats-officedocument.drawingml.diagramColors+xml"/>
  <Override PartName="/ppt/diagrams/quickStyle21.xml" ContentType="application/vnd.openxmlformats-officedocument.drawingml.diagramStyle+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layout13.xml" ContentType="application/vnd.openxmlformats-officedocument.drawingml.diagramLayout+xml"/>
  <Override PartName="/ppt/diagrams/layout21.xml" ContentType="application/vnd.openxmlformats-officedocument.drawingml.diagramLayout+xml"/>
  <Override PartName="/ppt/diagrams/colors23.xml" ContentType="application/vnd.openxmlformats-officedocument.drawingml.diagramColors+xml"/>
  <Override PartName="/ppt/diagrams/drawing23.xml" ContentType="application/vnd.ms-office.drawingml.diagramDrawing+xml"/>
  <Override PartName="/ppt/diagrams/layout24.xml" ContentType="application/vnd.openxmlformats-officedocument.drawingml.diagramLayout+xml"/>
  <Override PartName="/ppt/diagrams/colors25.xml" ContentType="application/vnd.openxmlformats-officedocument.drawingml.diagramColors+xml"/>
  <Override PartName="/ppt/diagrams/drawing25.xml" ContentType="application/vnd.ms-office.drawingml.diagramDrawing+xml"/>
  <Override PartName="/ppt/diagrams/drawing12.xml" ContentType="application/vnd.ms-office.drawingml.diagramDrawing+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quickStyle25.xml" ContentType="application/vnd.openxmlformats-officedocument.drawingml.diagramStyle+xml"/>
  <Override PartName="/ppt/diagrams/layout25.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layout20.xml" ContentType="application/vnd.openxmlformats-officedocument.drawingml.diagramLayout+xml"/>
  <Override PartName="/ppt/diagrams/quickStyle13.xml" ContentType="application/vnd.openxmlformats-officedocument.drawingml.diagramStyle+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layout14.xml" ContentType="application/vnd.openxmlformats-officedocument.drawingml.diagramLayout+xml"/>
  <Override PartName="/ppt/diagrams/drawing15.xml" ContentType="application/vnd.ms-office.drawingml.diagramDrawing+xml"/>
  <Override PartName="/ppt/diagrams/colors15.xml" ContentType="application/vnd.openxmlformats-officedocument.drawingml.diagramColors+xml"/>
  <Override PartName="/ppt/diagrams/colors14.xml" ContentType="application/vnd.openxmlformats-officedocument.drawingml.diagramColors+xml"/>
  <Override PartName="/ppt/diagrams/drawing14.xml" ContentType="application/vnd.ms-office.drawingml.diagramDrawing+xml"/>
  <Override PartName="/ppt/diagrams/quickStyle14.xml" ContentType="application/vnd.openxmlformats-officedocument.drawingml.diagramStyle+xml"/>
  <Override PartName="/ppt/diagrams/layout15.xml" ContentType="application/vnd.openxmlformats-officedocument.drawingml.diagramLayout+xml"/>
  <Override PartName="/ppt/diagrams/quickStyle15.xml" ContentType="application/vnd.openxmlformats-officedocument.drawingml.diagramStyle+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3.xml" ContentType="application/vnd.openxmlformats-officedocument.drawingml.diagramColors+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rawing18.xml" ContentType="application/vnd.ms-office.drawingml.diagramDrawing+xml"/>
  <Override PartName="/ppt/diagrams/colors18.xml" ContentType="application/vnd.openxmlformats-officedocument.drawingml.diagramColors+xml"/>
  <Override PartName="/ppt/diagrams/quickStyle18.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rawing13.xml" ContentType="application/vnd.ms-office.drawingml.diagramDrawing+xml"/>
  <Override PartName="/ppt/diagrams/layout18.xml" ContentType="application/vnd.openxmlformats-officedocument.drawingml.diagramLayout+xml"/>
  <Override PartName="/ppt/diagrams/drawing26.xml" ContentType="application/vnd.ms-office.drawingml.diagramDrawing+xml"/>
  <Override PartName="/ppt/diagrams/colors12.xml" ContentType="application/vnd.openxmlformats-officedocument.drawingml.diagramColors+xml"/>
  <Override PartName="/ppt/diagrams/layout27.xml" ContentType="application/vnd.openxmlformats-officedocument.drawingml.diagramLayout+xml"/>
  <Override PartName="/ppt/diagrams/drawing35.xml" ContentType="application/vnd.ms-office.drawingml.diagramDrawing+xml"/>
  <Override PartName="/ppt/diagrams/quickStyle11.xml" ContentType="application/vnd.openxmlformats-officedocument.drawingml.diagramStyle+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colors35.xml" ContentType="application/vnd.openxmlformats-officedocument.drawingml.diagramColors+xml"/>
  <Override PartName="/ppt/diagrams/quickStyle35.xml" ContentType="application/vnd.openxmlformats-officedocument.drawingml.diagramStyle+xml"/>
  <Override PartName="/ppt/diagrams/layout35.xml" ContentType="application/vnd.openxmlformats-officedocument.drawingml.diagramLayout+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colors11.xml" ContentType="application/vnd.openxmlformats-officedocument.drawingml.diagramColors+xml"/>
  <Override PartName="/ppt/diagrams/layout11.xml" ContentType="application/vnd.openxmlformats-officedocument.drawingml.diagramLayout+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quickStyle39.xml" ContentType="application/vnd.openxmlformats-officedocument.drawingml.diagramStyle+xml"/>
  <Override PartName="/ppt/diagrams/layout39.xml" ContentType="application/vnd.openxmlformats-officedocument.drawingml.diagramLayout+xml"/>
  <Override PartName="/ppt/diagrams/drawing38.xml" ContentType="application/vnd.ms-office.drawingml.diagramDrawing+xml"/>
  <Override PartName="/ppt/diagrams/colors37.xml" ContentType="application/vnd.openxmlformats-officedocument.drawingml.diagramColors+xml"/>
  <Override PartName="/ppt/diagrams/drawing37.xml" ContentType="application/vnd.ms-office.drawingml.diagramDrawing+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11.xml" ContentType="application/vnd.ms-office.drawingml.diagramDrawing+xml"/>
  <Override PartName="/ppt/diagrams/drawing33.xml" ContentType="application/vnd.ms-office.drawingml.diagramDrawing+xml"/>
  <Override PartName="/ppt/diagrams/colors33.xml" ContentType="application/vnd.openxmlformats-officedocument.drawingml.diagramColors+xml"/>
  <Override PartName="/ppt/diagrams/layout12.xml" ContentType="application/vnd.openxmlformats-officedocument.drawingml.diagramLayout+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8.xml" ContentType="application/vnd.ms-office.drawingml.diagramDrawing+xml"/>
  <Override PartName="/ppt/diagrams/colors28.xml" ContentType="application/vnd.openxmlformats-officedocument.drawingml.diagramColors+xml"/>
  <Override PartName="/ppt/diagrams/quickStyle28.xml" ContentType="application/vnd.openxmlformats-officedocument.drawingml.diagramStyle+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quickStyle12.xml" ContentType="application/vnd.openxmlformats-officedocument.drawingml.diagramStyle+xml"/>
  <Override PartName="/ppt/diagrams/layout28.xml" ContentType="application/vnd.openxmlformats-officedocument.drawingml.diagramLayout+xml"/>
  <Override PartName="/ppt/diagrams/drawing29.xml" ContentType="application/vnd.ms-office.drawingml.diagramDrawing+xml"/>
  <Override PartName="/ppt/diagrams/layout30.xml" ContentType="application/vnd.openxmlformats-officedocument.drawingml.diagramLayout+xml"/>
  <Override PartName="/ppt/diagrams/quickStyle30.xml" ContentType="application/vnd.openxmlformats-officedocument.drawingml.diagramStyle+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layout33.xml" ContentType="application/vnd.openxmlformats-officedocument.drawingml.diagramLayout+xml"/>
  <Override PartName="/ppt/diagrams/quickStyle33.xml" ContentType="application/vnd.openxmlformats-officedocument.drawingml.diagramStyle+xml"/>
  <Override PartName="/ppt/diagrams/layout32.xml" ContentType="application/vnd.openxmlformats-officedocument.drawingml.diagramLayout+xml"/>
  <Override PartName="/ppt/diagrams/drawing31.xml" ContentType="application/vnd.ms-office.drawingml.diagramDrawing+xml"/>
  <Override PartName="/ppt/diagrams/colors30.xml" ContentType="application/vnd.openxmlformats-officedocument.drawingml.diagramColors+xml"/>
  <Override PartName="/ppt/diagrams/drawing30.xml" ContentType="application/vnd.ms-office.drawingml.diagramDrawing+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quickStyle109.xml" ContentType="application/vnd.openxmlformats-officedocument.drawingml.diagramStyle+xml"/>
  <Override PartName="/ppt/diagrams/layout109.xml" ContentType="application/vnd.openxmlformats-officedocument.drawingml.diagramLayout+xml"/>
  <Override PartName="/ppt/diagrams/layout74.xml" ContentType="application/vnd.openxmlformats-officedocument.drawingml.diagramLayout+xml"/>
  <Override PartName="/ppt/diagrams/colors5.xml" ContentType="application/vnd.openxmlformats-officedocument.drawingml.diagramColors+xml"/>
  <Override PartName="/ppt/diagrams/colors52.xml" ContentType="application/vnd.openxmlformats-officedocument.drawingml.diagramColors+xml"/>
  <Override PartName="/ppt/diagrams/drawing73.xml" ContentType="application/vnd.ms-office.drawingml.diagramDrawing+xml"/>
  <Override PartName="/ppt/diagrams/colors73.xml" ContentType="application/vnd.openxmlformats-officedocument.drawingml.diagramColors+xml"/>
  <Override PartName="/ppt/diagrams/quickStyle73.xml" ContentType="application/vnd.openxmlformats-officedocument.drawingml.diagramStyle+xml"/>
  <Override PartName="/ppt/diagrams/layout73.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quickStyle52.xml" ContentType="application/vnd.openxmlformats-officedocument.drawingml.diagramStyle+xml"/>
  <Override PartName="/ppt/diagrams/drawing75.xml" ContentType="application/vnd.ms-office.drawingml.diagramDrawing+xml"/>
  <Override PartName="/ppt/diagrams/colors75.xml" ContentType="application/vnd.openxmlformats-officedocument.drawingml.diagramColors+xml"/>
  <Override PartName="/ppt/diagrams/quickStyle75.xml" ContentType="application/vnd.openxmlformats-officedocument.drawingml.diagramStyle+xml"/>
  <Override PartName="/ppt/diagrams/layout75.xml" ContentType="application/vnd.openxmlformats-officedocument.drawingml.diagramLayout+xml"/>
  <Override PartName="/ppt/diagrams/quickStyle5.xml" ContentType="application/vnd.openxmlformats-officedocument.drawingml.diagramStyle+xml"/>
  <Override PartName="/ppt/diagrams/drawing5.xml" ContentType="application/vnd.ms-office.drawingml.diagramDrawing+xml"/>
  <Override PartName="/ppt/diagrams/drawing72.xml" ContentType="application/vnd.ms-office.drawingml.diagramDrawing+xml"/>
  <Override PartName="/ppt/diagrams/colors72.xml" ContentType="application/vnd.openxmlformats-officedocument.drawingml.diagramColors+xml"/>
  <Override PartName="/ppt/diagrams/colors70.xml" ContentType="application/vnd.openxmlformats-officedocument.drawingml.diagramColors+xml"/>
  <Override PartName="/ppt/diagrams/quickStyle70.xml" ContentType="application/vnd.openxmlformats-officedocument.drawingml.diagramStyle+xml"/>
  <Override PartName="/ppt/diagrams/layout70.xml" ContentType="application/vnd.openxmlformats-officedocument.drawingml.diagramLayout+xml"/>
  <Override PartName="/ppt/diagrams/layout6.xml" ContentType="application/vnd.openxmlformats-officedocument.drawingml.diagramLayout+xml"/>
  <Override PartName="/ppt/diagrams/quickStyle53.xml" ContentType="application/vnd.openxmlformats-officedocument.drawingml.diagramStyle+xml"/>
  <Override PartName="/ppt/diagrams/drawing69.xml" ContentType="application/vnd.ms-office.drawingml.diagramDrawing+xml"/>
  <Override PartName="/ppt/diagrams/colors69.xml" ContentType="application/vnd.openxmlformats-officedocument.drawingml.diagramColors+xml"/>
  <Override PartName="/ppt/diagrams/drawing70.xml" ContentType="application/vnd.ms-office.drawingml.diagramDrawing+xml"/>
  <Override PartName="/ppt/diagrams/layout53.xml" ContentType="application/vnd.openxmlformats-officedocument.drawingml.diagramLayout+xml"/>
  <Override PartName="/ppt/diagrams/layout71.xml" ContentType="application/vnd.openxmlformats-officedocument.drawingml.diagramLayout+xml"/>
  <Override PartName="/ppt/diagrams/quickStyle72.xml" ContentType="application/vnd.openxmlformats-officedocument.drawingml.diagramStyle+xml"/>
  <Override PartName="/ppt/diagrams/layout72.xml" ContentType="application/vnd.openxmlformats-officedocument.drawingml.diagramLayout+xml"/>
  <Override PartName="/ppt/diagrams/drawing52.xml" ContentType="application/vnd.ms-office.drawingml.diagramDrawing+xml"/>
  <Override PartName="/ppt/diagrams/drawing71.xml" ContentType="application/vnd.ms-office.drawingml.diagramDrawing+xml"/>
  <Override PartName="/ppt/diagrams/colors71.xml" ContentType="application/vnd.openxmlformats-officedocument.drawingml.diagramColors+xml"/>
  <Override PartName="/ppt/diagrams/quickStyle71.xml" ContentType="application/vnd.openxmlformats-officedocument.drawingml.diagramStyle+xml"/>
  <Override PartName="/ppt/diagrams/layout5.xml" ContentType="application/vnd.openxmlformats-officedocument.drawingml.diagramLayout+xml"/>
  <Override PartName="/ppt/diagrams/layout76.xml" ContentType="application/vnd.openxmlformats-officedocument.drawingml.diagramLayout+xml"/>
  <Override PartName="/ppt/diagrams/quickStyle76.xml" ContentType="application/vnd.openxmlformats-officedocument.drawingml.diagramStyle+xml"/>
  <Override PartName="/ppt/diagrams/drawing80.xml" ContentType="application/vnd.ms-office.drawingml.diagramDrawing+xml"/>
  <Override PartName="/ppt/diagrams/colors80.xml" ContentType="application/vnd.openxmlformats-officedocument.drawingml.diagramColors+xml"/>
  <Override PartName="/ppt/diagrams/quickStyle80.xml" ContentType="application/vnd.openxmlformats-officedocument.drawingml.diagramStyle+xml"/>
  <Override PartName="/ppt/diagrams/layout80.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colors82.xml" ContentType="application/vnd.openxmlformats-officedocument.drawingml.diagramColors+xml"/>
  <Override PartName="/ppt/diagrams/quickStyle82.xml" ContentType="application/vnd.openxmlformats-officedocument.drawingml.diagramStyle+xml"/>
  <Override PartName="/ppt/diagrams/layout82.xml" ContentType="application/vnd.openxmlformats-officedocument.drawingml.diagramLayout+xml"/>
  <Override PartName="/ppt/diagrams/drawing4.xml" ContentType="application/vnd.ms-office.drawingml.diagramDrawing+xml"/>
  <Override PartName="/ppt/diagrams/layout51.xml" ContentType="application/vnd.openxmlformats-officedocument.drawingml.diagramLayout+xml"/>
  <Override PartName="/ppt/diagrams/drawing81.xml" ContentType="application/vnd.ms-office.drawingml.diagramDrawing+xml"/>
  <Override PartName="/ppt/diagrams/drawing79.xml" ContentType="application/vnd.ms-office.drawingml.diagramDrawing+xml"/>
  <Override PartName="/ppt/diagrams/colors79.xml" ContentType="application/vnd.openxmlformats-officedocument.drawingml.diagramColors+xml"/>
  <Override PartName="/ppt/diagrams/quickStyle79.xml" ContentType="application/vnd.openxmlformats-officedocument.drawingml.diagramStyle+xml"/>
  <Override PartName="/ppt/diagrams/colors77.xml" ContentType="application/vnd.openxmlformats-officedocument.drawingml.diagramColors+xml"/>
  <Override PartName="/ppt/diagrams/quickStyle77.xml" ContentType="application/vnd.openxmlformats-officedocument.drawingml.diagramStyle+xml"/>
  <Override PartName="/ppt/diagrams/layout77.xml" ContentType="application/vnd.openxmlformats-officedocument.drawingml.diagramLayout+xml"/>
  <Override PartName="/ppt/diagrams/layout52.xml" ContentType="application/vnd.openxmlformats-officedocument.drawingml.diagramLayout+xml"/>
  <Override PartName="/ppt/diagrams/drawing76.xml" ContentType="application/vnd.ms-office.drawingml.diagramDrawing+xml"/>
  <Override PartName="/ppt/diagrams/colors76.xml" ContentType="application/vnd.openxmlformats-officedocument.drawingml.diagramColors+xml"/>
  <Override PartName="/ppt/diagrams/drawing77.xml" ContentType="application/vnd.ms-office.drawingml.diagramDrawing+xml"/>
  <Override PartName="/ppt/diagrams/layout9.xml" ContentType="application/vnd.openxmlformats-officedocument.drawingml.diagramLayout+xml"/>
  <Override PartName="/ppt/diagrams/layout79.xml" ContentType="application/vnd.openxmlformats-officedocument.drawingml.diagramLayout+xml"/>
  <Override PartName="/ppt/diagrams/drawing51.xml" ContentType="application/vnd.ms-office.drawingml.diagramDrawing+xml"/>
  <Override PartName="/ppt/diagrams/drawing78.xml" ContentType="application/vnd.ms-office.drawingml.diagramDrawing+xml"/>
  <Override PartName="/ppt/diagrams/colors78.xml" ContentType="application/vnd.openxmlformats-officedocument.drawingml.diagramColors+xml"/>
  <Override PartName="/ppt/diagrams/quickStyle78.xml" ContentType="application/vnd.openxmlformats-officedocument.drawingml.diagramStyle+xml"/>
  <Override PartName="/ppt/diagrams/layout78.xml" ContentType="application/vnd.openxmlformats-officedocument.drawingml.diagramLayout+xml"/>
  <Override PartName="/ppt/diagrams/quickStyle69.xml" ContentType="application/vnd.openxmlformats-officedocument.drawingml.diagramStyle+xml"/>
  <Override PartName="/ppt/diagrams/layout69.xml" ContentType="application/vnd.openxmlformats-officedocument.drawingml.diagramLayout+xml"/>
  <Override PartName="/ppt/diagrams/quickStyle6.xml" ContentType="application/vnd.openxmlformats-officedocument.drawingml.diagramStyle+xml"/>
  <Override PartName="/ppt/diagrams/quickStyle60.xml" ContentType="application/vnd.openxmlformats-officedocument.drawingml.diagramStyle+xml"/>
  <Override PartName="/ppt/diagrams/layout60.xml" ContentType="application/vnd.openxmlformats-officedocument.drawingml.diagramLayout+xml"/>
  <Override PartName="/ppt/diagrams/drawing54.xml" ContentType="application/vnd.ms-office.drawingml.diagramDrawing+xml"/>
  <Override PartName="/ppt/diagrams/drawing59.xml" ContentType="application/vnd.ms-office.drawingml.diagramDrawing+xml"/>
  <Override PartName="/ppt/diagrams/colors59.xml" ContentType="application/vnd.openxmlformats-officedocument.drawingml.diagramColors+xml"/>
  <Override PartName="/ppt/diagrams/quickStyle59.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colors54.xml" ContentType="application/vnd.openxmlformats-officedocument.drawingml.diagramColors+xml"/>
  <Override PartName="/ppt/diagrams/drawing7.xml" ContentType="application/vnd.ms-office.drawingml.diagramDrawing+xml"/>
  <Override PartName="/ppt/diagrams/quickStyle54.xml" ContentType="application/vnd.openxmlformats-officedocument.drawingml.diagramStyle+xml"/>
  <Override PartName="/ppt/diagrams/drawing61.xml" ContentType="application/vnd.ms-office.drawingml.diagramDrawing+xml"/>
  <Override PartName="/ppt/diagrams/colors61.xml" ContentType="application/vnd.openxmlformats-officedocument.drawingml.diagramColors+xml"/>
  <Override PartName="/ppt/diagrams/quickStyle61.xml" ContentType="application/vnd.openxmlformats-officedocument.drawingml.diagramStyle+xml"/>
  <Override PartName="/ppt/diagrams/layout61.xml" ContentType="application/vnd.openxmlformats-officedocument.drawingml.diagramLayout+xml"/>
  <Override PartName="/ppt/diagrams/layout59.xml" ContentType="application/vnd.openxmlformats-officedocument.drawingml.diagramLayout+xml"/>
  <Override PartName="/ppt/diagrams/layout8.xml" ContentType="application/vnd.openxmlformats-officedocument.drawingml.diagramLayout+xml"/>
  <Override PartName="/ppt/diagrams/drawing58.xml" ContentType="application/vnd.ms-office.drawingml.diagramDrawing+xml"/>
  <Override PartName="/ppt/diagrams/colors8.xml" ContentType="application/vnd.openxmlformats-officedocument.drawingml.diagramColors+xml"/>
  <Override PartName="/ppt/diagrams/drawing56.xml" ContentType="application/vnd.ms-office.drawingml.diagramDrawing+xml"/>
  <Override PartName="/ppt/diagrams/colors56.xml" ContentType="application/vnd.openxmlformats-officedocument.drawingml.diagramColors+xml"/>
  <Override PartName="/ppt/diagrams/quickStyle56.xml" ContentType="application/vnd.openxmlformats-officedocument.drawingml.diagramStyle+xml"/>
  <Override PartName="/ppt/diagrams/layout56.xml" ContentType="application/vnd.openxmlformats-officedocument.drawingml.diagramLayout+xml"/>
  <Override PartName="/ppt/diagrams/drawing8.xml" ContentType="application/vnd.ms-office.drawingml.diagramDrawing+xml"/>
  <Override PartName="/ppt/diagrams/drawing55.xml" ContentType="application/vnd.ms-office.drawingml.diagramDrawing+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colors58.xml" ContentType="application/vnd.openxmlformats-officedocument.drawingml.diagramColors+xml"/>
  <Override PartName="/ppt/diagrams/quickStyle58.xml" ContentType="application/vnd.openxmlformats-officedocument.drawingml.diagramStyle+xml"/>
  <Override PartName="/ppt/diagrams/layout58.xml" ContentType="application/vnd.openxmlformats-officedocument.drawingml.diagramLayout+xml"/>
  <Override PartName="/ppt/diagrams/quickStyle8.xml" ContentType="application/vnd.openxmlformats-officedocument.drawingml.diagramStyle+xml"/>
  <Override PartName="/ppt/diagrams/layout55.xml" ContentType="application/vnd.openxmlformats-officedocument.drawingml.diagramLayout+xml"/>
  <Override PartName="/ppt/diagrams/drawing57.xml" ContentType="application/vnd.ms-office.drawingml.diagramDrawing+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layout67.xml" ContentType="application/vnd.openxmlformats-officedocument.drawingml.diagramLayout+xml"/>
  <Override PartName="/ppt/diagrams/drawing6.xml" ContentType="application/vnd.ms-office.drawingml.diagramDrawing+xml"/>
  <Override PartName="/ppt/diagrams/drawing66.xml" ContentType="application/vnd.ms-office.drawingml.diagramDrawing+xml"/>
  <Override PartName="/ppt/diagrams/colors66.xml" ContentType="application/vnd.openxmlformats-officedocument.drawingml.diagramColors+xml"/>
  <Override PartName="/ppt/diagrams/quickStyle66.xml" ContentType="application/vnd.openxmlformats-officedocument.drawingml.diagramStyle+xml"/>
  <Override PartName="/ppt/diagrams/layout66.xml" ContentType="application/vnd.openxmlformats-officedocument.drawingml.diagramLayout+xml"/>
  <Override PartName="/ppt/diagrams/drawing53.xml" ContentType="application/vnd.ms-office.drawingml.diagramDrawing+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rawing68.xml" ContentType="application/vnd.ms-office.drawingml.diagramDrawing+xml"/>
  <Override PartName="/ppt/diagrams/colors68.xml" ContentType="application/vnd.openxmlformats-officedocument.drawingml.diagramColors+xml"/>
  <Override PartName="/ppt/diagrams/quickStyle68.xml" ContentType="application/vnd.openxmlformats-officedocument.drawingml.diagramStyle+xml"/>
  <Override PartName="/ppt/diagrams/layout68.xml" ContentType="application/vnd.openxmlformats-officedocument.drawingml.diagramLayout+xml"/>
  <Override PartName="/ppt/diagrams/colors6.xml" ContentType="application/vnd.openxmlformats-officedocument.drawingml.diagramColors+xml"/>
  <Override PartName="/ppt/diagrams/colors53.xml" ContentType="application/vnd.openxmlformats-officedocument.drawingml.diagramColors+xml"/>
  <Override PartName="/ppt/diagrams/drawing65.xml" ContentType="application/vnd.ms-office.drawingml.diagramDrawing+xml"/>
  <Override PartName="/ppt/diagrams/colors65.xml" ContentType="application/vnd.openxmlformats-officedocument.drawingml.diagramColors+xml"/>
  <Override PartName="/ppt/diagrams/drawing63.xml" ContentType="application/vnd.ms-office.drawingml.diagramDrawing+xml"/>
  <Override PartName="/ppt/diagrams/colors63.xml" ContentType="application/vnd.openxmlformats-officedocument.drawingml.diagramColors+xml"/>
  <Override PartName="/ppt/diagrams/quickStyle63.xml" ContentType="application/vnd.openxmlformats-officedocument.drawingml.diagramStyle+xml"/>
  <Override PartName="/ppt/diagrams/layout63.xml" ContentType="application/vnd.openxmlformats-officedocument.drawingml.diagramLayout+xml"/>
  <Override PartName="/ppt/diagrams/colors7.xml" ContentType="application/vnd.openxmlformats-officedocument.drawingml.diagramColors+xml"/>
  <Override PartName="/ppt/diagrams/drawing62.xml" ContentType="application/vnd.ms-office.drawingml.diagramDrawing+xml"/>
  <Override PartName="/ppt/diagrams/layout54.xml" ContentType="application/vnd.openxmlformats-officedocument.drawingml.diagramLayout+xml"/>
  <Override PartName="/ppt/diagrams/quickStyle7.xml" ContentType="application/vnd.openxmlformats-officedocument.drawingml.diagramStyle+xml"/>
  <Override PartName="/ppt/diagrams/layout64.xml" ContentType="application/vnd.openxmlformats-officedocument.drawingml.diagramLayout+xml"/>
  <Override PartName="/ppt/diagrams/quickStyle65.xml" ContentType="application/vnd.openxmlformats-officedocument.drawingml.diagramStyle+xml"/>
  <Override PartName="/ppt/diagrams/layout65.xml" ContentType="application/vnd.openxmlformats-officedocument.drawingml.diagramLayout+xml"/>
  <Override PartName="/ppt/diagrams/layout7.xml" ContentType="application/vnd.openxmlformats-officedocument.drawingml.diagramLayout+xml"/>
  <Override PartName="/ppt/diagrams/drawing64.xml" ContentType="application/vnd.ms-office.drawingml.diagramDrawing+xml"/>
  <Override PartName="/ppt/diagrams/colors64.xml" ContentType="application/vnd.openxmlformats-officedocument.drawingml.diagramColors+xml"/>
  <Override PartName="/ppt/diagrams/quickStyle64.xml" ContentType="application/vnd.openxmlformats-officedocument.drawingml.diagramStyle+xml"/>
  <Override PartName="/ppt/diagrams/drawing82.xml" ContentType="application/vnd.ms-office.drawingml.diagramDrawing+xml"/>
  <Override PartName="/ppt/diagrams/colors4.xml" ContentType="application/vnd.openxmlformats-officedocument.drawingml.diagramColors+xml"/>
  <Override PartName="/ppt/diagrams/layout83.xml" ContentType="application/vnd.openxmlformats-officedocument.drawingml.diagramLayout+xml"/>
  <Override PartName="/ppt/diagrams/colors100.xml" ContentType="application/vnd.openxmlformats-officedocument.drawingml.diagramColors+xml"/>
  <Override PartName="/ppt/diagrams/quickStyle100.xml" ContentType="application/vnd.openxmlformats-officedocument.drawingml.diagramStyle+xml"/>
  <Override PartName="/ppt/diagrams/layout100.xml" ContentType="application/vnd.openxmlformats-officedocument.drawingml.diagramLayout+xml"/>
  <Override PartName="/ppt/diagrams/drawing48.xml" ContentType="application/vnd.ms-office.drawingml.diagramDrawing+xml"/>
  <Override PartName="/ppt/diagrams/drawing99.xml" ContentType="application/vnd.ms-office.drawingml.diagramDrawing+xml"/>
  <Override PartName="/ppt/diagrams/colors99.xml" ContentType="application/vnd.openxmlformats-officedocument.drawingml.diagramColors+xml"/>
  <Override PartName="/ppt/diagrams/drawing100.xml" ContentType="application/vnd.ms-office.drawingml.diagramDrawing+xml"/>
  <Override PartName="/ppt/diagrams/drawing2.xml" ContentType="application/vnd.ms-office.drawingml.diagramDrawing+xml"/>
  <Override PartName="/ppt/diagrams/layout101.xml" ContentType="application/vnd.openxmlformats-officedocument.drawingml.diagramLayout+xml"/>
  <Override PartName="/ppt/diagrams/layout102.xml" ContentType="application/vnd.openxmlformats-officedocument.drawingml.diagramLayout+xml"/>
  <Override PartName="/ppt/diagrams/colors2.xml" ContentType="application/vnd.openxmlformats-officedocument.drawingml.diagramColors+xml"/>
  <Override PartName="/ppt/diagrams/colors48.xml" ContentType="application/vnd.openxmlformats-officedocument.drawingml.diagramColors+xml"/>
  <Override PartName="/ppt/diagrams/drawing101.xml" ContentType="application/vnd.ms-office.drawingml.diagramDrawing+xml"/>
  <Override PartName="/ppt/diagrams/colors101.xml" ContentType="application/vnd.openxmlformats-officedocument.drawingml.diagramColors+xml"/>
  <Override PartName="/ppt/diagrams/quickStyle101.xml" ContentType="application/vnd.openxmlformats-officedocument.drawingml.diagramStyle+xml"/>
  <Override PartName="/ppt/diagrams/quickStyle99.xml" ContentType="application/vnd.openxmlformats-officedocument.drawingml.diagramStyle+xml"/>
  <Override PartName="/ppt/diagrams/layout99.xml" ContentType="application/vnd.openxmlformats-officedocument.drawingml.diagramLayout+xml"/>
  <Override PartName="/ppt/diagrams/drawing9.xml" ContentType="application/vnd.ms-office.drawingml.diagramDrawing+xml"/>
  <Override PartName="/ppt/diagrams/drawing96.xml" ContentType="application/vnd.ms-office.drawingml.diagramDrawing+xml"/>
  <Override PartName="/ppt/diagrams/colors96.xml" ContentType="application/vnd.openxmlformats-officedocument.drawingml.diagramColors+xml"/>
  <Override PartName="/ppt/diagrams/quickStyle96.xml" ContentType="application/vnd.openxmlformats-officedocument.drawingml.diagramStyle+xml"/>
  <Override PartName="/ppt/diagrams/layout96.xml" ContentType="application/vnd.openxmlformats-officedocument.drawingml.diagramLayout+xml"/>
  <Override PartName="/ppt/diagrams/layout49.xml" ContentType="application/vnd.openxmlformats-officedocument.drawingml.diagramLayout+xml"/>
  <Override PartName="/ppt/diagrams/quickStyle49.xml" ContentType="application/vnd.openxmlformats-officedocument.drawingml.diagramStyle+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8.xml" ContentType="application/vnd.ms-office.drawingml.diagramDrawing+xml"/>
  <Override PartName="/ppt/diagrams/colors98.xml" ContentType="application/vnd.openxmlformats-officedocument.drawingml.diagramColors+xml"/>
  <Override PartName="/ppt/diagrams/quickStyle98.xml" ContentType="application/vnd.openxmlformats-officedocument.drawingml.diagramStyle+xml"/>
  <Override PartName="/ppt/diagrams/layout98.xml" ContentType="application/vnd.openxmlformats-officedocument.drawingml.diagramLayout+xml"/>
  <Override PartName="/ppt/diagrams/drawing97.xml" ContentType="application/vnd.ms-office.drawingml.diagramDrawing+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quickStyle107.xml" ContentType="application/vnd.openxmlformats-officedocument.drawingml.diagramStyle+xml"/>
  <Override PartName="/ppt/diagrams/layout107.xml" ContentType="application/vnd.openxmlformats-officedocument.drawingml.diagramLayout+xml"/>
  <Override PartName="/ppt/diagrams/colors1.xml" ContentType="application/vnd.openxmlformats-officedocument.drawingml.diagramColors+xml"/>
  <Override PartName="/ppt/diagrams/drawing106.xml" ContentType="application/vnd.ms-office.drawingml.diagramDrawing+xml"/>
  <Override PartName="/ppt/diagrams/colors106.xml" ContentType="application/vnd.openxmlformats-officedocument.drawingml.diagramColors+xml"/>
  <Override PartName="/ppt/diagrams/quickStyle106.xml" ContentType="application/vnd.openxmlformats-officedocument.drawingml.diagramStyle+xml"/>
  <Override PartName="/ppt/diagrams/layout106.xml" ContentType="application/vnd.openxmlformats-officedocument.drawingml.diagramLayout+xml"/>
  <Override PartName="/ppt/diagrams/colors107.xml" ContentType="application/vnd.openxmlformats-officedocument.drawingml.diagramColors+xml"/>
  <Override PartName="/ppt/diagrams/drawing107.xml" ContentType="application/vnd.ms-office.drawingml.diagramDrawing+xml"/>
  <Override PartName="/ppt/diagrams/colors47.xml" ContentType="application/vnd.openxmlformats-officedocument.drawingml.diagramColors+xml"/>
  <Override PartName="/ppt/diagrams/layout1.xml" ContentType="application/vnd.openxmlformats-officedocument.drawingml.diagramLayout+xml"/>
  <Override PartName="/ppt/diagrams/drawing108.xml" ContentType="application/vnd.ms-office.drawingml.diagramDrawing+xml"/>
  <Override PartName="/ppt/diagrams/colors108.xml" ContentType="application/vnd.openxmlformats-officedocument.drawingml.diagramColors+xml"/>
  <Override PartName="/ppt/diagrams/quickStyle108.xml" ContentType="application/vnd.openxmlformats-officedocument.drawingml.diagramStyle+xml"/>
  <Override PartName="/ppt/diagrams/layout108.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drawing47.xml" ContentType="application/vnd.ms-office.drawingml.diagramDrawing+xml"/>
  <Override PartName="/ppt/diagrams/drawing105.xml" ContentType="application/vnd.ms-office.drawingml.diagramDrawing+xml"/>
  <Override PartName="/ppt/diagrams/quickStyle48.xml" ContentType="application/vnd.openxmlformats-officedocument.drawingml.diagramStyle+xml"/>
  <Override PartName="/ppt/diagrams/drawing103.xml" ContentType="application/vnd.ms-office.drawingml.diagramDrawing+xml"/>
  <Override PartName="/ppt/diagrams/colors103.xml" ContentType="application/vnd.openxmlformats-officedocument.drawingml.diagramColors+xml"/>
  <Override PartName="/ppt/diagrams/quickStyle103.xml" ContentType="application/vnd.openxmlformats-officedocument.drawingml.diagramStyle+xml"/>
  <Override PartName="/ppt/diagrams/layout103.xml" ContentType="application/vnd.openxmlformats-officedocument.drawingml.diagramLayout+xml"/>
  <Override PartName="/ppt/diagrams/quickStyle2.xml" ContentType="application/vnd.openxmlformats-officedocument.drawingml.diagramStyle+xml"/>
  <Override PartName="/ppt/diagrams/layout2.xml" ContentType="application/vnd.openxmlformats-officedocument.drawingml.diagramLayout+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5.xml" ContentType="application/vnd.openxmlformats-officedocument.drawingml.diagramColors+xml"/>
  <Override PartName="/ppt/diagrams/quickStyle105.xml" ContentType="application/vnd.openxmlformats-officedocument.drawingml.diagramStyle+xml"/>
  <Override PartName="/ppt/diagrams/layout105.xml" ContentType="application/vnd.openxmlformats-officedocument.drawingml.diagramLayout+xml"/>
  <Override PartName="/ppt/diagrams/layout48.xml" ContentType="application/vnd.openxmlformats-officedocument.drawingml.diagramLayout+xml"/>
  <Override PartName="/ppt/diagrams/drawing104.xml" ContentType="application/vnd.ms-office.drawingml.diagramDrawing+xml"/>
  <Override PartName="/ppt/diagrams/colors104.xml" ContentType="application/vnd.openxmlformats-officedocument.drawingml.diagramColors+xml"/>
  <Override PartName="/ppt/diagrams/drawing95.xml" ContentType="application/vnd.ms-office.drawingml.diagramDrawing+xml"/>
  <Override PartName="/ppt/diagrams/colors95.xml" ContentType="application/vnd.openxmlformats-officedocument.drawingml.diagramColors+xml"/>
  <Override PartName="/ppt/diagrams/quickStyle95.xml" ContentType="application/vnd.openxmlformats-officedocument.drawingml.diagramStyle+xml"/>
  <Override PartName="/ppt/diagrams/colors87.xml" ContentType="application/vnd.openxmlformats-officedocument.drawingml.diagramColors+xml"/>
  <Override PartName="/ppt/diagrams/quickStyle87.xml" ContentType="application/vnd.openxmlformats-officedocument.drawingml.diagramStyle+xml"/>
  <Override PartName="/ppt/diagrams/layout87.xml" ContentType="application/vnd.openxmlformats-officedocument.drawingml.diagramLayout+xml"/>
  <Override PartName="/ppt/diagrams/colors50.xml" ContentType="application/vnd.openxmlformats-officedocument.drawingml.diagramColors+xml"/>
  <Override PartName="/ppt/diagrams/drawing86.xml" ContentType="application/vnd.ms-office.drawingml.diagramDrawing+xml"/>
  <Override PartName="/ppt/diagrams/colors86.xml" ContentType="application/vnd.openxmlformats-officedocument.drawingml.diagramColors+xml"/>
  <Override PartName="/ppt/diagrams/drawing87.xml" ContentType="application/vnd.ms-office.drawingml.diagramDrawing+xml"/>
  <Override PartName="/ppt/diagrams/quickStyle50.xml" ContentType="application/vnd.openxmlformats-officedocument.drawingml.diagramStyle+xml"/>
  <Override PartName="/ppt/diagrams/quickStyle55.xml" ContentType="application/vnd.openxmlformats-officedocument.drawingml.diagramStyle+xml"/>
  <Override PartName="/ppt/diagrams/colors88.xml" ContentType="application/vnd.openxmlformats-officedocument.drawingml.diagramColors+xml"/>
  <Override PartName="/ppt/diagrams/quickStyle88.xml" ContentType="application/vnd.openxmlformats-officedocument.drawingml.diagramStyle+xml"/>
  <Override PartName="/ppt/diagrams/layout88.xml" ContentType="application/vnd.openxmlformats-officedocument.drawingml.diagramLayout+xml"/>
  <Override PartName="/ppt/diagrams/quickStyle86.xml" ContentType="application/vnd.openxmlformats-officedocument.drawingml.diagramStyle+xml"/>
  <Override PartName="/ppt/diagrams/layout86.xml" ContentType="application/vnd.openxmlformats-officedocument.drawingml.diagramLayout+xml"/>
  <Override PartName="/ppt/diagrams/drawing50.xml" ContentType="application/vnd.ms-office.drawingml.diagramDrawing+xml"/>
  <Override PartName="/ppt/diagrams/layout84.xml" ContentType="application/vnd.openxmlformats-officedocument.drawingml.diagramLayout+xml"/>
  <Override PartName="/ppt/diagrams/quickStyle4.xml" ContentType="application/vnd.openxmlformats-officedocument.drawingml.diagramStyle+xml"/>
  <Override PartName="/ppt/diagrams/quickStyle9.xml" ContentType="application/vnd.openxmlformats-officedocument.drawingml.diagramStyle+xml"/>
  <Override PartName="/ppt/diagrams/drawing83.xml" ContentType="application/vnd.ms-office.drawingml.diagramDrawing+xml"/>
  <Override PartName="/ppt/diagrams/colors83.xml" ContentType="application/vnd.openxmlformats-officedocument.drawingml.diagramColors+xml"/>
  <Override PartName="/ppt/diagrams/quickStyle83.xml" ContentType="application/vnd.openxmlformats-officedocument.drawingml.diagramStyle+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rawing85.xml" ContentType="application/vnd.ms-office.drawingml.diagramDrawing+xml"/>
  <Override PartName="/ppt/diagrams/colors85.xml" ContentType="application/vnd.openxmlformats-officedocument.drawingml.diagramColors+xml"/>
  <Override PartName="/ppt/diagrams/quickStyle85.xml" ContentType="application/vnd.openxmlformats-officedocument.drawingml.diagramStyle+xml"/>
  <Override PartName="/ppt/diagrams/layout85.xml" ContentType="application/vnd.openxmlformats-officedocument.drawingml.diagramLayout+xml"/>
  <Override PartName="/ppt/diagrams/layout4.xml" ContentType="application/vnd.openxmlformats-officedocument.drawingml.diagramLayout+xml"/>
  <Override PartName="/ppt/diagrams/layout89.xml" ContentType="application/vnd.openxmlformats-officedocument.drawingml.diagramLayout+xml"/>
  <Override PartName="/ppt/diagrams/drawing88.xml" ContentType="application/vnd.ms-office.drawingml.diagramDrawing+xml"/>
  <Override PartName="/ppt/diagrams/colors89.xml" ContentType="application/vnd.openxmlformats-officedocument.drawingml.diagramColors+xml"/>
  <Override PartName="/ppt/diagrams/quickStyle93.xml" ContentType="application/vnd.openxmlformats-officedocument.drawingml.diagramStyle+xml"/>
  <Override PartName="/ppt/diagrams/layout93.xml" ContentType="application/vnd.openxmlformats-officedocument.drawingml.diagramLayout+xml"/>
  <Override PartName="/ppt/diagrams/quickStyle3.xml" ContentType="application/vnd.openxmlformats-officedocument.drawingml.diagramStyle+xml"/>
  <Override PartName="/ppt/diagrams/drawing92.xml" ContentType="application/vnd.ms-office.drawingml.diagramDrawing+xml"/>
  <Override PartName="/ppt/diagrams/colors92.xml" ContentType="application/vnd.openxmlformats-officedocument.drawingml.diagramColors+xml"/>
  <Override PartName="/ppt/diagrams/quickStyle92.xml" ContentType="application/vnd.openxmlformats-officedocument.drawingml.diagramStyle+xml"/>
  <Override PartName="/ppt/diagrams/layout92.xml" ContentType="application/vnd.openxmlformats-officedocument.drawingml.diagramLayout+xml"/>
  <Override PartName="/ppt/diagrams/colors93.xml" ContentType="application/vnd.openxmlformats-officedocument.drawingml.diagramColors+xml"/>
  <Override PartName="/ppt/diagrams/drawing93.xml" ContentType="application/vnd.ms-office.drawingml.diagramDrawing+xml"/>
  <Override PartName="/ppt/diagrams/drawing49.xml" ContentType="application/vnd.ms-office.drawingml.diagramDrawing+xml"/>
  <Override PartName="/ppt/diagrams/layout95.xml" ContentType="application/vnd.openxmlformats-officedocument.drawingml.diagramLayout+xml"/>
  <Override PartName="/ppt/diagrams/colors49.xml" ContentType="application/vnd.openxmlformats-officedocument.drawingml.diagramColors+xml"/>
  <Override PartName="/ppt/diagrams/drawing94.xml" ContentType="application/vnd.ms-office.drawingml.diagramDrawing+xml"/>
  <Override PartName="/ppt/diagrams/colors94.xml" ContentType="application/vnd.openxmlformats-officedocument.drawingml.diagramColors+xml"/>
  <Override PartName="/ppt/diagrams/quickStyle94.xml" ContentType="application/vnd.openxmlformats-officedocument.drawingml.diagramStyle+xml"/>
  <Override PartName="/ppt/diagrams/layout94.xml" ContentType="application/vnd.openxmlformats-officedocument.drawingml.diagramLayout+xml"/>
  <Override PartName="/ppt/diagrams/layout3.xml" ContentType="application/vnd.openxmlformats-officedocument.drawingml.diagramLayout+xml"/>
  <Override PartName="/ppt/diagrams/colors3.xml" ContentType="application/vnd.openxmlformats-officedocument.drawingml.diagramColors+xml"/>
  <Override PartName="/ppt/diagrams/colors9.xml" ContentType="application/vnd.openxmlformats-officedocument.drawingml.diagramColors+xml"/>
  <Override PartName="/ppt/diagrams/drawing91.xml" ContentType="application/vnd.ms-office.drawingml.diagramDrawing+xml"/>
  <Override PartName="/ppt/diagrams/drawing90.xml" ContentType="application/vnd.ms-office.drawingml.diagramDrawing+xml"/>
  <Override PartName="/ppt/diagrams/colors90.xml" ContentType="application/vnd.openxmlformats-officedocument.drawingml.diagramColors+xml"/>
  <Override PartName="/ppt/diagrams/quickStyle90.xml" ContentType="application/vnd.openxmlformats-officedocument.drawingml.diagramStyle+xml"/>
  <Override PartName="/ppt/diagrams/layout90.xml" ContentType="application/vnd.openxmlformats-officedocument.drawingml.diagramLayout+xml"/>
  <Override PartName="/ppt/diagrams/layout50.xml" ContentType="application/vnd.openxmlformats-officedocument.drawingml.diagramLayout+xml"/>
  <Override PartName="/ppt/diagrams/drawing89.xml" ContentType="application/vnd.ms-office.drawingml.diagramDrawing+xml"/>
  <Override PartName="/ppt/diagrams/drawing3.xml" ContentType="application/vnd.ms-office.drawingml.diagramDrawing+xml"/>
  <Override PartName="/ppt/diagrams/quickStyle89.xml" ContentType="application/vnd.openxmlformats-officedocument.drawingml.diagramStyle+xml"/>
  <Override PartName="/ppt/diagrams/colors91.xml" ContentType="application/vnd.openxmlformats-officedocument.drawingml.diagramColors+xml"/>
  <Override PartName="/ppt/diagrams/quickStyle91.xml" ContentType="application/vnd.openxmlformats-officedocument.drawingml.diagramStyle+xml"/>
  <Override PartName="/ppt/diagrams/layout91.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737" r:id="rId1"/>
  </p:sldMasterIdLst>
  <p:notesMasterIdLst>
    <p:notesMasterId r:id="rId79"/>
  </p:notesMasterIdLst>
  <p:handoutMasterIdLst>
    <p:handoutMasterId r:id="rId80"/>
  </p:handoutMasterIdLst>
  <p:sldIdLst>
    <p:sldId id="257" r:id="rId2"/>
    <p:sldId id="492" r:id="rId3"/>
    <p:sldId id="736" r:id="rId4"/>
    <p:sldId id="599" r:id="rId5"/>
    <p:sldId id="642" r:id="rId6"/>
    <p:sldId id="737" r:id="rId7"/>
    <p:sldId id="643" r:id="rId8"/>
    <p:sldId id="644" r:id="rId9"/>
    <p:sldId id="654" r:id="rId10"/>
    <p:sldId id="655" r:id="rId11"/>
    <p:sldId id="649" r:id="rId12"/>
    <p:sldId id="651" r:id="rId13"/>
    <p:sldId id="738" r:id="rId14"/>
    <p:sldId id="656" r:id="rId15"/>
    <p:sldId id="657" r:id="rId16"/>
    <p:sldId id="740" r:id="rId17"/>
    <p:sldId id="658" r:id="rId18"/>
    <p:sldId id="776" r:id="rId19"/>
    <p:sldId id="660" r:id="rId20"/>
    <p:sldId id="663" r:id="rId21"/>
    <p:sldId id="668" r:id="rId22"/>
    <p:sldId id="670" r:id="rId23"/>
    <p:sldId id="664" r:id="rId24"/>
    <p:sldId id="718" r:id="rId25"/>
    <p:sldId id="671" r:id="rId26"/>
    <p:sldId id="741" r:id="rId27"/>
    <p:sldId id="744" r:id="rId28"/>
    <p:sldId id="672" r:id="rId29"/>
    <p:sldId id="756" r:id="rId30"/>
    <p:sldId id="675" r:id="rId31"/>
    <p:sldId id="764" r:id="rId32"/>
    <p:sldId id="763" r:id="rId33"/>
    <p:sldId id="679" r:id="rId34"/>
    <p:sldId id="725" r:id="rId35"/>
    <p:sldId id="682" r:id="rId36"/>
    <p:sldId id="747" r:id="rId37"/>
    <p:sldId id="775" r:id="rId38"/>
    <p:sldId id="768" r:id="rId39"/>
    <p:sldId id="680" r:id="rId40"/>
    <p:sldId id="769" r:id="rId41"/>
    <p:sldId id="742" r:id="rId42"/>
    <p:sldId id="752" r:id="rId43"/>
    <p:sldId id="767" r:id="rId44"/>
    <p:sldId id="692" r:id="rId45"/>
    <p:sldId id="766" r:id="rId46"/>
    <p:sldId id="686" r:id="rId47"/>
    <p:sldId id="753" r:id="rId48"/>
    <p:sldId id="749" r:id="rId49"/>
    <p:sldId id="765" r:id="rId50"/>
    <p:sldId id="748" r:id="rId51"/>
    <p:sldId id="750" r:id="rId52"/>
    <p:sldId id="751" r:id="rId53"/>
    <p:sldId id="699" r:id="rId54"/>
    <p:sldId id="700" r:id="rId55"/>
    <p:sldId id="701" r:id="rId56"/>
    <p:sldId id="702" r:id="rId57"/>
    <p:sldId id="754" r:id="rId58"/>
    <p:sldId id="762" r:id="rId59"/>
    <p:sldId id="757" r:id="rId60"/>
    <p:sldId id="758" r:id="rId61"/>
    <p:sldId id="755" r:id="rId62"/>
    <p:sldId id="759" r:id="rId63"/>
    <p:sldId id="760" r:id="rId64"/>
    <p:sldId id="761" r:id="rId65"/>
    <p:sldId id="743" r:id="rId66"/>
    <p:sldId id="710" r:id="rId67"/>
    <p:sldId id="771" r:id="rId68"/>
    <p:sldId id="772" r:id="rId69"/>
    <p:sldId id="773" r:id="rId70"/>
    <p:sldId id="770" r:id="rId71"/>
    <p:sldId id="712" r:id="rId72"/>
    <p:sldId id="713" r:id="rId73"/>
    <p:sldId id="714" r:id="rId74"/>
    <p:sldId id="715" r:id="rId75"/>
    <p:sldId id="716" r:id="rId76"/>
    <p:sldId id="774" r:id="rId77"/>
    <p:sldId id="493" r:id="rId7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Sunum Planı" id="{A6457EA6-F8D8-453A-9C9F-9840472043F4}">
          <p14:sldIdLst>
            <p14:sldId id="257"/>
            <p14:sldId id="492"/>
          </p14:sldIdLst>
        </p14:section>
        <p14:section name="1. Giriş" id="{81985FA9-A38F-45A1-94BF-7F3053502958}">
          <p14:sldIdLst>
            <p14:sldId id="736"/>
            <p14:sldId id="599"/>
            <p14:sldId id="642"/>
          </p14:sldIdLst>
        </p14:section>
        <p14:section name="2. Sistem Yaklaşımı" id="{956B6605-1B0B-49A0-9A37-A9C848EC8A1A}">
          <p14:sldIdLst>
            <p14:sldId id="737"/>
            <p14:sldId id="643"/>
            <p14:sldId id="644"/>
          </p14:sldIdLst>
        </p14:section>
        <p14:section name="3. Bilişim Dünyası ve Bilgi Sistemleri" id="{C5501210-1F4D-4BB0-B1E1-D5CBB864846C}">
          <p14:sldIdLst>
            <p14:sldId id="654"/>
            <p14:sldId id="655"/>
            <p14:sldId id="649"/>
            <p14:sldId id="651"/>
          </p14:sldIdLst>
        </p14:section>
        <p14:section name="4. Sürdürülebilirlik Yaklaşımı" id="{96ABA516-1C9C-40BB-9102-FAF9FB92377F}">
          <p14:sldIdLst>
            <p14:sldId id="738"/>
            <p14:sldId id="656"/>
            <p14:sldId id="657"/>
          </p14:sldIdLst>
        </p14:section>
        <p14:section name="5. USBS Mevzuat Analizi" id="{A1675102-7169-4A8C-AF46-9F77944F13F5}">
          <p14:sldIdLst>
            <p14:sldId id="740"/>
            <p14:sldId id="658"/>
            <p14:sldId id="776"/>
            <p14:sldId id="660"/>
            <p14:sldId id="663"/>
            <p14:sldId id="668"/>
            <p14:sldId id="670"/>
            <p14:sldId id="664"/>
            <p14:sldId id="718"/>
            <p14:sldId id="671"/>
            <p14:sldId id="741"/>
            <p14:sldId id="744"/>
            <p14:sldId id="672"/>
            <p14:sldId id="756"/>
            <p14:sldId id="675"/>
            <p14:sldId id="764"/>
            <p14:sldId id="763"/>
            <p14:sldId id="679"/>
            <p14:sldId id="725"/>
            <p14:sldId id="682"/>
            <p14:sldId id="747"/>
            <p14:sldId id="775"/>
            <p14:sldId id="768"/>
            <p14:sldId id="680"/>
            <p14:sldId id="769"/>
            <p14:sldId id="742"/>
            <p14:sldId id="752"/>
            <p14:sldId id="767"/>
            <p14:sldId id="692"/>
            <p14:sldId id="766"/>
            <p14:sldId id="686"/>
            <p14:sldId id="753"/>
            <p14:sldId id="749"/>
            <p14:sldId id="765"/>
            <p14:sldId id="748"/>
            <p14:sldId id="750"/>
            <p14:sldId id="751"/>
            <p14:sldId id="699"/>
            <p14:sldId id="700"/>
            <p14:sldId id="701"/>
            <p14:sldId id="702"/>
            <p14:sldId id="754"/>
            <p14:sldId id="762"/>
            <p14:sldId id="757"/>
            <p14:sldId id="758"/>
            <p14:sldId id="755"/>
            <p14:sldId id="759"/>
            <p14:sldId id="760"/>
            <p14:sldId id="761"/>
          </p14:sldIdLst>
        </p14:section>
        <p14:section name="6. Sonuçlar" id="{09ED93D4-F812-4CAE-8660-A7FBFEE37D5B}">
          <p14:sldIdLst>
            <p14:sldId id="743"/>
            <p14:sldId id="710"/>
            <p14:sldId id="771"/>
            <p14:sldId id="772"/>
            <p14:sldId id="773"/>
            <p14:sldId id="770"/>
            <p14:sldId id="712"/>
            <p14:sldId id="713"/>
            <p14:sldId id="714"/>
            <p14:sldId id="715"/>
            <p14:sldId id="716"/>
            <p14:sldId id="774"/>
            <p14:sldId id="49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kir" initials="b" lastIdx="1" clrIdx="0">
    <p:extLst/>
  </p:cmAuthor>
  <p:cmAuthor id="2" name="Bekir YILMAZ" initials="BY"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A10"/>
    <a:srgbClr val="41719C"/>
    <a:srgbClr val="B0B3B9"/>
    <a:srgbClr val="F4F6ED"/>
    <a:srgbClr val="FDF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6" autoAdjust="0"/>
    <p:restoredTop sz="84294" autoAdjust="0"/>
  </p:normalViewPr>
  <p:slideViewPr>
    <p:cSldViewPr snapToGrid="0">
      <p:cViewPr varScale="1">
        <p:scale>
          <a:sx n="98" d="100"/>
          <a:sy n="98" d="100"/>
        </p:scale>
        <p:origin x="159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presProps" Target="presProps.xml"/></Relationships>
</file>

<file path=ppt/diagrams/_rels/data1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image" Target="../media/image31.png"/></Relationships>
</file>

<file path=ppt/diagrams/_rels/data115.xml.rels><?xml version="1.0" encoding="UTF-8" standalone="yes"?>
<Relationships xmlns="http://schemas.openxmlformats.org/package/2006/relationships"><Relationship Id="rId1" Type="http://schemas.openxmlformats.org/officeDocument/2006/relationships/image" Target="../media/image33.jpg"/></Relationships>
</file>

<file path=ppt/diagrams/_rels/data129.xml.rels><?xml version="1.0" encoding="UTF-8" standalone="yes"?>
<Relationships xmlns="http://schemas.openxmlformats.org/package/2006/relationships"><Relationship Id="rId1" Type="http://schemas.openxmlformats.org/officeDocument/2006/relationships/image" Target="../media/image33.jpg"/></Relationships>
</file>

<file path=ppt/diagrams/_rels/data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5.jpg"/><Relationship Id="rId1" Type="http://schemas.openxmlformats.org/officeDocument/2006/relationships/image" Target="../media/image26.jpg"/></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ata79.xml.rels><?xml version="1.0" encoding="UTF-8" standalone="yes"?>
<Relationships xmlns="http://schemas.openxmlformats.org/package/2006/relationships"><Relationship Id="rId1" Type="http://schemas.openxmlformats.org/officeDocument/2006/relationships/hyperlink" Target="20150806%20USBS%20MEVZUAT%20ENVANTERI.xlsm"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9998D-5B32-4F92-9B5D-A09BB9AE09EE}"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tr-TR"/>
        </a:p>
      </dgm:t>
    </dgm:pt>
    <dgm:pt modelId="{3872EA72-2788-4B3F-8A95-B6A2F84988B5}">
      <dgm:prSet phldrT="[Metin]"/>
      <dgm:spPr/>
      <dgm:t>
        <a:bodyPr/>
        <a:lstStyle/>
        <a:p>
          <a:r>
            <a:rPr lang="tr-TR" dirty="0" smtClean="0"/>
            <a:t>Giriş</a:t>
          </a:r>
          <a:endParaRPr lang="tr-TR" dirty="0"/>
        </a:p>
      </dgm:t>
    </dgm:pt>
    <dgm:pt modelId="{565D3D84-8E98-4946-90FD-F3C4412D714A}" type="parTrans" cxnId="{DFEBCD70-6F3A-4A52-9A03-7285EDF689B2}">
      <dgm:prSet/>
      <dgm:spPr/>
      <dgm:t>
        <a:bodyPr/>
        <a:lstStyle/>
        <a:p>
          <a:endParaRPr lang="tr-TR"/>
        </a:p>
      </dgm:t>
    </dgm:pt>
    <dgm:pt modelId="{CAD371D5-F241-4AB8-B8C7-667CCA92197F}" type="sibTrans" cxnId="{DFEBCD70-6F3A-4A52-9A03-7285EDF689B2}">
      <dgm:prSet/>
      <dgm:spPr/>
      <dgm:t>
        <a:bodyPr/>
        <a:lstStyle/>
        <a:p>
          <a:endParaRPr lang="tr-TR"/>
        </a:p>
      </dgm:t>
    </dgm:pt>
    <dgm:pt modelId="{2EC5ABB3-0CD3-4EB2-A121-75AB2AE99A88}">
      <dgm:prSet phldrT="[Metin]"/>
      <dgm:spPr/>
      <dgm:t>
        <a:bodyPr/>
        <a:lstStyle/>
        <a:p>
          <a:r>
            <a:rPr lang="tr-TR" dirty="0" smtClean="0"/>
            <a:t>Sistem Yaklaşımı ve Bilişim Dünyası</a:t>
          </a:r>
          <a:endParaRPr lang="tr-TR" dirty="0"/>
        </a:p>
      </dgm:t>
    </dgm:pt>
    <dgm:pt modelId="{6C1DAC68-58CF-4850-9C2E-C3E1D2B347F6}" type="parTrans" cxnId="{DBD37DD7-4B43-4A4E-A37E-26097428F767}">
      <dgm:prSet/>
      <dgm:spPr/>
      <dgm:t>
        <a:bodyPr/>
        <a:lstStyle/>
        <a:p>
          <a:endParaRPr lang="tr-TR"/>
        </a:p>
      </dgm:t>
    </dgm:pt>
    <dgm:pt modelId="{5A96292C-8E26-4A93-9EA0-5966719AABDA}" type="sibTrans" cxnId="{DBD37DD7-4B43-4A4E-A37E-26097428F767}">
      <dgm:prSet/>
      <dgm:spPr/>
      <dgm:t>
        <a:bodyPr/>
        <a:lstStyle/>
        <a:p>
          <a:endParaRPr lang="tr-TR"/>
        </a:p>
      </dgm:t>
    </dgm:pt>
    <dgm:pt modelId="{37FC28BE-BA86-41F1-962D-183CA53FE286}">
      <dgm:prSet phldrT="[Metin]"/>
      <dgm:spPr/>
      <dgm:t>
        <a:bodyPr/>
        <a:lstStyle/>
        <a:p>
          <a:r>
            <a:rPr lang="tr-TR" dirty="0" smtClean="0"/>
            <a:t>Sürdürülebilirlik Yaklaşımı</a:t>
          </a:r>
          <a:endParaRPr lang="tr-TR" dirty="0"/>
        </a:p>
      </dgm:t>
    </dgm:pt>
    <dgm:pt modelId="{3C94C9C6-E4B7-4140-848B-44DB36A6F86F}" type="parTrans" cxnId="{EC3F84D8-2A9A-4153-8FD3-130BA58C9BF4}">
      <dgm:prSet/>
      <dgm:spPr/>
      <dgm:t>
        <a:bodyPr/>
        <a:lstStyle/>
        <a:p>
          <a:endParaRPr lang="tr-TR"/>
        </a:p>
      </dgm:t>
    </dgm:pt>
    <dgm:pt modelId="{07E1C43A-3096-4E5D-AEB8-4CB6D30B09B7}" type="sibTrans" cxnId="{EC3F84D8-2A9A-4153-8FD3-130BA58C9BF4}">
      <dgm:prSet/>
      <dgm:spPr/>
      <dgm:t>
        <a:bodyPr/>
        <a:lstStyle/>
        <a:p>
          <a:endParaRPr lang="tr-TR"/>
        </a:p>
      </dgm:t>
    </dgm:pt>
    <dgm:pt modelId="{7E044B88-65ED-4A25-B1FB-32680185476E}">
      <dgm:prSet phldrT="[Metin]"/>
      <dgm:spPr/>
      <dgm:t>
        <a:bodyPr/>
        <a:lstStyle/>
        <a:p>
          <a:r>
            <a:rPr lang="tr-TR" dirty="0" smtClean="0"/>
            <a:t>Uluslararası Ölçekte Mevzuat Analizi</a:t>
          </a:r>
          <a:endParaRPr lang="tr-TR" dirty="0"/>
        </a:p>
      </dgm:t>
    </dgm:pt>
    <dgm:pt modelId="{D33A0C38-59D8-440D-AB4A-A79F645719F3}" type="parTrans" cxnId="{5E4F00F2-06FC-46E8-B880-51C16B8712B0}">
      <dgm:prSet/>
      <dgm:spPr/>
      <dgm:t>
        <a:bodyPr/>
        <a:lstStyle/>
        <a:p>
          <a:endParaRPr lang="tr-TR"/>
        </a:p>
      </dgm:t>
    </dgm:pt>
    <dgm:pt modelId="{BF1C7C7D-E022-49AD-9CE8-009C53F48A06}" type="sibTrans" cxnId="{5E4F00F2-06FC-46E8-B880-51C16B8712B0}">
      <dgm:prSet/>
      <dgm:spPr/>
      <dgm:t>
        <a:bodyPr/>
        <a:lstStyle/>
        <a:p>
          <a:endParaRPr lang="tr-TR"/>
        </a:p>
      </dgm:t>
    </dgm:pt>
    <dgm:pt modelId="{854EFC7C-1E08-4D45-A5DC-1707AFCD8277}">
      <dgm:prSet phldrT="[Metin]"/>
      <dgm:spPr/>
      <dgm:t>
        <a:bodyPr/>
        <a:lstStyle/>
        <a:p>
          <a:r>
            <a:rPr lang="tr-TR" dirty="0" smtClean="0"/>
            <a:t>Ulusal Ölçekte Mevzuat Analizi</a:t>
          </a:r>
          <a:endParaRPr lang="tr-TR" dirty="0"/>
        </a:p>
      </dgm:t>
    </dgm:pt>
    <dgm:pt modelId="{8834B2E7-0DC9-4CD8-9BEF-11943A0F48C5}" type="parTrans" cxnId="{31DC186C-175B-40BB-83AD-86B8F599D543}">
      <dgm:prSet/>
      <dgm:spPr/>
      <dgm:t>
        <a:bodyPr/>
        <a:lstStyle/>
        <a:p>
          <a:endParaRPr lang="tr-TR"/>
        </a:p>
      </dgm:t>
    </dgm:pt>
    <dgm:pt modelId="{CC90ADA3-E5C2-447E-8644-B2CB4D8434EA}" type="sibTrans" cxnId="{31DC186C-175B-40BB-83AD-86B8F599D543}">
      <dgm:prSet/>
      <dgm:spPr/>
      <dgm:t>
        <a:bodyPr/>
        <a:lstStyle/>
        <a:p>
          <a:endParaRPr lang="tr-TR"/>
        </a:p>
      </dgm:t>
    </dgm:pt>
    <dgm:pt modelId="{8BE3E11D-D2DF-4FC3-8CC5-50BE411CE0FB}">
      <dgm:prSet phldrT="[Metin]"/>
      <dgm:spPr/>
      <dgm:t>
        <a:bodyPr/>
        <a:lstStyle/>
        <a:p>
          <a:r>
            <a:rPr lang="tr-TR" dirty="0" smtClean="0"/>
            <a:t>Değerlendirme ve Sonuçlar</a:t>
          </a:r>
          <a:endParaRPr lang="tr-TR" dirty="0"/>
        </a:p>
      </dgm:t>
    </dgm:pt>
    <dgm:pt modelId="{7AE206FF-D1E2-41A5-BC8B-1277625DD9D9}" type="parTrans" cxnId="{7425E875-6BFF-4612-9D3B-370581AFEFA4}">
      <dgm:prSet/>
      <dgm:spPr/>
      <dgm:t>
        <a:bodyPr/>
        <a:lstStyle/>
        <a:p>
          <a:endParaRPr lang="tr-TR"/>
        </a:p>
      </dgm:t>
    </dgm:pt>
    <dgm:pt modelId="{E10DB104-07E0-413B-97E0-D009DF7953D9}" type="sibTrans" cxnId="{7425E875-6BFF-4612-9D3B-370581AFEFA4}">
      <dgm:prSet/>
      <dgm:spPr/>
      <dgm:t>
        <a:bodyPr/>
        <a:lstStyle/>
        <a:p>
          <a:endParaRPr lang="tr-TR"/>
        </a:p>
      </dgm:t>
    </dgm:pt>
    <dgm:pt modelId="{48FEEC82-5C6F-4BE1-A4F6-B58929ABCFC3}">
      <dgm:prSet phldrT="[Metin]"/>
      <dgm:spPr/>
      <dgm:t>
        <a:bodyPr/>
        <a:lstStyle/>
        <a:p>
          <a:r>
            <a:rPr lang="tr-TR" dirty="0" smtClean="0"/>
            <a:t>USBS Mevzuat Envanteri</a:t>
          </a:r>
          <a:endParaRPr lang="tr-TR" dirty="0"/>
        </a:p>
      </dgm:t>
    </dgm:pt>
    <dgm:pt modelId="{439EFBA3-1BE9-4ABC-9A47-1AFC44CF0BF7}" type="parTrans" cxnId="{DFF694C9-A262-4EED-88F2-E5FB9ADE4D30}">
      <dgm:prSet/>
      <dgm:spPr/>
      <dgm:t>
        <a:bodyPr/>
        <a:lstStyle/>
        <a:p>
          <a:endParaRPr lang="tr-TR"/>
        </a:p>
      </dgm:t>
    </dgm:pt>
    <dgm:pt modelId="{1BCC4A5D-31DD-4DA0-8216-D3AB3ABE1FA3}" type="sibTrans" cxnId="{DFF694C9-A262-4EED-88F2-E5FB9ADE4D30}">
      <dgm:prSet/>
      <dgm:spPr/>
      <dgm:t>
        <a:bodyPr/>
        <a:lstStyle/>
        <a:p>
          <a:endParaRPr lang="tr-TR"/>
        </a:p>
      </dgm:t>
    </dgm:pt>
    <dgm:pt modelId="{DCC370CE-5AC1-4F7F-9D7F-2437D5C3A512}" type="pres">
      <dgm:prSet presAssocID="{0E39998D-5B32-4F92-9B5D-A09BB9AE09EE}" presName="Name0" presStyleCnt="0">
        <dgm:presLayoutVars>
          <dgm:chMax val="7"/>
          <dgm:chPref val="7"/>
          <dgm:dir/>
        </dgm:presLayoutVars>
      </dgm:prSet>
      <dgm:spPr/>
      <dgm:t>
        <a:bodyPr/>
        <a:lstStyle/>
        <a:p>
          <a:endParaRPr lang="tr-TR"/>
        </a:p>
      </dgm:t>
    </dgm:pt>
    <dgm:pt modelId="{76E75079-E94B-4A27-B13B-B5FEFCC01A6E}" type="pres">
      <dgm:prSet presAssocID="{0E39998D-5B32-4F92-9B5D-A09BB9AE09EE}" presName="Name1" presStyleCnt="0"/>
      <dgm:spPr/>
    </dgm:pt>
    <dgm:pt modelId="{41669227-2F51-4912-922B-C291D4210203}" type="pres">
      <dgm:prSet presAssocID="{0E39998D-5B32-4F92-9B5D-A09BB9AE09EE}" presName="cycle" presStyleCnt="0"/>
      <dgm:spPr/>
    </dgm:pt>
    <dgm:pt modelId="{21E587A5-6BD5-4DD3-8BD9-C1D353767C91}" type="pres">
      <dgm:prSet presAssocID="{0E39998D-5B32-4F92-9B5D-A09BB9AE09EE}" presName="srcNode" presStyleLbl="node1" presStyleIdx="0" presStyleCnt="7"/>
      <dgm:spPr/>
    </dgm:pt>
    <dgm:pt modelId="{4B43558B-EE9C-40F5-8695-2BF4FDA35334}" type="pres">
      <dgm:prSet presAssocID="{0E39998D-5B32-4F92-9B5D-A09BB9AE09EE}" presName="conn" presStyleLbl="parChTrans1D2" presStyleIdx="0" presStyleCnt="1"/>
      <dgm:spPr/>
      <dgm:t>
        <a:bodyPr/>
        <a:lstStyle/>
        <a:p>
          <a:endParaRPr lang="tr-TR"/>
        </a:p>
      </dgm:t>
    </dgm:pt>
    <dgm:pt modelId="{7132BB5E-1CC8-48D5-BBFF-276FD35325FB}" type="pres">
      <dgm:prSet presAssocID="{0E39998D-5B32-4F92-9B5D-A09BB9AE09EE}" presName="extraNode" presStyleLbl="node1" presStyleIdx="0" presStyleCnt="7"/>
      <dgm:spPr/>
    </dgm:pt>
    <dgm:pt modelId="{1E8AAFEE-79FA-41F8-ABEB-B4D6E77381FF}" type="pres">
      <dgm:prSet presAssocID="{0E39998D-5B32-4F92-9B5D-A09BB9AE09EE}" presName="dstNode" presStyleLbl="node1" presStyleIdx="0" presStyleCnt="7"/>
      <dgm:spPr/>
    </dgm:pt>
    <dgm:pt modelId="{A40D4D99-67B2-44FD-92C3-C701082E4778}" type="pres">
      <dgm:prSet presAssocID="{3872EA72-2788-4B3F-8A95-B6A2F84988B5}" presName="text_1" presStyleLbl="node1" presStyleIdx="0" presStyleCnt="7">
        <dgm:presLayoutVars>
          <dgm:bulletEnabled val="1"/>
        </dgm:presLayoutVars>
      </dgm:prSet>
      <dgm:spPr/>
      <dgm:t>
        <a:bodyPr/>
        <a:lstStyle/>
        <a:p>
          <a:endParaRPr lang="tr-TR"/>
        </a:p>
      </dgm:t>
    </dgm:pt>
    <dgm:pt modelId="{6FED8F0E-F086-408F-9D02-88A677D00988}" type="pres">
      <dgm:prSet presAssocID="{3872EA72-2788-4B3F-8A95-B6A2F84988B5}" presName="accent_1" presStyleCnt="0"/>
      <dgm:spPr/>
    </dgm:pt>
    <dgm:pt modelId="{194063E4-4C2F-4C92-8E14-EB0CC52AEFCD}" type="pres">
      <dgm:prSet presAssocID="{3872EA72-2788-4B3F-8A95-B6A2F84988B5}" presName="accentRepeatNode" presStyleLbl="solidFgAcc1" presStyleIdx="0" presStyleCnt="7"/>
      <dgm:spPr/>
    </dgm:pt>
    <dgm:pt modelId="{5D7A7096-15CA-4455-84FE-E862EC233FF5}" type="pres">
      <dgm:prSet presAssocID="{2EC5ABB3-0CD3-4EB2-A121-75AB2AE99A88}" presName="text_2" presStyleLbl="node1" presStyleIdx="1" presStyleCnt="7">
        <dgm:presLayoutVars>
          <dgm:bulletEnabled val="1"/>
        </dgm:presLayoutVars>
      </dgm:prSet>
      <dgm:spPr/>
      <dgm:t>
        <a:bodyPr/>
        <a:lstStyle/>
        <a:p>
          <a:endParaRPr lang="tr-TR"/>
        </a:p>
      </dgm:t>
    </dgm:pt>
    <dgm:pt modelId="{06542726-1D6C-4B25-BEE1-6634D9F8A6AF}" type="pres">
      <dgm:prSet presAssocID="{2EC5ABB3-0CD3-4EB2-A121-75AB2AE99A88}" presName="accent_2" presStyleCnt="0"/>
      <dgm:spPr/>
    </dgm:pt>
    <dgm:pt modelId="{926B20BA-BA85-4FC8-B85E-0B35FC701263}" type="pres">
      <dgm:prSet presAssocID="{2EC5ABB3-0CD3-4EB2-A121-75AB2AE99A88}" presName="accentRepeatNode" presStyleLbl="solidFgAcc1" presStyleIdx="1" presStyleCnt="7"/>
      <dgm:spPr/>
    </dgm:pt>
    <dgm:pt modelId="{9A694091-0CBE-4E83-A9EE-146AA516E50D}" type="pres">
      <dgm:prSet presAssocID="{37FC28BE-BA86-41F1-962D-183CA53FE286}" presName="text_3" presStyleLbl="node1" presStyleIdx="2" presStyleCnt="7">
        <dgm:presLayoutVars>
          <dgm:bulletEnabled val="1"/>
        </dgm:presLayoutVars>
      </dgm:prSet>
      <dgm:spPr/>
      <dgm:t>
        <a:bodyPr/>
        <a:lstStyle/>
        <a:p>
          <a:endParaRPr lang="tr-TR"/>
        </a:p>
      </dgm:t>
    </dgm:pt>
    <dgm:pt modelId="{17115EB3-6440-4486-90EE-D56083394ED7}" type="pres">
      <dgm:prSet presAssocID="{37FC28BE-BA86-41F1-962D-183CA53FE286}" presName="accent_3" presStyleCnt="0"/>
      <dgm:spPr/>
    </dgm:pt>
    <dgm:pt modelId="{CA36954A-C939-4083-8B60-31B62C67A466}" type="pres">
      <dgm:prSet presAssocID="{37FC28BE-BA86-41F1-962D-183CA53FE286}" presName="accentRepeatNode" presStyleLbl="solidFgAcc1" presStyleIdx="2" presStyleCnt="7"/>
      <dgm:spPr/>
    </dgm:pt>
    <dgm:pt modelId="{5F97087F-216C-4705-9C80-30AD0FDD19CF}" type="pres">
      <dgm:prSet presAssocID="{48FEEC82-5C6F-4BE1-A4F6-B58929ABCFC3}" presName="text_4" presStyleLbl="node1" presStyleIdx="3" presStyleCnt="7">
        <dgm:presLayoutVars>
          <dgm:bulletEnabled val="1"/>
        </dgm:presLayoutVars>
      </dgm:prSet>
      <dgm:spPr/>
      <dgm:t>
        <a:bodyPr/>
        <a:lstStyle/>
        <a:p>
          <a:endParaRPr lang="tr-TR"/>
        </a:p>
      </dgm:t>
    </dgm:pt>
    <dgm:pt modelId="{316D1052-368F-4918-BA89-75944D2BC2C3}" type="pres">
      <dgm:prSet presAssocID="{48FEEC82-5C6F-4BE1-A4F6-B58929ABCFC3}" presName="accent_4" presStyleCnt="0"/>
      <dgm:spPr/>
    </dgm:pt>
    <dgm:pt modelId="{62CD0D9A-327E-48A5-BED2-8C380EB258AE}" type="pres">
      <dgm:prSet presAssocID="{48FEEC82-5C6F-4BE1-A4F6-B58929ABCFC3}" presName="accentRepeatNode" presStyleLbl="solidFgAcc1" presStyleIdx="3" presStyleCnt="7"/>
      <dgm:spPr/>
    </dgm:pt>
    <dgm:pt modelId="{6A7B04FA-A7DD-423F-A08A-5180B1A9D138}" type="pres">
      <dgm:prSet presAssocID="{7E044B88-65ED-4A25-B1FB-32680185476E}" presName="text_5" presStyleLbl="node1" presStyleIdx="4" presStyleCnt="7">
        <dgm:presLayoutVars>
          <dgm:bulletEnabled val="1"/>
        </dgm:presLayoutVars>
      </dgm:prSet>
      <dgm:spPr/>
      <dgm:t>
        <a:bodyPr/>
        <a:lstStyle/>
        <a:p>
          <a:endParaRPr lang="tr-TR"/>
        </a:p>
      </dgm:t>
    </dgm:pt>
    <dgm:pt modelId="{DE0F6548-CE53-4E91-8822-9D4AB6E15AF6}" type="pres">
      <dgm:prSet presAssocID="{7E044B88-65ED-4A25-B1FB-32680185476E}" presName="accent_5" presStyleCnt="0"/>
      <dgm:spPr/>
    </dgm:pt>
    <dgm:pt modelId="{BE09A56D-D154-4930-A782-3FA5700958AC}" type="pres">
      <dgm:prSet presAssocID="{7E044B88-65ED-4A25-B1FB-32680185476E}" presName="accentRepeatNode" presStyleLbl="solidFgAcc1" presStyleIdx="4" presStyleCnt="7"/>
      <dgm:spPr/>
    </dgm:pt>
    <dgm:pt modelId="{FFEFC1DF-035E-43E8-B46B-86B135A2E868}" type="pres">
      <dgm:prSet presAssocID="{854EFC7C-1E08-4D45-A5DC-1707AFCD8277}" presName="text_6" presStyleLbl="node1" presStyleIdx="5" presStyleCnt="7">
        <dgm:presLayoutVars>
          <dgm:bulletEnabled val="1"/>
        </dgm:presLayoutVars>
      </dgm:prSet>
      <dgm:spPr/>
      <dgm:t>
        <a:bodyPr/>
        <a:lstStyle/>
        <a:p>
          <a:endParaRPr lang="tr-TR"/>
        </a:p>
      </dgm:t>
    </dgm:pt>
    <dgm:pt modelId="{B24151AF-3DB6-4D61-8196-75A84C59B8E3}" type="pres">
      <dgm:prSet presAssocID="{854EFC7C-1E08-4D45-A5DC-1707AFCD8277}" presName="accent_6" presStyleCnt="0"/>
      <dgm:spPr/>
    </dgm:pt>
    <dgm:pt modelId="{44103C35-4B38-4A9B-8FA1-C160F11C5310}" type="pres">
      <dgm:prSet presAssocID="{854EFC7C-1E08-4D45-A5DC-1707AFCD8277}" presName="accentRepeatNode" presStyleLbl="solidFgAcc1" presStyleIdx="5" presStyleCnt="7"/>
      <dgm:spPr/>
    </dgm:pt>
    <dgm:pt modelId="{12F710B8-0430-4C5D-A6B7-A8233DEBA36D}" type="pres">
      <dgm:prSet presAssocID="{8BE3E11D-D2DF-4FC3-8CC5-50BE411CE0FB}" presName="text_7" presStyleLbl="node1" presStyleIdx="6" presStyleCnt="7">
        <dgm:presLayoutVars>
          <dgm:bulletEnabled val="1"/>
        </dgm:presLayoutVars>
      </dgm:prSet>
      <dgm:spPr/>
      <dgm:t>
        <a:bodyPr/>
        <a:lstStyle/>
        <a:p>
          <a:endParaRPr lang="tr-TR"/>
        </a:p>
      </dgm:t>
    </dgm:pt>
    <dgm:pt modelId="{B742B090-DC36-4407-BFEE-07AFB94A0739}" type="pres">
      <dgm:prSet presAssocID="{8BE3E11D-D2DF-4FC3-8CC5-50BE411CE0FB}" presName="accent_7" presStyleCnt="0"/>
      <dgm:spPr/>
    </dgm:pt>
    <dgm:pt modelId="{389DD1F4-E8EF-4F8D-94FF-8FB23AB1C1FA}" type="pres">
      <dgm:prSet presAssocID="{8BE3E11D-D2DF-4FC3-8CC5-50BE411CE0FB}" presName="accentRepeatNode" presStyleLbl="solidFgAcc1" presStyleIdx="6" presStyleCnt="7"/>
      <dgm:spPr/>
    </dgm:pt>
  </dgm:ptLst>
  <dgm:cxnLst>
    <dgm:cxn modelId="{DFF694C9-A262-4EED-88F2-E5FB9ADE4D30}" srcId="{0E39998D-5B32-4F92-9B5D-A09BB9AE09EE}" destId="{48FEEC82-5C6F-4BE1-A4F6-B58929ABCFC3}" srcOrd="3" destOrd="0" parTransId="{439EFBA3-1BE9-4ABC-9A47-1AFC44CF0BF7}" sibTransId="{1BCC4A5D-31DD-4DA0-8216-D3AB3ABE1FA3}"/>
    <dgm:cxn modelId="{7923A355-3372-4ABF-9FE1-685BF0850211}" type="presOf" srcId="{CAD371D5-F241-4AB8-B8C7-667CCA92197F}" destId="{4B43558B-EE9C-40F5-8695-2BF4FDA35334}" srcOrd="0" destOrd="0" presId="urn:microsoft.com/office/officeart/2008/layout/VerticalCurvedList"/>
    <dgm:cxn modelId="{31DC186C-175B-40BB-83AD-86B8F599D543}" srcId="{0E39998D-5B32-4F92-9B5D-A09BB9AE09EE}" destId="{854EFC7C-1E08-4D45-A5DC-1707AFCD8277}" srcOrd="5" destOrd="0" parTransId="{8834B2E7-0DC9-4CD8-9BEF-11943A0F48C5}" sibTransId="{CC90ADA3-E5C2-447E-8644-B2CB4D8434EA}"/>
    <dgm:cxn modelId="{2E26309B-5E00-4D9B-9AD1-BF58C8CCCC3B}" type="presOf" srcId="{8BE3E11D-D2DF-4FC3-8CC5-50BE411CE0FB}" destId="{12F710B8-0430-4C5D-A6B7-A8233DEBA36D}" srcOrd="0" destOrd="0" presId="urn:microsoft.com/office/officeart/2008/layout/VerticalCurvedList"/>
    <dgm:cxn modelId="{EC3F84D8-2A9A-4153-8FD3-130BA58C9BF4}" srcId="{0E39998D-5B32-4F92-9B5D-A09BB9AE09EE}" destId="{37FC28BE-BA86-41F1-962D-183CA53FE286}" srcOrd="2" destOrd="0" parTransId="{3C94C9C6-E4B7-4140-848B-44DB36A6F86F}" sibTransId="{07E1C43A-3096-4E5D-AEB8-4CB6D30B09B7}"/>
    <dgm:cxn modelId="{7425E875-6BFF-4612-9D3B-370581AFEFA4}" srcId="{0E39998D-5B32-4F92-9B5D-A09BB9AE09EE}" destId="{8BE3E11D-D2DF-4FC3-8CC5-50BE411CE0FB}" srcOrd="6" destOrd="0" parTransId="{7AE206FF-D1E2-41A5-BC8B-1277625DD9D9}" sibTransId="{E10DB104-07E0-413B-97E0-D009DF7953D9}"/>
    <dgm:cxn modelId="{5E4F00F2-06FC-46E8-B880-51C16B8712B0}" srcId="{0E39998D-5B32-4F92-9B5D-A09BB9AE09EE}" destId="{7E044B88-65ED-4A25-B1FB-32680185476E}" srcOrd="4" destOrd="0" parTransId="{D33A0C38-59D8-440D-AB4A-A79F645719F3}" sibTransId="{BF1C7C7D-E022-49AD-9CE8-009C53F48A06}"/>
    <dgm:cxn modelId="{DBD37DD7-4B43-4A4E-A37E-26097428F767}" srcId="{0E39998D-5B32-4F92-9B5D-A09BB9AE09EE}" destId="{2EC5ABB3-0CD3-4EB2-A121-75AB2AE99A88}" srcOrd="1" destOrd="0" parTransId="{6C1DAC68-58CF-4850-9C2E-C3E1D2B347F6}" sibTransId="{5A96292C-8E26-4A93-9EA0-5966719AABDA}"/>
    <dgm:cxn modelId="{DF8E7F69-0168-4BB2-A0D5-2783540B6B6A}" type="presOf" srcId="{37FC28BE-BA86-41F1-962D-183CA53FE286}" destId="{9A694091-0CBE-4E83-A9EE-146AA516E50D}" srcOrd="0" destOrd="0" presId="urn:microsoft.com/office/officeart/2008/layout/VerticalCurvedList"/>
    <dgm:cxn modelId="{6BEAF731-2895-4F5D-923D-834D71216D8A}" type="presOf" srcId="{854EFC7C-1E08-4D45-A5DC-1707AFCD8277}" destId="{FFEFC1DF-035E-43E8-B46B-86B135A2E868}" srcOrd="0" destOrd="0" presId="urn:microsoft.com/office/officeart/2008/layout/VerticalCurvedList"/>
    <dgm:cxn modelId="{5BA6D24D-2CE7-41D0-99B3-5DF26AC4B9EC}" type="presOf" srcId="{2EC5ABB3-0CD3-4EB2-A121-75AB2AE99A88}" destId="{5D7A7096-15CA-4455-84FE-E862EC233FF5}" srcOrd="0" destOrd="0" presId="urn:microsoft.com/office/officeart/2008/layout/VerticalCurvedList"/>
    <dgm:cxn modelId="{048D68F7-FDDD-4819-9042-D67F77D7251F}" type="presOf" srcId="{48FEEC82-5C6F-4BE1-A4F6-B58929ABCFC3}" destId="{5F97087F-216C-4705-9C80-30AD0FDD19CF}" srcOrd="0" destOrd="0" presId="urn:microsoft.com/office/officeart/2008/layout/VerticalCurvedList"/>
    <dgm:cxn modelId="{A19AF51B-F59E-4F26-964A-FE3630D66856}" type="presOf" srcId="{0E39998D-5B32-4F92-9B5D-A09BB9AE09EE}" destId="{DCC370CE-5AC1-4F7F-9D7F-2437D5C3A512}" srcOrd="0" destOrd="0" presId="urn:microsoft.com/office/officeart/2008/layout/VerticalCurvedList"/>
    <dgm:cxn modelId="{DFEBCD70-6F3A-4A52-9A03-7285EDF689B2}" srcId="{0E39998D-5B32-4F92-9B5D-A09BB9AE09EE}" destId="{3872EA72-2788-4B3F-8A95-B6A2F84988B5}" srcOrd="0" destOrd="0" parTransId="{565D3D84-8E98-4946-90FD-F3C4412D714A}" sibTransId="{CAD371D5-F241-4AB8-B8C7-667CCA92197F}"/>
    <dgm:cxn modelId="{7255B149-4BDC-4266-8545-8C3740DAC713}" type="presOf" srcId="{7E044B88-65ED-4A25-B1FB-32680185476E}" destId="{6A7B04FA-A7DD-423F-A08A-5180B1A9D138}" srcOrd="0" destOrd="0" presId="urn:microsoft.com/office/officeart/2008/layout/VerticalCurvedList"/>
    <dgm:cxn modelId="{6F56D268-1DA3-4BB8-B3AB-19EF8F93A28F}" type="presOf" srcId="{3872EA72-2788-4B3F-8A95-B6A2F84988B5}" destId="{A40D4D99-67B2-44FD-92C3-C701082E4778}" srcOrd="0" destOrd="0" presId="urn:microsoft.com/office/officeart/2008/layout/VerticalCurvedList"/>
    <dgm:cxn modelId="{C17822E0-6020-471F-93D0-7D7E56589271}" type="presParOf" srcId="{DCC370CE-5AC1-4F7F-9D7F-2437D5C3A512}" destId="{76E75079-E94B-4A27-B13B-B5FEFCC01A6E}" srcOrd="0" destOrd="0" presId="urn:microsoft.com/office/officeart/2008/layout/VerticalCurvedList"/>
    <dgm:cxn modelId="{78186A38-67DE-487A-9FD5-5975D5E3DC7D}" type="presParOf" srcId="{76E75079-E94B-4A27-B13B-B5FEFCC01A6E}" destId="{41669227-2F51-4912-922B-C291D4210203}" srcOrd="0" destOrd="0" presId="urn:microsoft.com/office/officeart/2008/layout/VerticalCurvedList"/>
    <dgm:cxn modelId="{F477BEE4-FC6F-4825-B37B-FBDB6D56AD6E}" type="presParOf" srcId="{41669227-2F51-4912-922B-C291D4210203}" destId="{21E587A5-6BD5-4DD3-8BD9-C1D353767C91}" srcOrd="0" destOrd="0" presId="urn:microsoft.com/office/officeart/2008/layout/VerticalCurvedList"/>
    <dgm:cxn modelId="{D1E9CE76-DE3C-4201-BB7A-F1029527DE50}" type="presParOf" srcId="{41669227-2F51-4912-922B-C291D4210203}" destId="{4B43558B-EE9C-40F5-8695-2BF4FDA35334}" srcOrd="1" destOrd="0" presId="urn:microsoft.com/office/officeart/2008/layout/VerticalCurvedList"/>
    <dgm:cxn modelId="{3F9F03A4-33FE-4AC3-9CD6-049321E85DCD}" type="presParOf" srcId="{41669227-2F51-4912-922B-C291D4210203}" destId="{7132BB5E-1CC8-48D5-BBFF-276FD35325FB}" srcOrd="2" destOrd="0" presId="urn:microsoft.com/office/officeart/2008/layout/VerticalCurvedList"/>
    <dgm:cxn modelId="{689BC0BD-FB32-4643-8DEC-71760F94B089}" type="presParOf" srcId="{41669227-2F51-4912-922B-C291D4210203}" destId="{1E8AAFEE-79FA-41F8-ABEB-B4D6E77381FF}" srcOrd="3" destOrd="0" presId="urn:microsoft.com/office/officeart/2008/layout/VerticalCurvedList"/>
    <dgm:cxn modelId="{F9BC8384-04D4-459F-97CB-D6024403B78C}" type="presParOf" srcId="{76E75079-E94B-4A27-B13B-B5FEFCC01A6E}" destId="{A40D4D99-67B2-44FD-92C3-C701082E4778}" srcOrd="1" destOrd="0" presId="urn:microsoft.com/office/officeart/2008/layout/VerticalCurvedList"/>
    <dgm:cxn modelId="{98B19021-2ABC-4EB7-BB5B-2D839D2D1FF4}" type="presParOf" srcId="{76E75079-E94B-4A27-B13B-B5FEFCC01A6E}" destId="{6FED8F0E-F086-408F-9D02-88A677D00988}" srcOrd="2" destOrd="0" presId="urn:microsoft.com/office/officeart/2008/layout/VerticalCurvedList"/>
    <dgm:cxn modelId="{4D40AA65-F917-4A7F-B31D-CE7136DD3A2E}" type="presParOf" srcId="{6FED8F0E-F086-408F-9D02-88A677D00988}" destId="{194063E4-4C2F-4C92-8E14-EB0CC52AEFCD}" srcOrd="0" destOrd="0" presId="urn:microsoft.com/office/officeart/2008/layout/VerticalCurvedList"/>
    <dgm:cxn modelId="{9CBDFB97-1689-426D-B432-86BCA24C25B5}" type="presParOf" srcId="{76E75079-E94B-4A27-B13B-B5FEFCC01A6E}" destId="{5D7A7096-15CA-4455-84FE-E862EC233FF5}" srcOrd="3" destOrd="0" presId="urn:microsoft.com/office/officeart/2008/layout/VerticalCurvedList"/>
    <dgm:cxn modelId="{39612AD4-9F52-456C-8B1E-0181F65B99E7}" type="presParOf" srcId="{76E75079-E94B-4A27-B13B-B5FEFCC01A6E}" destId="{06542726-1D6C-4B25-BEE1-6634D9F8A6AF}" srcOrd="4" destOrd="0" presId="urn:microsoft.com/office/officeart/2008/layout/VerticalCurvedList"/>
    <dgm:cxn modelId="{7DC9E652-FC6B-4DFB-BED7-859DCFB7AAE7}" type="presParOf" srcId="{06542726-1D6C-4B25-BEE1-6634D9F8A6AF}" destId="{926B20BA-BA85-4FC8-B85E-0B35FC701263}" srcOrd="0" destOrd="0" presId="urn:microsoft.com/office/officeart/2008/layout/VerticalCurvedList"/>
    <dgm:cxn modelId="{F30F481A-2F18-46D3-9E5A-592A33352C42}" type="presParOf" srcId="{76E75079-E94B-4A27-B13B-B5FEFCC01A6E}" destId="{9A694091-0CBE-4E83-A9EE-146AA516E50D}" srcOrd="5" destOrd="0" presId="urn:microsoft.com/office/officeart/2008/layout/VerticalCurvedList"/>
    <dgm:cxn modelId="{EF57AD2C-A08D-4B1F-A051-5FF4C8F6898A}" type="presParOf" srcId="{76E75079-E94B-4A27-B13B-B5FEFCC01A6E}" destId="{17115EB3-6440-4486-90EE-D56083394ED7}" srcOrd="6" destOrd="0" presId="urn:microsoft.com/office/officeart/2008/layout/VerticalCurvedList"/>
    <dgm:cxn modelId="{91F11123-B1C1-430A-8E60-8CA97E0E28E9}" type="presParOf" srcId="{17115EB3-6440-4486-90EE-D56083394ED7}" destId="{CA36954A-C939-4083-8B60-31B62C67A466}" srcOrd="0" destOrd="0" presId="urn:microsoft.com/office/officeart/2008/layout/VerticalCurvedList"/>
    <dgm:cxn modelId="{B3222D27-903E-4212-A770-C5BC2AE8F706}" type="presParOf" srcId="{76E75079-E94B-4A27-B13B-B5FEFCC01A6E}" destId="{5F97087F-216C-4705-9C80-30AD0FDD19CF}" srcOrd="7" destOrd="0" presId="urn:microsoft.com/office/officeart/2008/layout/VerticalCurvedList"/>
    <dgm:cxn modelId="{709E0CCD-0BDA-405D-BC0C-82745682DFA5}" type="presParOf" srcId="{76E75079-E94B-4A27-B13B-B5FEFCC01A6E}" destId="{316D1052-368F-4918-BA89-75944D2BC2C3}" srcOrd="8" destOrd="0" presId="urn:microsoft.com/office/officeart/2008/layout/VerticalCurvedList"/>
    <dgm:cxn modelId="{25CEFEEC-0092-4217-90E9-C816A2AD1788}" type="presParOf" srcId="{316D1052-368F-4918-BA89-75944D2BC2C3}" destId="{62CD0D9A-327E-48A5-BED2-8C380EB258AE}" srcOrd="0" destOrd="0" presId="urn:microsoft.com/office/officeart/2008/layout/VerticalCurvedList"/>
    <dgm:cxn modelId="{8564271A-D1C9-4591-95F7-71D7EA544DD4}" type="presParOf" srcId="{76E75079-E94B-4A27-B13B-B5FEFCC01A6E}" destId="{6A7B04FA-A7DD-423F-A08A-5180B1A9D138}" srcOrd="9" destOrd="0" presId="urn:microsoft.com/office/officeart/2008/layout/VerticalCurvedList"/>
    <dgm:cxn modelId="{A38138C9-8B6E-486C-85C2-59C16FD8FFF5}" type="presParOf" srcId="{76E75079-E94B-4A27-B13B-B5FEFCC01A6E}" destId="{DE0F6548-CE53-4E91-8822-9D4AB6E15AF6}" srcOrd="10" destOrd="0" presId="urn:microsoft.com/office/officeart/2008/layout/VerticalCurvedList"/>
    <dgm:cxn modelId="{F4211354-3E52-4C72-AB6D-A60F8FC6D7CE}" type="presParOf" srcId="{DE0F6548-CE53-4E91-8822-9D4AB6E15AF6}" destId="{BE09A56D-D154-4930-A782-3FA5700958AC}" srcOrd="0" destOrd="0" presId="urn:microsoft.com/office/officeart/2008/layout/VerticalCurvedList"/>
    <dgm:cxn modelId="{5342AFA2-5597-468B-A2DB-88AC15524420}" type="presParOf" srcId="{76E75079-E94B-4A27-B13B-B5FEFCC01A6E}" destId="{FFEFC1DF-035E-43E8-B46B-86B135A2E868}" srcOrd="11" destOrd="0" presId="urn:microsoft.com/office/officeart/2008/layout/VerticalCurvedList"/>
    <dgm:cxn modelId="{BF22A4FD-A328-408C-8A96-A9D55400DE47}" type="presParOf" srcId="{76E75079-E94B-4A27-B13B-B5FEFCC01A6E}" destId="{B24151AF-3DB6-4D61-8196-75A84C59B8E3}" srcOrd="12" destOrd="0" presId="urn:microsoft.com/office/officeart/2008/layout/VerticalCurvedList"/>
    <dgm:cxn modelId="{F1795055-FE9A-44FB-A5BD-A8EBCAC3D3ED}" type="presParOf" srcId="{B24151AF-3DB6-4D61-8196-75A84C59B8E3}" destId="{44103C35-4B38-4A9B-8FA1-C160F11C5310}" srcOrd="0" destOrd="0" presId="urn:microsoft.com/office/officeart/2008/layout/VerticalCurvedList"/>
    <dgm:cxn modelId="{A39269C3-C5E5-4B3D-9FBB-1C450594BA2B}" type="presParOf" srcId="{76E75079-E94B-4A27-B13B-B5FEFCC01A6E}" destId="{12F710B8-0430-4C5D-A6B7-A8233DEBA36D}" srcOrd="13" destOrd="0" presId="urn:microsoft.com/office/officeart/2008/layout/VerticalCurvedList"/>
    <dgm:cxn modelId="{6F01B02B-3B77-44D2-B7B9-8F6CC6A1CEEE}" type="presParOf" srcId="{76E75079-E94B-4A27-B13B-B5FEFCC01A6E}" destId="{B742B090-DC36-4407-BFEE-07AFB94A0739}" srcOrd="14" destOrd="0" presId="urn:microsoft.com/office/officeart/2008/layout/VerticalCurvedList"/>
    <dgm:cxn modelId="{0B3481E1-5FF1-4DAB-A205-D707B2AE7EFB}" type="presParOf" srcId="{B742B090-DC36-4407-BFEE-07AFB94A0739}" destId="{389DD1F4-E8EF-4F8D-94FF-8FB23AB1C1F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8366904D-CF5E-42B4-AF5B-8DF8FE20CA14}" type="presOf" srcId="{CF1FACA8-8E3A-4DD6-8967-1C0C6A60FFEB}" destId="{D5BE4F38-1013-49A4-92D3-475C4BC8BE6A}"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21DE506C-A0F5-4898-AB8C-0C3FD9CA889C}" type="presOf" srcId="{9971BDDA-7F5A-4283-BABC-2783F2DAEC2A}" destId="{731FA5CE-5300-4FB1-B873-8E580626F98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8F7329B7-925C-4536-8AE7-D152B4101F1B}" type="presOf" srcId="{9760DC9B-F2BE-4099-942D-79204F4AD244}" destId="{846A4B04-42D5-43EE-9EE7-1E2D8FAEC0C2}" srcOrd="0" destOrd="0" presId="urn:microsoft.com/office/officeart/2005/8/layout/hChevron3"/>
    <dgm:cxn modelId="{CA73F096-3B01-4D71-9EC9-EE0F89D419EE}" type="presOf" srcId="{84C7E155-22FD-4C9A-80F2-286C57991394}" destId="{10C4BF1F-27B7-4C3B-BBA3-4D2570A5BEDE}" srcOrd="0" destOrd="0" presId="urn:microsoft.com/office/officeart/2005/8/layout/hChevron3"/>
    <dgm:cxn modelId="{8358055D-A437-4A3B-AA4A-0B086485F4F6}" type="presOf" srcId="{190F4928-E1E4-4DBB-BEF3-F88FDCB45E61}" destId="{9B891A10-9F93-434D-9B18-A4AABC3528A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FB3F941C-8E55-4F07-A9FB-1AB62A44F104}" type="presOf" srcId="{29B07A9B-758D-4B21-AA1D-5D156007851D}" destId="{624C2BBB-E225-457B-9030-4059AD5FDDB1}" srcOrd="0" destOrd="0" presId="urn:microsoft.com/office/officeart/2005/8/layout/hChevron3"/>
    <dgm:cxn modelId="{2393B12D-5921-4CD9-B0A0-D74E685DF10B}" type="presOf" srcId="{6D8F616C-5560-4CFA-9142-DE89A3921BF2}" destId="{B825B2F3-592F-4595-A1FE-D4717540E29F}" srcOrd="0" destOrd="0" presId="urn:microsoft.com/office/officeart/2005/8/layout/hChevron3"/>
    <dgm:cxn modelId="{FD8A817B-1DD3-4BA3-AD9A-79245EE1C74E}" type="presParOf" srcId="{846A4B04-42D5-43EE-9EE7-1E2D8FAEC0C2}" destId="{D5BE4F38-1013-49A4-92D3-475C4BC8BE6A}" srcOrd="0" destOrd="0" presId="urn:microsoft.com/office/officeart/2005/8/layout/hChevron3"/>
    <dgm:cxn modelId="{04AE64F8-1DA7-4C04-B574-C7CB1E674218}" type="presParOf" srcId="{846A4B04-42D5-43EE-9EE7-1E2D8FAEC0C2}" destId="{6EEDA9E6-F5CD-4925-9D60-2CD4CAFC7D67}" srcOrd="1" destOrd="0" presId="urn:microsoft.com/office/officeart/2005/8/layout/hChevron3"/>
    <dgm:cxn modelId="{80762492-B15D-4DC8-9186-E98DCE2CFB6E}" type="presParOf" srcId="{846A4B04-42D5-43EE-9EE7-1E2D8FAEC0C2}" destId="{10C4BF1F-27B7-4C3B-BBA3-4D2570A5BEDE}" srcOrd="2" destOrd="0" presId="urn:microsoft.com/office/officeart/2005/8/layout/hChevron3"/>
    <dgm:cxn modelId="{EBBAD082-3084-424D-8038-AC295BB834A0}" type="presParOf" srcId="{846A4B04-42D5-43EE-9EE7-1E2D8FAEC0C2}" destId="{5D081AB1-DF61-4008-84D7-14292ADDA097}" srcOrd="3" destOrd="0" presId="urn:microsoft.com/office/officeart/2005/8/layout/hChevron3"/>
    <dgm:cxn modelId="{2604792F-711E-495C-B90A-74D67E2C5A61}" type="presParOf" srcId="{846A4B04-42D5-43EE-9EE7-1E2D8FAEC0C2}" destId="{731FA5CE-5300-4FB1-B873-8E580626F98D}" srcOrd="4" destOrd="0" presId="urn:microsoft.com/office/officeart/2005/8/layout/hChevron3"/>
    <dgm:cxn modelId="{FF8A9A3B-083D-4AF0-8029-0025F0362235}" type="presParOf" srcId="{846A4B04-42D5-43EE-9EE7-1E2D8FAEC0C2}" destId="{C808C3B9-2886-4F6C-8942-88251E22EFD2}" srcOrd="5" destOrd="0" presId="urn:microsoft.com/office/officeart/2005/8/layout/hChevron3"/>
    <dgm:cxn modelId="{2CC9FFEB-8B23-4AB1-8B81-139687E357C5}" type="presParOf" srcId="{846A4B04-42D5-43EE-9EE7-1E2D8FAEC0C2}" destId="{624C2BBB-E225-457B-9030-4059AD5FDDB1}" srcOrd="6" destOrd="0" presId="urn:microsoft.com/office/officeart/2005/8/layout/hChevron3"/>
    <dgm:cxn modelId="{E5AEFE0F-4E37-459F-A4F4-01BC57841C18}" type="presParOf" srcId="{846A4B04-42D5-43EE-9EE7-1E2D8FAEC0C2}" destId="{347E1C1E-973C-4DD3-AA23-898DC4EBC2DA}" srcOrd="7" destOrd="0" presId="urn:microsoft.com/office/officeart/2005/8/layout/hChevron3"/>
    <dgm:cxn modelId="{3F97862F-4FFF-429F-B3D1-940A7E575DF9}" type="presParOf" srcId="{846A4B04-42D5-43EE-9EE7-1E2D8FAEC0C2}" destId="{B825B2F3-592F-4595-A1FE-D4717540E29F}" srcOrd="8" destOrd="0" presId="urn:microsoft.com/office/officeart/2005/8/layout/hChevron3"/>
    <dgm:cxn modelId="{2CEDDB57-D860-42B9-B18B-98F2C4EBA602}" type="presParOf" srcId="{846A4B04-42D5-43EE-9EE7-1E2D8FAEC0C2}" destId="{78285BEB-221E-4EF4-9C0B-D3C87E78ECE1}" srcOrd="9" destOrd="0" presId="urn:microsoft.com/office/officeart/2005/8/layout/hChevron3"/>
    <dgm:cxn modelId="{F3451132-1723-47FA-8FF2-28F320190B10}"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5D39CC2C-871F-40EA-B9E3-EB5A67E8ABA3}" type="presOf" srcId="{9760DC9B-F2BE-4099-942D-79204F4AD244}" destId="{846A4B04-42D5-43EE-9EE7-1E2D8FAEC0C2}"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2F09D465-8551-4C72-8287-57856A3D5D8E}" type="presOf" srcId="{29B07A9B-758D-4B21-AA1D-5D156007851D}" destId="{624C2BBB-E225-457B-9030-4059AD5FDDB1}"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1DE1202F-C5D0-4674-890F-0689FCB2CFCF}" type="presOf" srcId="{190F4928-E1E4-4DBB-BEF3-F88FDCB45E61}" destId="{9B891A10-9F93-434D-9B18-A4AABC3528AD}"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86E70194-A615-4120-888E-AEE2C57AC79C}" type="presOf" srcId="{9971BDDA-7F5A-4283-BABC-2783F2DAEC2A}" destId="{731FA5CE-5300-4FB1-B873-8E580626F98D}" srcOrd="0" destOrd="0" presId="urn:microsoft.com/office/officeart/2005/8/layout/hChevron3"/>
    <dgm:cxn modelId="{D0880975-74A9-4672-A830-1D18B95C73D9}" srcId="{9760DC9B-F2BE-4099-942D-79204F4AD244}" destId="{84C7E155-22FD-4C9A-80F2-286C57991394}" srcOrd="1" destOrd="0" parTransId="{30ADBE1E-25AD-4BB1-986F-6E7948CA42E6}" sibTransId="{BADB3939-6C0C-4564-8C7B-5E22219D1DB5}"/>
    <dgm:cxn modelId="{8812CE28-98D0-4A6A-A5AD-A4E2913B30C6}" type="presOf" srcId="{CF1FACA8-8E3A-4DD6-8967-1C0C6A60FFEB}" destId="{D5BE4F38-1013-49A4-92D3-475C4BC8BE6A}"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81854C-218B-4684-9B6B-CB2BBE47130C}" type="presOf" srcId="{84C7E155-22FD-4C9A-80F2-286C57991394}" destId="{10C4BF1F-27B7-4C3B-BBA3-4D2570A5BEDE}"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27A06323-5E48-493B-AEB4-9125285C2610}" type="presOf" srcId="{6D8F616C-5560-4CFA-9142-DE89A3921BF2}" destId="{B825B2F3-592F-4595-A1FE-D4717540E29F}" srcOrd="0" destOrd="0" presId="urn:microsoft.com/office/officeart/2005/8/layout/hChevron3"/>
    <dgm:cxn modelId="{13AB8E8F-A3FB-4357-96A4-A5C00C9C182D}" type="presParOf" srcId="{846A4B04-42D5-43EE-9EE7-1E2D8FAEC0C2}" destId="{D5BE4F38-1013-49A4-92D3-475C4BC8BE6A}" srcOrd="0" destOrd="0" presId="urn:microsoft.com/office/officeart/2005/8/layout/hChevron3"/>
    <dgm:cxn modelId="{DD854081-C8A3-4C53-B489-553BE9204A65}" type="presParOf" srcId="{846A4B04-42D5-43EE-9EE7-1E2D8FAEC0C2}" destId="{6EEDA9E6-F5CD-4925-9D60-2CD4CAFC7D67}" srcOrd="1" destOrd="0" presId="urn:microsoft.com/office/officeart/2005/8/layout/hChevron3"/>
    <dgm:cxn modelId="{FE91532C-018B-4816-8795-3EBA377CC687}" type="presParOf" srcId="{846A4B04-42D5-43EE-9EE7-1E2D8FAEC0C2}" destId="{10C4BF1F-27B7-4C3B-BBA3-4D2570A5BEDE}" srcOrd="2" destOrd="0" presId="urn:microsoft.com/office/officeart/2005/8/layout/hChevron3"/>
    <dgm:cxn modelId="{3A5B68D4-8D1B-4E26-B1B8-39FCE7FE3D13}" type="presParOf" srcId="{846A4B04-42D5-43EE-9EE7-1E2D8FAEC0C2}" destId="{5D081AB1-DF61-4008-84D7-14292ADDA097}" srcOrd="3" destOrd="0" presId="urn:microsoft.com/office/officeart/2005/8/layout/hChevron3"/>
    <dgm:cxn modelId="{3DE3F307-4846-47A2-90E7-7E9C2710720B}" type="presParOf" srcId="{846A4B04-42D5-43EE-9EE7-1E2D8FAEC0C2}" destId="{731FA5CE-5300-4FB1-B873-8E580626F98D}" srcOrd="4" destOrd="0" presId="urn:microsoft.com/office/officeart/2005/8/layout/hChevron3"/>
    <dgm:cxn modelId="{D2D48388-DE92-4593-9B81-F61CE983396F}" type="presParOf" srcId="{846A4B04-42D5-43EE-9EE7-1E2D8FAEC0C2}" destId="{C808C3B9-2886-4F6C-8942-88251E22EFD2}" srcOrd="5" destOrd="0" presId="urn:microsoft.com/office/officeart/2005/8/layout/hChevron3"/>
    <dgm:cxn modelId="{DCE426F7-847B-4A30-8227-DB1AC38913E6}" type="presParOf" srcId="{846A4B04-42D5-43EE-9EE7-1E2D8FAEC0C2}" destId="{624C2BBB-E225-457B-9030-4059AD5FDDB1}" srcOrd="6" destOrd="0" presId="urn:microsoft.com/office/officeart/2005/8/layout/hChevron3"/>
    <dgm:cxn modelId="{17459604-E037-494D-9EFD-B7CB120C1946}" type="presParOf" srcId="{846A4B04-42D5-43EE-9EE7-1E2D8FAEC0C2}" destId="{347E1C1E-973C-4DD3-AA23-898DC4EBC2DA}" srcOrd="7" destOrd="0" presId="urn:microsoft.com/office/officeart/2005/8/layout/hChevron3"/>
    <dgm:cxn modelId="{D3AB2658-FC13-4EF0-BA62-A74CC5480ECD}" type="presParOf" srcId="{846A4B04-42D5-43EE-9EE7-1E2D8FAEC0C2}" destId="{B825B2F3-592F-4595-A1FE-D4717540E29F}" srcOrd="8" destOrd="0" presId="urn:microsoft.com/office/officeart/2005/8/layout/hChevron3"/>
    <dgm:cxn modelId="{67B9B005-8AC4-4015-B587-1508EB1DC92C}" type="presParOf" srcId="{846A4B04-42D5-43EE-9EE7-1E2D8FAEC0C2}" destId="{78285BEB-221E-4EF4-9C0B-D3C87E78ECE1}" srcOrd="9" destOrd="0" presId="urn:microsoft.com/office/officeart/2005/8/layout/hChevron3"/>
    <dgm:cxn modelId="{1B6DA362-6C77-49AD-AFB5-508C813CA8C9}"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1400" dirty="0" smtClean="0"/>
            <a:t>Belediye Teşkilâtı Olan Yerleşim Yerlerine İçme, Kullanma ve Endüstri Suyu Temini Hakkında Kanun </a:t>
          </a:r>
          <a:endParaRPr lang="tr-TR" sz="1000" dirty="0"/>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600" b="1" dirty="0" smtClean="0">
              <a:solidFill>
                <a:schemeClr val="accent1">
                  <a:lumMod val="50000"/>
                </a:schemeClr>
              </a:solidFill>
            </a:rPr>
            <a:t>Kanun</a:t>
          </a:r>
          <a:r>
            <a:rPr lang="tr-TR" sz="1600" dirty="0" smtClean="0">
              <a:solidFill>
                <a:schemeClr val="accent1">
                  <a:lumMod val="50000"/>
                </a:schemeClr>
              </a:solidFill>
            </a:rPr>
            <a:t> kapsamında, Ankara ve İstanbul illerinin su ihtiyacının temini konusunda ilgili belediyeler ile </a:t>
          </a:r>
          <a:r>
            <a:rPr lang="tr-TR" sz="1600" b="1" dirty="0" smtClean="0">
              <a:solidFill>
                <a:schemeClr val="accent1">
                  <a:lumMod val="50000"/>
                </a:schemeClr>
              </a:solidFill>
            </a:rPr>
            <a:t>DSİ Genel Müdürlüğü </a:t>
          </a:r>
          <a:r>
            <a:rPr lang="tr-TR" sz="1600" dirty="0" smtClean="0">
              <a:solidFill>
                <a:schemeClr val="accent1">
                  <a:lumMod val="50000"/>
                </a:schemeClr>
              </a:solidFill>
            </a:rPr>
            <a:t>tarafından gerçekleştirilecek faaliyetler tanımlanmakta, hizmetlerin DSİ eliyle yürütülmesiyle ilgili yetki ve görev ihdas edilmektedir.</a:t>
          </a:r>
          <a:endParaRPr lang="tr-TR" sz="160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FF459956-98B6-4F37-9483-59164FAF3799}">
      <dgm:prSet phldrT="[Metin]" custT="1"/>
      <dgm:spPr/>
      <dgm:t>
        <a:bodyPr/>
        <a:lstStyle/>
        <a:p>
          <a:r>
            <a:rPr lang="tr-TR" sz="1800" dirty="0" smtClean="0"/>
            <a:t>Jeotermal Kaynaklar ve Doğal Mineralli Sular Kanunu </a:t>
          </a:r>
        </a:p>
      </dgm:t>
    </dgm:pt>
    <dgm:pt modelId="{49C8E71F-E264-4C93-84A7-0675C87C1B94}" type="parTrans" cxnId="{1EAD5165-C98A-4286-B840-C504772A3ACF}">
      <dgm:prSet/>
      <dgm:spPr/>
      <dgm:t>
        <a:bodyPr/>
        <a:lstStyle/>
        <a:p>
          <a:endParaRPr lang="tr-TR"/>
        </a:p>
      </dgm:t>
    </dgm:pt>
    <dgm:pt modelId="{084370DB-E5A1-4E4E-9717-0A0FCD42B09D}" type="sibTrans" cxnId="{1EAD5165-C98A-4286-B840-C504772A3ACF}">
      <dgm:prSet/>
      <dgm:spPr/>
      <dgm:t>
        <a:bodyPr/>
        <a:lstStyle/>
        <a:p>
          <a:endParaRPr lang="tr-TR"/>
        </a:p>
      </dgm:t>
    </dgm:pt>
    <dgm:pt modelId="{7330FD53-2BA8-4224-BFF6-36C0EF4325B0}">
      <dgm:prSet phldrT="[Metin]" custT="1"/>
      <dgm:spPr/>
      <dgm:t>
        <a:bodyPr/>
        <a:lstStyle/>
        <a:p>
          <a:endParaRPr lang="tr-TR" sz="1000" dirty="0"/>
        </a:p>
      </dgm:t>
    </dgm:pt>
    <dgm:pt modelId="{4298BF59-417B-4680-B681-505C5E9C357A}" type="parTrans" cxnId="{6723665E-7FE9-45D1-AB47-B42B299E5ABC}">
      <dgm:prSet/>
      <dgm:spPr/>
      <dgm:t>
        <a:bodyPr/>
        <a:lstStyle/>
        <a:p>
          <a:endParaRPr lang="tr-TR"/>
        </a:p>
      </dgm:t>
    </dgm:pt>
    <dgm:pt modelId="{F32ADD29-3830-447A-91C8-D429E17DF936}" type="sibTrans" cxnId="{6723665E-7FE9-45D1-AB47-B42B299E5ABC}">
      <dgm:prSet/>
      <dgm:spPr/>
      <dgm:t>
        <a:bodyPr/>
        <a:lstStyle/>
        <a:p>
          <a:endParaRPr lang="tr-TR"/>
        </a:p>
      </dgm:t>
    </dgm:pt>
    <dgm:pt modelId="{3E73D8C1-1953-4027-BBA5-F0542D010007}">
      <dgm:prSet phldrT="[Metin]" custT="1"/>
      <dgm:spPr/>
      <dgm:t>
        <a:bodyPr/>
        <a:lstStyle/>
        <a:p>
          <a:r>
            <a:rPr lang="tr-TR" sz="2000" dirty="0" smtClean="0"/>
            <a:t>Karasuları Kanunu </a:t>
          </a:r>
        </a:p>
      </dgm:t>
    </dgm:pt>
    <dgm:pt modelId="{20CFAF0D-CD91-4DD5-9EFB-7ED312FC8965}" type="parTrans" cxnId="{01126BDB-6621-4C73-A61B-382C2CC08D57}">
      <dgm:prSet/>
      <dgm:spPr/>
      <dgm:t>
        <a:bodyPr/>
        <a:lstStyle/>
        <a:p>
          <a:endParaRPr lang="tr-TR"/>
        </a:p>
      </dgm:t>
    </dgm:pt>
    <dgm:pt modelId="{481E93DB-F061-43EC-8DB8-DC1A47283C22}" type="sibTrans" cxnId="{01126BDB-6621-4C73-A61B-382C2CC08D57}">
      <dgm:prSet/>
      <dgm:spPr/>
      <dgm:t>
        <a:bodyPr/>
        <a:lstStyle/>
        <a:p>
          <a:endParaRPr lang="tr-TR"/>
        </a:p>
      </dgm:t>
    </dgm:pt>
    <dgm:pt modelId="{463D4350-FCA4-4334-8BE6-A214730E3E19}">
      <dgm:prSet phldrT="[Metin]" custT="1"/>
      <dgm:spPr/>
      <dgm:t>
        <a:bodyPr/>
        <a:lstStyle/>
        <a:p>
          <a:r>
            <a:rPr lang="tr-TR" sz="1600" b="1" dirty="0" smtClean="0">
              <a:solidFill>
                <a:schemeClr val="accent1">
                  <a:lumMod val="50000"/>
                </a:schemeClr>
              </a:solidFill>
            </a:rPr>
            <a:t>Karasuları Kanunu </a:t>
          </a:r>
          <a:r>
            <a:rPr lang="tr-TR" sz="1600" dirty="0" smtClean="0">
              <a:solidFill>
                <a:schemeClr val="accent1">
                  <a:lumMod val="50000"/>
                </a:schemeClr>
              </a:solidFill>
            </a:rPr>
            <a:t>kapsamında, Türk karasularının 6 deniz mili olarak tesis edildiği ve bu konuda </a:t>
          </a:r>
          <a:r>
            <a:rPr lang="tr-TR" sz="1600" b="1" dirty="0" smtClean="0">
              <a:solidFill>
                <a:schemeClr val="accent1">
                  <a:lumMod val="50000"/>
                </a:schemeClr>
              </a:solidFill>
            </a:rPr>
            <a:t>Bakanlar Kurulu’na </a:t>
          </a:r>
          <a:r>
            <a:rPr lang="tr-TR" sz="1600" dirty="0" smtClean="0">
              <a:solidFill>
                <a:schemeClr val="accent1">
                  <a:lumMod val="50000"/>
                </a:schemeClr>
              </a:solidFill>
            </a:rPr>
            <a:t>düzenleme yetkisi verildiği görülmektedir. </a:t>
          </a:r>
          <a:endParaRPr lang="tr-TR" sz="1600" dirty="0"/>
        </a:p>
      </dgm:t>
    </dgm:pt>
    <dgm:pt modelId="{89E6B776-4377-4B51-81F5-5E79ECB8BF02}" type="parTrans" cxnId="{B72B8C9E-59D2-4969-9BC3-7FBDEB3EDEFB}">
      <dgm:prSet/>
      <dgm:spPr/>
      <dgm:t>
        <a:bodyPr/>
        <a:lstStyle/>
        <a:p>
          <a:endParaRPr lang="tr-TR"/>
        </a:p>
      </dgm:t>
    </dgm:pt>
    <dgm:pt modelId="{3BBC99E1-D912-4B92-B546-D8E4BE57BE50}" type="sibTrans" cxnId="{B72B8C9E-59D2-4969-9BC3-7FBDEB3EDEFB}">
      <dgm:prSet/>
      <dgm:spPr/>
      <dgm:t>
        <a:bodyPr/>
        <a:lstStyle/>
        <a:p>
          <a:endParaRPr lang="tr-TR"/>
        </a:p>
      </dgm:t>
    </dgm:pt>
    <dgm:pt modelId="{C2AFBFD8-BC41-49FF-8545-6D9D71CAD507}">
      <dgm:prSet custT="1"/>
      <dgm:spPr/>
      <dgm:t>
        <a:bodyPr/>
        <a:lstStyle/>
        <a:p>
          <a:r>
            <a:rPr lang="tr-TR" sz="1600" b="1" dirty="0" smtClean="0">
              <a:solidFill>
                <a:schemeClr val="accent1">
                  <a:lumMod val="50000"/>
                </a:schemeClr>
              </a:solidFill>
            </a:rPr>
            <a:t>Jeotermal Kaynaklar ve Doğal Mineralli Sular Kanunu </a:t>
          </a:r>
          <a:r>
            <a:rPr lang="tr-TR" sz="1600" dirty="0" smtClean="0">
              <a:solidFill>
                <a:schemeClr val="accent1">
                  <a:lumMod val="50000"/>
                </a:schemeClr>
              </a:solidFill>
            </a:rPr>
            <a:t>hükümleri ile</a:t>
          </a:r>
          <a:r>
            <a:rPr lang="tr-TR" sz="1600" b="1" dirty="0" smtClean="0">
              <a:solidFill>
                <a:schemeClr val="accent1">
                  <a:lumMod val="50000"/>
                </a:schemeClr>
              </a:solidFill>
            </a:rPr>
            <a:t> </a:t>
          </a:r>
          <a:r>
            <a:rPr lang="tr-TR" sz="1600" dirty="0" smtClean="0">
              <a:solidFill>
                <a:schemeClr val="accent1">
                  <a:lumMod val="50000"/>
                </a:schemeClr>
              </a:solidFill>
            </a:rPr>
            <a:t> bu su kaynaklarıyla ilişkili olarak yürütülecek faaliyetlere ilişkin denetim, rezervuarların korunması gibi konularda (Mülga) </a:t>
          </a:r>
          <a:r>
            <a:rPr lang="tr-TR" sz="1600" b="1" dirty="0" smtClean="0">
              <a:solidFill>
                <a:schemeClr val="accent1">
                  <a:lumMod val="50000"/>
                </a:schemeClr>
              </a:solidFill>
            </a:rPr>
            <a:t>Çevre Orman Bakanlığı ve MTA Genel Müdürlüğü </a:t>
          </a:r>
          <a:r>
            <a:rPr lang="tr-TR" sz="1600" dirty="0" smtClean="0">
              <a:solidFill>
                <a:schemeClr val="accent1">
                  <a:lumMod val="50000"/>
                </a:schemeClr>
              </a:solidFill>
            </a:rPr>
            <a:t>tarafından yerine getirilmek üzere çeşitli görevler ve yetkiler tesis edilmektedir.</a:t>
          </a:r>
          <a:endParaRPr lang="tr-TR" sz="1600" dirty="0">
            <a:solidFill>
              <a:schemeClr val="accent1">
                <a:lumMod val="50000"/>
              </a:schemeClr>
            </a:solidFill>
          </a:endParaRPr>
        </a:p>
      </dgm:t>
    </dgm:pt>
    <dgm:pt modelId="{219F556C-E89E-43C9-8B8B-FC8DB87A09AA}" type="parTrans" cxnId="{E223E50E-55F3-48CE-B573-6568B5EC5194}">
      <dgm:prSet/>
      <dgm:spPr/>
      <dgm:t>
        <a:bodyPr/>
        <a:lstStyle/>
        <a:p>
          <a:endParaRPr lang="tr-TR"/>
        </a:p>
      </dgm:t>
    </dgm:pt>
    <dgm:pt modelId="{7CFA56C5-0C84-4291-A04B-60D83087FE47}" type="sibTrans" cxnId="{E223E50E-55F3-48CE-B573-6568B5EC5194}">
      <dgm:prSet/>
      <dgm:spPr/>
      <dgm:t>
        <a:bodyPr/>
        <a:lstStyle/>
        <a:p>
          <a:endParaRPr lang="tr-TR"/>
        </a:p>
      </dgm:t>
    </dgm:pt>
    <dgm:pt modelId="{8A7D7870-6E79-41C6-894C-F396669D8DC4}">
      <dgm:prSet phldrT="[Metin]" custT="1"/>
      <dgm:spPr/>
      <dgm:t>
        <a:bodyPr/>
        <a:lstStyle/>
        <a:p>
          <a:endParaRPr lang="tr-TR" sz="1000" dirty="0"/>
        </a:p>
      </dgm:t>
    </dgm:pt>
    <dgm:pt modelId="{85770EDD-B47B-4A45-93AD-09FB1DCFD7C5}" type="parTrans" cxnId="{445FC324-2FF3-4A3E-BE14-30C23B5D5AEB}">
      <dgm:prSet/>
      <dgm:spPr/>
      <dgm:t>
        <a:bodyPr/>
        <a:lstStyle/>
        <a:p>
          <a:endParaRPr lang="tr-TR"/>
        </a:p>
      </dgm:t>
    </dgm:pt>
    <dgm:pt modelId="{1D36BC57-35AA-42F5-BBE9-995B8B4955E9}" type="sibTrans" cxnId="{445FC324-2FF3-4A3E-BE14-30C23B5D5AEB}">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3"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3" custScaleX="127644" custLinFactNeighborY="1193">
        <dgm:presLayoutVars>
          <dgm:bulletEnabled val="1"/>
        </dgm:presLayoutVars>
      </dgm:prSet>
      <dgm:spPr/>
      <dgm:t>
        <a:bodyPr/>
        <a:lstStyle/>
        <a:p>
          <a:endParaRPr lang="tr-TR"/>
        </a:p>
      </dgm:t>
    </dgm:pt>
    <dgm:pt modelId="{AEA7D826-C80A-422A-A1C6-1FEAA0B1CD82}" type="pres">
      <dgm:prSet presAssocID="{7DF64693-AC66-4828-B08E-48DF09D30203}" presName="sp" presStyleCnt="0"/>
      <dgm:spPr/>
    </dgm:pt>
    <dgm:pt modelId="{9DAA55C3-64A9-49B3-807D-AD8C57C825E5}" type="pres">
      <dgm:prSet presAssocID="{FF459956-98B6-4F37-9483-59164FAF3799}" presName="linNode" presStyleCnt="0"/>
      <dgm:spPr/>
    </dgm:pt>
    <dgm:pt modelId="{008BC78E-4BB8-415B-B2EE-50C87D092180}" type="pres">
      <dgm:prSet presAssocID="{FF459956-98B6-4F37-9483-59164FAF3799}" presName="parentText" presStyleLbl="node1" presStyleIdx="1" presStyleCnt="3" custScaleX="44976">
        <dgm:presLayoutVars>
          <dgm:chMax val="1"/>
          <dgm:bulletEnabled val="1"/>
        </dgm:presLayoutVars>
      </dgm:prSet>
      <dgm:spPr/>
      <dgm:t>
        <a:bodyPr/>
        <a:lstStyle/>
        <a:p>
          <a:endParaRPr lang="tr-TR"/>
        </a:p>
      </dgm:t>
    </dgm:pt>
    <dgm:pt modelId="{4186E787-6C37-47F3-B07A-322CA7B4ACC3}" type="pres">
      <dgm:prSet presAssocID="{FF459956-98B6-4F37-9483-59164FAF3799}" presName="descendantText" presStyleLbl="alignAccFollowNode1" presStyleIdx="1" presStyleCnt="3" custScaleX="127644" custScaleY="125347">
        <dgm:presLayoutVars>
          <dgm:bulletEnabled val="1"/>
        </dgm:presLayoutVars>
      </dgm:prSet>
      <dgm:spPr/>
      <dgm:t>
        <a:bodyPr/>
        <a:lstStyle/>
        <a:p>
          <a:endParaRPr lang="tr-TR"/>
        </a:p>
      </dgm:t>
    </dgm:pt>
    <dgm:pt modelId="{23853BE4-7C75-49D6-A26F-26AC245AD2E8}" type="pres">
      <dgm:prSet presAssocID="{084370DB-E5A1-4E4E-9717-0A0FCD42B09D}" presName="sp" presStyleCnt="0"/>
      <dgm:spPr/>
    </dgm:pt>
    <dgm:pt modelId="{65933949-B5AA-4A44-9438-7180B8E87962}" type="pres">
      <dgm:prSet presAssocID="{3E73D8C1-1953-4027-BBA5-F0542D010007}" presName="linNode" presStyleCnt="0"/>
      <dgm:spPr/>
    </dgm:pt>
    <dgm:pt modelId="{AE6715FD-E407-47C5-BE39-637ECD7D1F8E}" type="pres">
      <dgm:prSet presAssocID="{3E73D8C1-1953-4027-BBA5-F0542D010007}" presName="parentText" presStyleLbl="node1" presStyleIdx="2" presStyleCnt="3" custScaleX="44976" custScaleY="81677">
        <dgm:presLayoutVars>
          <dgm:chMax val="1"/>
          <dgm:bulletEnabled val="1"/>
        </dgm:presLayoutVars>
      </dgm:prSet>
      <dgm:spPr/>
      <dgm:t>
        <a:bodyPr/>
        <a:lstStyle/>
        <a:p>
          <a:endParaRPr lang="tr-TR"/>
        </a:p>
      </dgm:t>
    </dgm:pt>
    <dgm:pt modelId="{04A73F43-2B72-4CA2-B8B2-7D314BC92723}" type="pres">
      <dgm:prSet presAssocID="{3E73D8C1-1953-4027-BBA5-F0542D010007}" presName="descendantText" presStyleLbl="alignAccFollowNode1" presStyleIdx="2" presStyleCnt="3" custScaleX="127644" custScaleY="87724">
        <dgm:presLayoutVars>
          <dgm:bulletEnabled val="1"/>
        </dgm:presLayoutVars>
      </dgm:prSet>
      <dgm:spPr/>
      <dgm:t>
        <a:bodyPr/>
        <a:lstStyle/>
        <a:p>
          <a:endParaRPr lang="tr-TR"/>
        </a:p>
      </dgm:t>
    </dgm:pt>
  </dgm:ptLst>
  <dgm:cxnLst>
    <dgm:cxn modelId="{1EAD5165-C98A-4286-B840-C504772A3ACF}" srcId="{9E68A843-F935-455E-90BD-70A7FE45CA0C}" destId="{FF459956-98B6-4F37-9483-59164FAF3799}" srcOrd="1" destOrd="0" parTransId="{49C8E71F-E264-4C93-84A7-0675C87C1B94}" sibTransId="{084370DB-E5A1-4E4E-9717-0A0FCD42B09D}"/>
    <dgm:cxn modelId="{F3679297-0EBB-4C2A-BD31-758FE9089CC0}" type="presOf" srcId="{9E68A843-F935-455E-90BD-70A7FE45CA0C}" destId="{DE068725-45D7-4B72-ADCE-AAA88F174C68}" srcOrd="0" destOrd="0" presId="urn:microsoft.com/office/officeart/2005/8/layout/vList5"/>
    <dgm:cxn modelId="{B72B8C9E-59D2-4969-9BC3-7FBDEB3EDEFB}" srcId="{3E73D8C1-1953-4027-BBA5-F0542D010007}" destId="{463D4350-FCA4-4334-8BE6-A214730E3E19}" srcOrd="0" destOrd="0" parTransId="{89E6B776-4377-4B51-81F5-5E79ECB8BF02}" sibTransId="{3BBC99E1-D912-4B92-B546-D8E4BE57BE50}"/>
    <dgm:cxn modelId="{8D9F1D54-7B01-4036-9BCB-3B8C371BFB38}" type="presOf" srcId="{C2AFBFD8-BC41-49FF-8545-6D9D71CAD507}" destId="{4186E787-6C37-47F3-B07A-322CA7B4ACC3}" srcOrd="0" destOrd="1" presId="urn:microsoft.com/office/officeart/2005/8/layout/vList5"/>
    <dgm:cxn modelId="{AD085A52-5255-4A7B-A3A7-CFA5DF510DA7}" srcId="{9E68A843-F935-455E-90BD-70A7FE45CA0C}" destId="{963A84F5-0988-4C03-A957-9366582026BB}" srcOrd="0" destOrd="0" parTransId="{1FF894F0-FA4E-4ACA-9D3D-670D91B05EF4}" sibTransId="{7DF64693-AC66-4828-B08E-48DF09D30203}"/>
    <dgm:cxn modelId="{6B128D2F-0C4A-4F3F-B66B-9EBB6FBC2C20}" type="presOf" srcId="{8A7D7870-6E79-41C6-894C-F396669D8DC4}" destId="{4186E787-6C37-47F3-B07A-322CA7B4ACC3}" srcOrd="0" destOrd="2" presId="urn:microsoft.com/office/officeart/2005/8/layout/vList5"/>
    <dgm:cxn modelId="{97941F5B-48A1-40BE-9885-E0860AA35E07}" type="presOf" srcId="{3E73D8C1-1953-4027-BBA5-F0542D010007}" destId="{AE6715FD-E407-47C5-BE39-637ECD7D1F8E}" srcOrd="0" destOrd="0" presId="urn:microsoft.com/office/officeart/2005/8/layout/vList5"/>
    <dgm:cxn modelId="{3CD39DE5-6CDE-4D49-BFD9-BBCA23715733}" type="presOf" srcId="{963A84F5-0988-4C03-A957-9366582026BB}" destId="{552D18FB-6A1A-4224-A123-45213F899014}" srcOrd="0" destOrd="0" presId="urn:microsoft.com/office/officeart/2005/8/layout/vList5"/>
    <dgm:cxn modelId="{6723665E-7FE9-45D1-AB47-B42B299E5ABC}" srcId="{FF459956-98B6-4F37-9483-59164FAF3799}" destId="{7330FD53-2BA8-4224-BFF6-36C0EF4325B0}" srcOrd="0" destOrd="0" parTransId="{4298BF59-417B-4680-B681-505C5E9C357A}" sibTransId="{F32ADD29-3830-447A-91C8-D429E17DF936}"/>
    <dgm:cxn modelId="{01126BDB-6621-4C73-A61B-382C2CC08D57}" srcId="{9E68A843-F935-455E-90BD-70A7FE45CA0C}" destId="{3E73D8C1-1953-4027-BBA5-F0542D010007}" srcOrd="2" destOrd="0" parTransId="{20CFAF0D-CD91-4DD5-9EFB-7ED312FC8965}" sibTransId="{481E93DB-F061-43EC-8DB8-DC1A47283C22}"/>
    <dgm:cxn modelId="{5310BB0F-AA1F-485E-9428-714DC8E1BB35}" type="presOf" srcId="{463D4350-FCA4-4334-8BE6-A214730E3E19}" destId="{04A73F43-2B72-4CA2-B8B2-7D314BC92723}" srcOrd="0" destOrd="0" presId="urn:microsoft.com/office/officeart/2005/8/layout/vList5"/>
    <dgm:cxn modelId="{E223E50E-55F3-48CE-B573-6568B5EC5194}" srcId="{FF459956-98B6-4F37-9483-59164FAF3799}" destId="{C2AFBFD8-BC41-49FF-8545-6D9D71CAD507}" srcOrd="1" destOrd="0" parTransId="{219F556C-E89E-43C9-8B8B-FC8DB87A09AA}" sibTransId="{7CFA56C5-0C84-4291-A04B-60D83087FE47}"/>
    <dgm:cxn modelId="{82126585-0964-48C0-8012-283CFC5AA56D}" srcId="{963A84F5-0988-4C03-A957-9366582026BB}" destId="{CCAF97A7-2553-4BBA-902C-561DE1901A5D}" srcOrd="0" destOrd="0" parTransId="{6D5E9BB8-584E-421E-99C7-F5269B833E76}" sibTransId="{A52BE76C-9A3D-4D62-86EC-B40F71DEE5D1}"/>
    <dgm:cxn modelId="{DFB11B08-AF27-4F8B-BE58-3D07D9464E8C}" type="presOf" srcId="{7330FD53-2BA8-4224-BFF6-36C0EF4325B0}" destId="{4186E787-6C37-47F3-B07A-322CA7B4ACC3}" srcOrd="0" destOrd="0" presId="urn:microsoft.com/office/officeart/2005/8/layout/vList5"/>
    <dgm:cxn modelId="{6A82ED19-15B9-4F16-A581-5E4CF6FB62D2}" type="presOf" srcId="{FF459956-98B6-4F37-9483-59164FAF3799}" destId="{008BC78E-4BB8-415B-B2EE-50C87D092180}" srcOrd="0" destOrd="0" presId="urn:microsoft.com/office/officeart/2005/8/layout/vList5"/>
    <dgm:cxn modelId="{E9098E84-3E9E-4F06-84E4-18FB4BE88653}" type="presOf" srcId="{CCAF97A7-2553-4BBA-902C-561DE1901A5D}" destId="{A1965D53-C95D-4332-B66B-3C3884D6F9EE}" srcOrd="0" destOrd="0" presId="urn:microsoft.com/office/officeart/2005/8/layout/vList5"/>
    <dgm:cxn modelId="{445FC324-2FF3-4A3E-BE14-30C23B5D5AEB}" srcId="{FF459956-98B6-4F37-9483-59164FAF3799}" destId="{8A7D7870-6E79-41C6-894C-F396669D8DC4}" srcOrd="2" destOrd="0" parTransId="{85770EDD-B47B-4A45-93AD-09FB1DCFD7C5}" sibTransId="{1D36BC57-35AA-42F5-BBE9-995B8B4955E9}"/>
    <dgm:cxn modelId="{B89702DF-8C1F-41B7-86EE-2C6BF8118B3A}" type="presParOf" srcId="{DE068725-45D7-4B72-ADCE-AAA88F174C68}" destId="{50BDD7C2-06D1-4BCF-AED2-8785BF864C69}" srcOrd="0" destOrd="0" presId="urn:microsoft.com/office/officeart/2005/8/layout/vList5"/>
    <dgm:cxn modelId="{378596E7-0575-4981-8D10-DB9A35890867}" type="presParOf" srcId="{50BDD7C2-06D1-4BCF-AED2-8785BF864C69}" destId="{552D18FB-6A1A-4224-A123-45213F899014}" srcOrd="0" destOrd="0" presId="urn:microsoft.com/office/officeart/2005/8/layout/vList5"/>
    <dgm:cxn modelId="{5D9B3229-FA82-40A9-8946-09BB17343259}" type="presParOf" srcId="{50BDD7C2-06D1-4BCF-AED2-8785BF864C69}" destId="{A1965D53-C95D-4332-B66B-3C3884D6F9EE}" srcOrd="1" destOrd="0" presId="urn:microsoft.com/office/officeart/2005/8/layout/vList5"/>
    <dgm:cxn modelId="{7CFBEC31-4F7B-4103-897F-7F00CD0E87CF}" type="presParOf" srcId="{DE068725-45D7-4B72-ADCE-AAA88F174C68}" destId="{AEA7D826-C80A-422A-A1C6-1FEAA0B1CD82}" srcOrd="1" destOrd="0" presId="urn:microsoft.com/office/officeart/2005/8/layout/vList5"/>
    <dgm:cxn modelId="{45170CC9-2871-4BDB-8978-373702FCAD88}" type="presParOf" srcId="{DE068725-45D7-4B72-ADCE-AAA88F174C68}" destId="{9DAA55C3-64A9-49B3-807D-AD8C57C825E5}" srcOrd="2" destOrd="0" presId="urn:microsoft.com/office/officeart/2005/8/layout/vList5"/>
    <dgm:cxn modelId="{38E87916-188C-4115-8B6D-256661FD5FA0}" type="presParOf" srcId="{9DAA55C3-64A9-49B3-807D-AD8C57C825E5}" destId="{008BC78E-4BB8-415B-B2EE-50C87D092180}" srcOrd="0" destOrd="0" presId="urn:microsoft.com/office/officeart/2005/8/layout/vList5"/>
    <dgm:cxn modelId="{84074AA6-CB2A-4F77-A793-2ECEFE450463}" type="presParOf" srcId="{9DAA55C3-64A9-49B3-807D-AD8C57C825E5}" destId="{4186E787-6C37-47F3-B07A-322CA7B4ACC3}" srcOrd="1" destOrd="0" presId="urn:microsoft.com/office/officeart/2005/8/layout/vList5"/>
    <dgm:cxn modelId="{53E61E74-CA26-4D5E-9A60-239D5ECD3CAF}" type="presParOf" srcId="{DE068725-45D7-4B72-ADCE-AAA88F174C68}" destId="{23853BE4-7C75-49D6-A26F-26AC245AD2E8}" srcOrd="3" destOrd="0" presId="urn:microsoft.com/office/officeart/2005/8/layout/vList5"/>
    <dgm:cxn modelId="{2B9F54EF-76B3-4B0B-BF59-09DF233F6B5B}" type="presParOf" srcId="{DE068725-45D7-4B72-ADCE-AAA88F174C68}" destId="{65933949-B5AA-4A44-9438-7180B8E87962}" srcOrd="4" destOrd="0" presId="urn:microsoft.com/office/officeart/2005/8/layout/vList5"/>
    <dgm:cxn modelId="{0F761A36-B6C8-4D80-8925-7FD2DE2914A4}" type="presParOf" srcId="{65933949-B5AA-4A44-9438-7180B8E87962}" destId="{AE6715FD-E407-47C5-BE39-637ECD7D1F8E}" srcOrd="0" destOrd="0" presId="urn:microsoft.com/office/officeart/2005/8/layout/vList5"/>
    <dgm:cxn modelId="{B7640C00-C7E7-4F33-819A-7ACC09EC4294}" type="presParOf" srcId="{65933949-B5AA-4A44-9438-7180B8E87962}" destId="{04A73F43-2B72-4CA2-B8B2-7D314BC92723}"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C65F3958-E7EC-4791-86B0-D48ECE302185}" type="presOf" srcId="{6D8F616C-5560-4CFA-9142-DE89A3921BF2}" destId="{B825B2F3-592F-4595-A1FE-D4717540E29F}" srcOrd="0" destOrd="0" presId="urn:microsoft.com/office/officeart/2005/8/layout/hChevron3"/>
    <dgm:cxn modelId="{B4BFB195-8319-42BC-AD8C-7DE697035A78}" type="presOf" srcId="{CF1FACA8-8E3A-4DD6-8967-1C0C6A60FFEB}" destId="{D5BE4F38-1013-49A4-92D3-475C4BC8BE6A}" srcOrd="0" destOrd="0" presId="urn:microsoft.com/office/officeart/2005/8/layout/hChevron3"/>
    <dgm:cxn modelId="{7D8F2000-FBDC-48C3-82FF-12F8443977E3}" type="presOf" srcId="{84C7E155-22FD-4C9A-80F2-286C57991394}" destId="{10C4BF1F-27B7-4C3B-BBA3-4D2570A5BEDE}" srcOrd="0" destOrd="0" presId="urn:microsoft.com/office/officeart/2005/8/layout/hChevron3"/>
    <dgm:cxn modelId="{0D636875-492B-45B2-81D1-4DDA34F21F66}" type="presOf" srcId="{190F4928-E1E4-4DBB-BEF3-F88FDCB45E61}" destId="{9B891A10-9F93-434D-9B18-A4AABC3528AD}" srcOrd="0" destOrd="0" presId="urn:microsoft.com/office/officeart/2005/8/layout/hChevron3"/>
    <dgm:cxn modelId="{C3B47FDF-5C90-4FB0-BB91-15B19A58F123}" type="presOf" srcId="{9971BDDA-7F5A-4283-BABC-2783F2DAEC2A}" destId="{731FA5CE-5300-4FB1-B873-8E580626F98D}" srcOrd="0" destOrd="0" presId="urn:microsoft.com/office/officeart/2005/8/layout/hChevron3"/>
    <dgm:cxn modelId="{5544C238-5EE1-4124-BB88-527325762085}" type="presOf" srcId="{9760DC9B-F2BE-4099-942D-79204F4AD244}" destId="{846A4B04-42D5-43EE-9EE7-1E2D8FAEC0C2}"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BB4804DC-1311-4775-B0CE-C75408524F12}" type="presOf" srcId="{29B07A9B-758D-4B21-AA1D-5D156007851D}" destId="{624C2BBB-E225-457B-9030-4059AD5FDDB1}" srcOrd="0" destOrd="0" presId="urn:microsoft.com/office/officeart/2005/8/layout/hChevron3"/>
    <dgm:cxn modelId="{F1F9D178-B7CC-496B-A95C-8287D5540341}" type="presParOf" srcId="{846A4B04-42D5-43EE-9EE7-1E2D8FAEC0C2}" destId="{D5BE4F38-1013-49A4-92D3-475C4BC8BE6A}" srcOrd="0" destOrd="0" presId="urn:microsoft.com/office/officeart/2005/8/layout/hChevron3"/>
    <dgm:cxn modelId="{1329F337-885E-43C1-97D2-6FD567C08AD5}" type="presParOf" srcId="{846A4B04-42D5-43EE-9EE7-1E2D8FAEC0C2}" destId="{6EEDA9E6-F5CD-4925-9D60-2CD4CAFC7D67}" srcOrd="1" destOrd="0" presId="urn:microsoft.com/office/officeart/2005/8/layout/hChevron3"/>
    <dgm:cxn modelId="{6409DBBB-904D-4727-83E9-37A5AFEF0A96}" type="presParOf" srcId="{846A4B04-42D5-43EE-9EE7-1E2D8FAEC0C2}" destId="{10C4BF1F-27B7-4C3B-BBA3-4D2570A5BEDE}" srcOrd="2" destOrd="0" presId="urn:microsoft.com/office/officeart/2005/8/layout/hChevron3"/>
    <dgm:cxn modelId="{C924519F-67B1-4379-AA7D-601A45D1421C}" type="presParOf" srcId="{846A4B04-42D5-43EE-9EE7-1E2D8FAEC0C2}" destId="{5D081AB1-DF61-4008-84D7-14292ADDA097}" srcOrd="3" destOrd="0" presId="urn:microsoft.com/office/officeart/2005/8/layout/hChevron3"/>
    <dgm:cxn modelId="{2CC23B16-9B3E-473E-934A-517E4C113684}" type="presParOf" srcId="{846A4B04-42D5-43EE-9EE7-1E2D8FAEC0C2}" destId="{731FA5CE-5300-4FB1-B873-8E580626F98D}" srcOrd="4" destOrd="0" presId="urn:microsoft.com/office/officeart/2005/8/layout/hChevron3"/>
    <dgm:cxn modelId="{991DE544-4C6A-4595-8FE7-C6BEB9A4131F}" type="presParOf" srcId="{846A4B04-42D5-43EE-9EE7-1E2D8FAEC0C2}" destId="{C808C3B9-2886-4F6C-8942-88251E22EFD2}" srcOrd="5" destOrd="0" presId="urn:microsoft.com/office/officeart/2005/8/layout/hChevron3"/>
    <dgm:cxn modelId="{EB601F81-9A5E-4D16-8B6B-3B9BBA3705B3}" type="presParOf" srcId="{846A4B04-42D5-43EE-9EE7-1E2D8FAEC0C2}" destId="{624C2BBB-E225-457B-9030-4059AD5FDDB1}" srcOrd="6" destOrd="0" presId="urn:microsoft.com/office/officeart/2005/8/layout/hChevron3"/>
    <dgm:cxn modelId="{0C44385B-0F66-479E-9462-2A66F7C504D4}" type="presParOf" srcId="{846A4B04-42D5-43EE-9EE7-1E2D8FAEC0C2}" destId="{347E1C1E-973C-4DD3-AA23-898DC4EBC2DA}" srcOrd="7" destOrd="0" presId="urn:microsoft.com/office/officeart/2005/8/layout/hChevron3"/>
    <dgm:cxn modelId="{72AC013E-88C8-4FD2-B831-A2B75FE1D72E}" type="presParOf" srcId="{846A4B04-42D5-43EE-9EE7-1E2D8FAEC0C2}" destId="{B825B2F3-592F-4595-A1FE-D4717540E29F}" srcOrd="8" destOrd="0" presId="urn:microsoft.com/office/officeart/2005/8/layout/hChevron3"/>
    <dgm:cxn modelId="{72103CE8-C92D-4A0C-B29C-EE736349F09C}" type="presParOf" srcId="{846A4B04-42D5-43EE-9EE7-1E2D8FAEC0C2}" destId="{78285BEB-221E-4EF4-9C0B-D3C87E78ECE1}" srcOrd="9" destOrd="0" presId="urn:microsoft.com/office/officeart/2005/8/layout/hChevron3"/>
    <dgm:cxn modelId="{2DA5396F-10A2-4024-9F8D-5D145ED32D40}"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1400" dirty="0" smtClean="0"/>
            <a:t>Kıyı Kanunu</a:t>
          </a:r>
          <a:endParaRPr lang="tr-TR" sz="1000" dirty="0"/>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800" b="1" dirty="0" smtClean="0">
              <a:solidFill>
                <a:schemeClr val="accent1">
                  <a:lumMod val="50000"/>
                </a:schemeClr>
              </a:solidFill>
            </a:rPr>
            <a:t>Kıyı Kanunu</a:t>
          </a:r>
          <a:r>
            <a:rPr lang="tr-TR" sz="1800" dirty="0" smtClean="0">
              <a:solidFill>
                <a:schemeClr val="accent1">
                  <a:lumMod val="50000"/>
                </a:schemeClr>
              </a:solidFill>
            </a:rPr>
            <a:t> kapsamında, kıyılarla ilgili esaslarla birlikte kıyıların kullanımına ilişkin hususlar ele alınmaktadır. </a:t>
          </a:r>
          <a:r>
            <a:rPr lang="tr-TR" sz="1800" b="1" dirty="0" smtClean="0">
              <a:solidFill>
                <a:schemeClr val="accent1">
                  <a:lumMod val="50000"/>
                </a:schemeClr>
              </a:solidFill>
            </a:rPr>
            <a:t>Kıyıların devletin hüküm ve tasarrufu altında olması </a:t>
          </a:r>
          <a:r>
            <a:rPr lang="tr-TR" sz="1800" dirty="0" smtClean="0">
              <a:solidFill>
                <a:schemeClr val="accent1">
                  <a:lumMod val="50000"/>
                </a:schemeClr>
              </a:solidFill>
            </a:rPr>
            <a:t>ve kıyılardan yararlanma hususunda kamu yararının gözetilmesi hususları yer almaktadır.</a:t>
          </a:r>
          <a:endParaRPr lang="tr-TR" sz="180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FF459956-98B6-4F37-9483-59164FAF3799}">
      <dgm:prSet phldrT="[Metin]" custT="1"/>
      <dgm:spPr/>
      <dgm:t>
        <a:bodyPr/>
        <a:lstStyle/>
        <a:p>
          <a:r>
            <a:rPr lang="tr-TR" sz="1800" dirty="0" smtClean="0"/>
            <a:t>Su Ürünleri Kanunu</a:t>
          </a:r>
        </a:p>
      </dgm:t>
    </dgm:pt>
    <dgm:pt modelId="{49C8E71F-E264-4C93-84A7-0675C87C1B94}" type="parTrans" cxnId="{1EAD5165-C98A-4286-B840-C504772A3ACF}">
      <dgm:prSet/>
      <dgm:spPr/>
      <dgm:t>
        <a:bodyPr/>
        <a:lstStyle/>
        <a:p>
          <a:endParaRPr lang="tr-TR"/>
        </a:p>
      </dgm:t>
    </dgm:pt>
    <dgm:pt modelId="{084370DB-E5A1-4E4E-9717-0A0FCD42B09D}" type="sibTrans" cxnId="{1EAD5165-C98A-4286-B840-C504772A3ACF}">
      <dgm:prSet/>
      <dgm:spPr/>
      <dgm:t>
        <a:bodyPr/>
        <a:lstStyle/>
        <a:p>
          <a:endParaRPr lang="tr-TR"/>
        </a:p>
      </dgm:t>
    </dgm:pt>
    <dgm:pt modelId="{7330FD53-2BA8-4224-BFF6-36C0EF4325B0}">
      <dgm:prSet phldrT="[Metin]" custT="1"/>
      <dgm:spPr/>
      <dgm:t>
        <a:bodyPr/>
        <a:lstStyle/>
        <a:p>
          <a:r>
            <a:rPr lang="tr-TR" sz="1400" b="1" dirty="0" smtClean="0">
              <a:solidFill>
                <a:schemeClr val="accent1">
                  <a:lumMod val="50000"/>
                </a:schemeClr>
              </a:solidFill>
            </a:rPr>
            <a:t>Su Ürünleri Kanunu</a:t>
          </a:r>
          <a:r>
            <a:rPr lang="tr-TR" sz="1400" dirty="0" smtClean="0">
              <a:solidFill>
                <a:schemeClr val="accent1">
                  <a:lumMod val="50000"/>
                </a:schemeClr>
              </a:solidFill>
            </a:rPr>
            <a:t> ile su ürünleri üretimine ilişkin hususlar istihsal yerlerinin tanımlanması, yeni istihsal alanlarının oluşturulması, ruhsatlandırma, birliklerin oluşturulması konularında (Mülga) </a:t>
          </a:r>
          <a:r>
            <a:rPr lang="tr-TR" sz="1400" b="1" dirty="0" smtClean="0">
              <a:solidFill>
                <a:schemeClr val="accent1">
                  <a:lumMod val="50000"/>
                </a:schemeClr>
              </a:solidFill>
            </a:rPr>
            <a:t>Tarım ve </a:t>
          </a:r>
          <a:r>
            <a:rPr lang="tr-TR" sz="1400" b="1" dirty="0" err="1" smtClean="0">
              <a:solidFill>
                <a:schemeClr val="accent1">
                  <a:lumMod val="50000"/>
                </a:schemeClr>
              </a:solidFill>
            </a:rPr>
            <a:t>Köyişleri</a:t>
          </a:r>
          <a:r>
            <a:rPr lang="tr-TR" sz="1400" b="1" dirty="0" smtClean="0">
              <a:solidFill>
                <a:schemeClr val="accent1">
                  <a:lumMod val="50000"/>
                </a:schemeClr>
              </a:solidFill>
            </a:rPr>
            <a:t> Bakanlığı’nca </a:t>
          </a:r>
          <a:r>
            <a:rPr lang="tr-TR" sz="1400" dirty="0" smtClean="0">
              <a:solidFill>
                <a:schemeClr val="accent1">
                  <a:lumMod val="50000"/>
                </a:schemeClr>
              </a:solidFill>
            </a:rPr>
            <a:t>yürütülmek üzere görev ve yetkiler ihdas edilmektedir. Kanun kapsamında </a:t>
          </a:r>
          <a:r>
            <a:rPr lang="tr-TR" sz="1400" b="1" dirty="0" smtClean="0">
              <a:solidFill>
                <a:schemeClr val="accent1">
                  <a:lumMod val="50000"/>
                </a:schemeClr>
              </a:solidFill>
            </a:rPr>
            <a:t>Tarım ve </a:t>
          </a:r>
          <a:r>
            <a:rPr lang="tr-TR" sz="1400" b="1" dirty="0" err="1" smtClean="0">
              <a:solidFill>
                <a:schemeClr val="accent1">
                  <a:lumMod val="50000"/>
                </a:schemeClr>
              </a:solidFill>
            </a:rPr>
            <a:t>Köyişleri</a:t>
          </a:r>
          <a:r>
            <a:rPr lang="tr-TR" sz="1400" b="1" dirty="0" smtClean="0">
              <a:solidFill>
                <a:schemeClr val="accent1">
                  <a:lumMod val="50000"/>
                </a:schemeClr>
              </a:solidFill>
            </a:rPr>
            <a:t> Bakanlığı teşkilatında ve Bakanlığa bağlı su ürünleri ile ilgili teşekküllerde su ürünlerinin, deniz ve </a:t>
          </a:r>
          <a:r>
            <a:rPr lang="tr-TR" sz="1400" b="1" dirty="0" err="1" smtClean="0">
              <a:solidFill>
                <a:schemeClr val="accent1">
                  <a:lumMod val="50000"/>
                </a:schemeClr>
              </a:solidFill>
            </a:rPr>
            <a:t>içsuların</a:t>
          </a:r>
          <a:r>
            <a:rPr lang="tr-TR" sz="1400" b="1" dirty="0" smtClean="0">
              <a:solidFill>
                <a:schemeClr val="accent1">
                  <a:lumMod val="50000"/>
                </a:schemeClr>
              </a:solidFill>
            </a:rPr>
            <a:t> koruma ve kontrolü ile görevlendirilen personel ile emniyet, jandarma, sahil güvenlik, gümrük ve orman muhafaza teşkilatları mensupları, belediye zabıtası amir ve mensupları, kamu tüzel kişilerine bağlı muhafız, bekçi ve korucular ile emniyet ve jandarma teşkilatının bulunmadığı yerlerde köy muhtar ve ihtiyar heyeti</a:t>
          </a:r>
          <a:r>
            <a:rPr lang="tr-TR" sz="1400" dirty="0" smtClean="0">
              <a:solidFill>
                <a:schemeClr val="accent1">
                  <a:lumMod val="50000"/>
                </a:schemeClr>
              </a:solidFill>
            </a:rPr>
            <a:t> üyeleri tarafından uygulanabilecek </a:t>
          </a:r>
          <a:r>
            <a:rPr lang="tr-TR" sz="1400" b="1" dirty="0" smtClean="0">
              <a:solidFill>
                <a:schemeClr val="accent1">
                  <a:lumMod val="50000"/>
                </a:schemeClr>
              </a:solidFill>
            </a:rPr>
            <a:t>cezai yaptırım yetkisi </a:t>
          </a:r>
          <a:r>
            <a:rPr lang="tr-TR" sz="1400" dirty="0" smtClean="0">
              <a:solidFill>
                <a:schemeClr val="accent1">
                  <a:lumMod val="50000"/>
                </a:schemeClr>
              </a:solidFill>
            </a:rPr>
            <a:t>tesis edilmektedir.</a:t>
          </a:r>
          <a:endParaRPr lang="tr-TR" sz="1400" dirty="0"/>
        </a:p>
      </dgm:t>
    </dgm:pt>
    <dgm:pt modelId="{4298BF59-417B-4680-B681-505C5E9C357A}" type="parTrans" cxnId="{6723665E-7FE9-45D1-AB47-B42B299E5ABC}">
      <dgm:prSet/>
      <dgm:spPr/>
      <dgm:t>
        <a:bodyPr/>
        <a:lstStyle/>
        <a:p>
          <a:endParaRPr lang="tr-TR"/>
        </a:p>
      </dgm:t>
    </dgm:pt>
    <dgm:pt modelId="{F32ADD29-3830-447A-91C8-D429E17DF936}" type="sibTrans" cxnId="{6723665E-7FE9-45D1-AB47-B42B299E5ABC}">
      <dgm:prSet/>
      <dgm:spPr/>
      <dgm:t>
        <a:bodyPr/>
        <a:lstStyle/>
        <a:p>
          <a:endParaRPr lang="tr-TR"/>
        </a:p>
      </dgm:t>
    </dgm:pt>
    <dgm:pt modelId="{3E73D8C1-1953-4027-BBA5-F0542D010007}">
      <dgm:prSet phldrT="[Metin]" custT="1"/>
      <dgm:spPr/>
      <dgm:t>
        <a:bodyPr/>
        <a:lstStyle/>
        <a:p>
          <a:r>
            <a:rPr lang="tr-TR" sz="2000" dirty="0" smtClean="0"/>
            <a:t>Sular Hakkında Kanun</a:t>
          </a:r>
        </a:p>
      </dgm:t>
    </dgm:pt>
    <dgm:pt modelId="{20CFAF0D-CD91-4DD5-9EFB-7ED312FC8965}" type="parTrans" cxnId="{01126BDB-6621-4C73-A61B-382C2CC08D57}">
      <dgm:prSet/>
      <dgm:spPr/>
      <dgm:t>
        <a:bodyPr/>
        <a:lstStyle/>
        <a:p>
          <a:endParaRPr lang="tr-TR"/>
        </a:p>
      </dgm:t>
    </dgm:pt>
    <dgm:pt modelId="{481E93DB-F061-43EC-8DB8-DC1A47283C22}" type="sibTrans" cxnId="{01126BDB-6621-4C73-A61B-382C2CC08D57}">
      <dgm:prSet/>
      <dgm:spPr/>
      <dgm:t>
        <a:bodyPr/>
        <a:lstStyle/>
        <a:p>
          <a:endParaRPr lang="tr-TR"/>
        </a:p>
      </dgm:t>
    </dgm:pt>
    <dgm:pt modelId="{463D4350-FCA4-4334-8BE6-A214730E3E19}">
      <dgm:prSet phldrT="[Metin]" custT="1"/>
      <dgm:spPr/>
      <dgm:t>
        <a:bodyPr/>
        <a:lstStyle/>
        <a:p>
          <a:r>
            <a:rPr lang="tr-TR" sz="1500" b="1" dirty="0" smtClean="0">
              <a:solidFill>
                <a:schemeClr val="accent1">
                  <a:lumMod val="50000"/>
                </a:schemeClr>
              </a:solidFill>
            </a:rPr>
            <a:t>Sular Hakkında Kanun</a:t>
          </a:r>
          <a:r>
            <a:rPr lang="tr-TR" sz="1500" dirty="0" smtClean="0">
              <a:solidFill>
                <a:schemeClr val="accent1">
                  <a:lumMod val="50000"/>
                </a:schemeClr>
              </a:solidFill>
            </a:rPr>
            <a:t> hükümleri ile </a:t>
          </a:r>
          <a:r>
            <a:rPr lang="tr-TR" sz="1500" b="1" dirty="0" smtClean="0">
              <a:solidFill>
                <a:schemeClr val="accent1">
                  <a:lumMod val="50000"/>
                </a:schemeClr>
              </a:solidFill>
            </a:rPr>
            <a:t>şehir, kasaba ve köylerin su ihtiyacının temini ve idaresi</a:t>
          </a:r>
          <a:r>
            <a:rPr lang="tr-TR" sz="1500" dirty="0" smtClean="0">
              <a:solidFill>
                <a:schemeClr val="accent1">
                  <a:lumMod val="50000"/>
                </a:schemeClr>
              </a:solidFill>
            </a:rPr>
            <a:t> hususunda </a:t>
          </a:r>
          <a:r>
            <a:rPr lang="tr-TR" sz="1500" b="1" dirty="0" smtClean="0">
              <a:solidFill>
                <a:schemeClr val="accent1">
                  <a:lumMod val="50000"/>
                </a:schemeClr>
              </a:solidFill>
            </a:rPr>
            <a:t>belediyelere ve köy ihtiyar meclisine yetki </a:t>
          </a:r>
          <a:r>
            <a:rPr lang="tr-TR" sz="1500" dirty="0" smtClean="0">
              <a:solidFill>
                <a:schemeClr val="accent1">
                  <a:lumMod val="50000"/>
                </a:schemeClr>
              </a:solidFill>
            </a:rPr>
            <a:t>verilmektedir. Kanun suyla ilişkili konuları düzenleyen en eski düzenleme olması nedeniyle </a:t>
          </a:r>
          <a:r>
            <a:rPr lang="tr-TR" sz="1500" b="1" dirty="0" smtClean="0">
              <a:solidFill>
                <a:schemeClr val="accent1">
                  <a:lumMod val="50000"/>
                </a:schemeClr>
              </a:solidFill>
            </a:rPr>
            <a:t>suların yönetimi ile ilgili düzenleyen ortak su kaynaklarının idaresi, kaynakların bakımı</a:t>
          </a:r>
          <a:r>
            <a:rPr lang="tr-TR" sz="1500" dirty="0" smtClean="0">
              <a:solidFill>
                <a:schemeClr val="accent1">
                  <a:lumMod val="50000"/>
                </a:schemeClr>
              </a:solidFill>
            </a:rPr>
            <a:t> gibi en temel hususlara yer vermektedir. İhtiyaç duyulan </a:t>
          </a:r>
          <a:r>
            <a:rPr lang="tr-TR" sz="1500" b="1" dirty="0" smtClean="0">
              <a:solidFill>
                <a:schemeClr val="accent1">
                  <a:lumMod val="50000"/>
                </a:schemeClr>
              </a:solidFill>
            </a:rPr>
            <a:t>hizmetlerin yerine getirilmesi maksadıyla birlik kurulması hükmü</a:t>
          </a:r>
          <a:r>
            <a:rPr lang="tr-TR" sz="1500" dirty="0" smtClean="0">
              <a:solidFill>
                <a:schemeClr val="accent1">
                  <a:lumMod val="50000"/>
                </a:schemeClr>
              </a:solidFill>
            </a:rPr>
            <a:t> de bu kanun ile tesis edilmektedir.</a:t>
          </a:r>
          <a:endParaRPr lang="tr-TR" sz="1500" dirty="0"/>
        </a:p>
      </dgm:t>
    </dgm:pt>
    <dgm:pt modelId="{89E6B776-4377-4B51-81F5-5E79ECB8BF02}" type="parTrans" cxnId="{B72B8C9E-59D2-4969-9BC3-7FBDEB3EDEFB}">
      <dgm:prSet/>
      <dgm:spPr/>
      <dgm:t>
        <a:bodyPr/>
        <a:lstStyle/>
        <a:p>
          <a:endParaRPr lang="tr-TR"/>
        </a:p>
      </dgm:t>
    </dgm:pt>
    <dgm:pt modelId="{3BBC99E1-D912-4B92-B546-D8E4BE57BE50}" type="sibTrans" cxnId="{B72B8C9E-59D2-4969-9BC3-7FBDEB3EDEFB}">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3"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3" custScaleX="127644" custLinFactNeighborY="1193">
        <dgm:presLayoutVars>
          <dgm:bulletEnabled val="1"/>
        </dgm:presLayoutVars>
      </dgm:prSet>
      <dgm:spPr/>
      <dgm:t>
        <a:bodyPr/>
        <a:lstStyle/>
        <a:p>
          <a:endParaRPr lang="tr-TR"/>
        </a:p>
      </dgm:t>
    </dgm:pt>
    <dgm:pt modelId="{AEA7D826-C80A-422A-A1C6-1FEAA0B1CD82}" type="pres">
      <dgm:prSet presAssocID="{7DF64693-AC66-4828-B08E-48DF09D30203}" presName="sp" presStyleCnt="0"/>
      <dgm:spPr/>
    </dgm:pt>
    <dgm:pt modelId="{9DAA55C3-64A9-49B3-807D-AD8C57C825E5}" type="pres">
      <dgm:prSet presAssocID="{FF459956-98B6-4F37-9483-59164FAF3799}" presName="linNode" presStyleCnt="0"/>
      <dgm:spPr/>
    </dgm:pt>
    <dgm:pt modelId="{008BC78E-4BB8-415B-B2EE-50C87D092180}" type="pres">
      <dgm:prSet presAssocID="{FF459956-98B6-4F37-9483-59164FAF3799}" presName="parentText" presStyleLbl="node1" presStyleIdx="1" presStyleCnt="3" custScaleX="44976">
        <dgm:presLayoutVars>
          <dgm:chMax val="1"/>
          <dgm:bulletEnabled val="1"/>
        </dgm:presLayoutVars>
      </dgm:prSet>
      <dgm:spPr/>
      <dgm:t>
        <a:bodyPr/>
        <a:lstStyle/>
        <a:p>
          <a:endParaRPr lang="tr-TR"/>
        </a:p>
      </dgm:t>
    </dgm:pt>
    <dgm:pt modelId="{4186E787-6C37-47F3-B07A-322CA7B4ACC3}" type="pres">
      <dgm:prSet presAssocID="{FF459956-98B6-4F37-9483-59164FAF3799}" presName="descendantText" presStyleLbl="alignAccFollowNode1" presStyleIdx="1" presStyleCnt="3" custScaleX="127644" custScaleY="162617">
        <dgm:presLayoutVars>
          <dgm:bulletEnabled val="1"/>
        </dgm:presLayoutVars>
      </dgm:prSet>
      <dgm:spPr/>
      <dgm:t>
        <a:bodyPr/>
        <a:lstStyle/>
        <a:p>
          <a:endParaRPr lang="tr-TR"/>
        </a:p>
      </dgm:t>
    </dgm:pt>
    <dgm:pt modelId="{23853BE4-7C75-49D6-A26F-26AC245AD2E8}" type="pres">
      <dgm:prSet presAssocID="{084370DB-E5A1-4E4E-9717-0A0FCD42B09D}" presName="sp" presStyleCnt="0"/>
      <dgm:spPr/>
    </dgm:pt>
    <dgm:pt modelId="{65933949-B5AA-4A44-9438-7180B8E87962}" type="pres">
      <dgm:prSet presAssocID="{3E73D8C1-1953-4027-BBA5-F0542D010007}" presName="linNode" presStyleCnt="0"/>
      <dgm:spPr/>
    </dgm:pt>
    <dgm:pt modelId="{AE6715FD-E407-47C5-BE39-637ECD7D1F8E}" type="pres">
      <dgm:prSet presAssocID="{3E73D8C1-1953-4027-BBA5-F0542D010007}" presName="parentText" presStyleLbl="node1" presStyleIdx="2" presStyleCnt="3" custScaleX="44976" custScaleY="81677">
        <dgm:presLayoutVars>
          <dgm:chMax val="1"/>
          <dgm:bulletEnabled val="1"/>
        </dgm:presLayoutVars>
      </dgm:prSet>
      <dgm:spPr/>
      <dgm:t>
        <a:bodyPr/>
        <a:lstStyle/>
        <a:p>
          <a:endParaRPr lang="tr-TR"/>
        </a:p>
      </dgm:t>
    </dgm:pt>
    <dgm:pt modelId="{04A73F43-2B72-4CA2-B8B2-7D314BC92723}" type="pres">
      <dgm:prSet presAssocID="{3E73D8C1-1953-4027-BBA5-F0542D010007}" presName="descendantText" presStyleLbl="alignAccFollowNode1" presStyleIdx="2" presStyleCnt="3" custScaleX="127644" custScaleY="96975">
        <dgm:presLayoutVars>
          <dgm:bulletEnabled val="1"/>
        </dgm:presLayoutVars>
      </dgm:prSet>
      <dgm:spPr/>
      <dgm:t>
        <a:bodyPr/>
        <a:lstStyle/>
        <a:p>
          <a:endParaRPr lang="tr-TR"/>
        </a:p>
      </dgm:t>
    </dgm:pt>
  </dgm:ptLst>
  <dgm:cxnLst>
    <dgm:cxn modelId="{2DB82935-84F3-4BB3-978E-18B47776866F}" type="presOf" srcId="{CCAF97A7-2553-4BBA-902C-561DE1901A5D}" destId="{A1965D53-C95D-4332-B66B-3C3884D6F9EE}" srcOrd="0" destOrd="0" presId="urn:microsoft.com/office/officeart/2005/8/layout/vList5"/>
    <dgm:cxn modelId="{1EAD5165-C98A-4286-B840-C504772A3ACF}" srcId="{9E68A843-F935-455E-90BD-70A7FE45CA0C}" destId="{FF459956-98B6-4F37-9483-59164FAF3799}" srcOrd="1" destOrd="0" parTransId="{49C8E71F-E264-4C93-84A7-0675C87C1B94}" sibTransId="{084370DB-E5A1-4E4E-9717-0A0FCD42B09D}"/>
    <dgm:cxn modelId="{B72B8C9E-59D2-4969-9BC3-7FBDEB3EDEFB}" srcId="{3E73D8C1-1953-4027-BBA5-F0542D010007}" destId="{463D4350-FCA4-4334-8BE6-A214730E3E19}" srcOrd="0" destOrd="0" parTransId="{89E6B776-4377-4B51-81F5-5E79ECB8BF02}" sibTransId="{3BBC99E1-D912-4B92-B546-D8E4BE57BE50}"/>
    <dgm:cxn modelId="{AD085A52-5255-4A7B-A3A7-CFA5DF510DA7}" srcId="{9E68A843-F935-455E-90BD-70A7FE45CA0C}" destId="{963A84F5-0988-4C03-A957-9366582026BB}" srcOrd="0" destOrd="0" parTransId="{1FF894F0-FA4E-4ACA-9D3D-670D91B05EF4}" sibTransId="{7DF64693-AC66-4828-B08E-48DF09D30203}"/>
    <dgm:cxn modelId="{F2CD0F02-833D-41C2-92DD-7329F098B4CD}" type="presOf" srcId="{463D4350-FCA4-4334-8BE6-A214730E3E19}" destId="{04A73F43-2B72-4CA2-B8B2-7D314BC92723}" srcOrd="0" destOrd="0" presId="urn:microsoft.com/office/officeart/2005/8/layout/vList5"/>
    <dgm:cxn modelId="{2C1B08C5-E43C-41B9-A457-7A1BC8368FD3}" type="presOf" srcId="{7330FD53-2BA8-4224-BFF6-36C0EF4325B0}" destId="{4186E787-6C37-47F3-B07A-322CA7B4ACC3}" srcOrd="0" destOrd="0" presId="urn:microsoft.com/office/officeart/2005/8/layout/vList5"/>
    <dgm:cxn modelId="{6723665E-7FE9-45D1-AB47-B42B299E5ABC}" srcId="{FF459956-98B6-4F37-9483-59164FAF3799}" destId="{7330FD53-2BA8-4224-BFF6-36C0EF4325B0}" srcOrd="0" destOrd="0" parTransId="{4298BF59-417B-4680-B681-505C5E9C357A}" sibTransId="{F32ADD29-3830-447A-91C8-D429E17DF936}"/>
    <dgm:cxn modelId="{3FABCA78-00E4-41D3-82AA-53C8FC27862D}" type="presOf" srcId="{3E73D8C1-1953-4027-BBA5-F0542D010007}" destId="{AE6715FD-E407-47C5-BE39-637ECD7D1F8E}" srcOrd="0" destOrd="0" presId="urn:microsoft.com/office/officeart/2005/8/layout/vList5"/>
    <dgm:cxn modelId="{01126BDB-6621-4C73-A61B-382C2CC08D57}" srcId="{9E68A843-F935-455E-90BD-70A7FE45CA0C}" destId="{3E73D8C1-1953-4027-BBA5-F0542D010007}" srcOrd="2" destOrd="0" parTransId="{20CFAF0D-CD91-4DD5-9EFB-7ED312FC8965}" sibTransId="{481E93DB-F061-43EC-8DB8-DC1A47283C22}"/>
    <dgm:cxn modelId="{EA5B47B1-87CF-4C7E-A9F4-C4B764C315D9}" type="presOf" srcId="{FF459956-98B6-4F37-9483-59164FAF3799}" destId="{008BC78E-4BB8-415B-B2EE-50C87D092180}" srcOrd="0" destOrd="0" presId="urn:microsoft.com/office/officeart/2005/8/layout/vList5"/>
    <dgm:cxn modelId="{6E5A7666-5F95-49C9-9F24-5A4F22426D2E}" type="presOf" srcId="{9E68A843-F935-455E-90BD-70A7FE45CA0C}" destId="{DE068725-45D7-4B72-ADCE-AAA88F174C68}" srcOrd="0" destOrd="0" presId="urn:microsoft.com/office/officeart/2005/8/layout/vList5"/>
    <dgm:cxn modelId="{2D7D8F8C-8B8F-42F8-AD54-F936118A7784}" type="presOf" srcId="{963A84F5-0988-4C03-A957-9366582026BB}" destId="{552D18FB-6A1A-4224-A123-45213F899014}" srcOrd="0" destOrd="0" presId="urn:microsoft.com/office/officeart/2005/8/layout/vList5"/>
    <dgm:cxn modelId="{82126585-0964-48C0-8012-283CFC5AA56D}" srcId="{963A84F5-0988-4C03-A957-9366582026BB}" destId="{CCAF97A7-2553-4BBA-902C-561DE1901A5D}" srcOrd="0" destOrd="0" parTransId="{6D5E9BB8-584E-421E-99C7-F5269B833E76}" sibTransId="{A52BE76C-9A3D-4D62-86EC-B40F71DEE5D1}"/>
    <dgm:cxn modelId="{BF8B9691-20C0-44D4-8EC1-2C81077CCA2A}" type="presParOf" srcId="{DE068725-45D7-4B72-ADCE-AAA88F174C68}" destId="{50BDD7C2-06D1-4BCF-AED2-8785BF864C69}" srcOrd="0" destOrd="0" presId="urn:microsoft.com/office/officeart/2005/8/layout/vList5"/>
    <dgm:cxn modelId="{E5916A39-D5FD-4D98-8C73-8BB280AABA62}" type="presParOf" srcId="{50BDD7C2-06D1-4BCF-AED2-8785BF864C69}" destId="{552D18FB-6A1A-4224-A123-45213F899014}" srcOrd="0" destOrd="0" presId="urn:microsoft.com/office/officeart/2005/8/layout/vList5"/>
    <dgm:cxn modelId="{325A5EE1-FAA4-4268-AE27-177A2F301640}" type="presParOf" srcId="{50BDD7C2-06D1-4BCF-AED2-8785BF864C69}" destId="{A1965D53-C95D-4332-B66B-3C3884D6F9EE}" srcOrd="1" destOrd="0" presId="urn:microsoft.com/office/officeart/2005/8/layout/vList5"/>
    <dgm:cxn modelId="{4247A532-48AD-4B42-AC49-2672A980D64C}" type="presParOf" srcId="{DE068725-45D7-4B72-ADCE-AAA88F174C68}" destId="{AEA7D826-C80A-422A-A1C6-1FEAA0B1CD82}" srcOrd="1" destOrd="0" presId="urn:microsoft.com/office/officeart/2005/8/layout/vList5"/>
    <dgm:cxn modelId="{621AC66D-23BF-4A0A-91CC-5A2F74ECBC44}" type="presParOf" srcId="{DE068725-45D7-4B72-ADCE-AAA88F174C68}" destId="{9DAA55C3-64A9-49B3-807D-AD8C57C825E5}" srcOrd="2" destOrd="0" presId="urn:microsoft.com/office/officeart/2005/8/layout/vList5"/>
    <dgm:cxn modelId="{C52E0D4B-8514-4A4F-BD06-9960AF6C0EA6}" type="presParOf" srcId="{9DAA55C3-64A9-49B3-807D-AD8C57C825E5}" destId="{008BC78E-4BB8-415B-B2EE-50C87D092180}" srcOrd="0" destOrd="0" presId="urn:microsoft.com/office/officeart/2005/8/layout/vList5"/>
    <dgm:cxn modelId="{7CA45F9F-5017-48BE-B656-7043DD7CB2E1}" type="presParOf" srcId="{9DAA55C3-64A9-49B3-807D-AD8C57C825E5}" destId="{4186E787-6C37-47F3-B07A-322CA7B4ACC3}" srcOrd="1" destOrd="0" presId="urn:microsoft.com/office/officeart/2005/8/layout/vList5"/>
    <dgm:cxn modelId="{8DC51C18-7EE6-484A-A5BF-4B36F24A3344}" type="presParOf" srcId="{DE068725-45D7-4B72-ADCE-AAA88F174C68}" destId="{23853BE4-7C75-49D6-A26F-26AC245AD2E8}" srcOrd="3" destOrd="0" presId="urn:microsoft.com/office/officeart/2005/8/layout/vList5"/>
    <dgm:cxn modelId="{26173F66-2C84-4137-B0C0-FE9B94810392}" type="presParOf" srcId="{DE068725-45D7-4B72-ADCE-AAA88F174C68}" destId="{65933949-B5AA-4A44-9438-7180B8E87962}" srcOrd="4" destOrd="0" presId="urn:microsoft.com/office/officeart/2005/8/layout/vList5"/>
    <dgm:cxn modelId="{CD048354-7A36-40D1-98DF-B9484C169D1B}" type="presParOf" srcId="{65933949-B5AA-4A44-9438-7180B8E87962}" destId="{AE6715FD-E407-47C5-BE39-637ECD7D1F8E}" srcOrd="0" destOrd="0" presId="urn:microsoft.com/office/officeart/2005/8/layout/vList5"/>
    <dgm:cxn modelId="{1C38297E-9815-4066-A095-97636A82D92A}" type="presParOf" srcId="{65933949-B5AA-4A44-9438-7180B8E87962}" destId="{04A73F43-2B72-4CA2-B8B2-7D314BC92723}"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4D47B713-D2DD-47D4-BF78-AA69956640D0}" type="presOf" srcId="{84C7E155-22FD-4C9A-80F2-286C57991394}" destId="{10C4BF1F-27B7-4C3B-BBA3-4D2570A5BEDE}"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2B92CE13-F858-449E-9ABA-9DBE3766A490}" type="presOf" srcId="{9760DC9B-F2BE-4099-942D-79204F4AD244}" destId="{846A4B04-42D5-43EE-9EE7-1E2D8FAEC0C2}" srcOrd="0" destOrd="0" presId="urn:microsoft.com/office/officeart/2005/8/layout/hChevron3"/>
    <dgm:cxn modelId="{10378543-6C6F-4CA1-890B-AAD7BDB7118B}" type="presOf" srcId="{29B07A9B-758D-4B21-AA1D-5D156007851D}" destId="{624C2BBB-E225-457B-9030-4059AD5FDDB1}" srcOrd="0" destOrd="0" presId="urn:microsoft.com/office/officeart/2005/8/layout/hChevron3"/>
    <dgm:cxn modelId="{BEA26FD5-3D3D-4A1C-9E30-0661405FF885}" type="presOf" srcId="{9971BDDA-7F5A-4283-BABC-2783F2DAEC2A}" destId="{731FA5CE-5300-4FB1-B873-8E580626F98D}" srcOrd="0" destOrd="0" presId="urn:microsoft.com/office/officeart/2005/8/layout/hChevron3"/>
    <dgm:cxn modelId="{1227C547-03C5-402B-9E56-1547647EB55C}" type="presOf" srcId="{190F4928-E1E4-4DBB-BEF3-F88FDCB45E61}" destId="{9B891A10-9F93-434D-9B18-A4AABC3528A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A628045E-D0F6-435D-89FF-6FA87C62B360}" type="presOf" srcId="{CF1FACA8-8E3A-4DD6-8967-1C0C6A60FFEB}" destId="{D5BE4F38-1013-49A4-92D3-475C4BC8BE6A}" srcOrd="0" destOrd="0" presId="urn:microsoft.com/office/officeart/2005/8/layout/hChevron3"/>
    <dgm:cxn modelId="{325C04A8-9EE1-44D6-B380-CFFCB0643745}" type="presOf" srcId="{6D8F616C-5560-4CFA-9142-DE89A3921BF2}" destId="{B825B2F3-592F-4595-A1FE-D4717540E29F}" srcOrd="0" destOrd="0" presId="urn:microsoft.com/office/officeart/2005/8/layout/hChevron3"/>
    <dgm:cxn modelId="{10200ABA-C754-46B1-BA12-0D9751659E13}" type="presParOf" srcId="{846A4B04-42D5-43EE-9EE7-1E2D8FAEC0C2}" destId="{D5BE4F38-1013-49A4-92D3-475C4BC8BE6A}" srcOrd="0" destOrd="0" presId="urn:microsoft.com/office/officeart/2005/8/layout/hChevron3"/>
    <dgm:cxn modelId="{66CF08AB-EFA5-4BE1-8EDC-40D43494D6AA}" type="presParOf" srcId="{846A4B04-42D5-43EE-9EE7-1E2D8FAEC0C2}" destId="{6EEDA9E6-F5CD-4925-9D60-2CD4CAFC7D67}" srcOrd="1" destOrd="0" presId="urn:microsoft.com/office/officeart/2005/8/layout/hChevron3"/>
    <dgm:cxn modelId="{46396D75-523B-413C-97BC-CA7250DCE642}" type="presParOf" srcId="{846A4B04-42D5-43EE-9EE7-1E2D8FAEC0C2}" destId="{10C4BF1F-27B7-4C3B-BBA3-4D2570A5BEDE}" srcOrd="2" destOrd="0" presId="urn:microsoft.com/office/officeart/2005/8/layout/hChevron3"/>
    <dgm:cxn modelId="{7DD9223C-0A16-4EAC-AC16-A2BF863A27A1}" type="presParOf" srcId="{846A4B04-42D5-43EE-9EE7-1E2D8FAEC0C2}" destId="{5D081AB1-DF61-4008-84D7-14292ADDA097}" srcOrd="3" destOrd="0" presId="urn:microsoft.com/office/officeart/2005/8/layout/hChevron3"/>
    <dgm:cxn modelId="{89DBF44F-8177-4DB4-8E4A-0A528B4EFD34}" type="presParOf" srcId="{846A4B04-42D5-43EE-9EE7-1E2D8FAEC0C2}" destId="{731FA5CE-5300-4FB1-B873-8E580626F98D}" srcOrd="4" destOrd="0" presId="urn:microsoft.com/office/officeart/2005/8/layout/hChevron3"/>
    <dgm:cxn modelId="{99711DE4-17FC-470B-9E01-11894A868FDD}" type="presParOf" srcId="{846A4B04-42D5-43EE-9EE7-1E2D8FAEC0C2}" destId="{C808C3B9-2886-4F6C-8942-88251E22EFD2}" srcOrd="5" destOrd="0" presId="urn:microsoft.com/office/officeart/2005/8/layout/hChevron3"/>
    <dgm:cxn modelId="{8090D13E-EB2B-4929-A03B-BB9BEE6B8B1C}" type="presParOf" srcId="{846A4B04-42D5-43EE-9EE7-1E2D8FAEC0C2}" destId="{624C2BBB-E225-457B-9030-4059AD5FDDB1}" srcOrd="6" destOrd="0" presId="urn:microsoft.com/office/officeart/2005/8/layout/hChevron3"/>
    <dgm:cxn modelId="{24C076BD-B3B4-48C4-BA2E-7EFF82DA0F5B}" type="presParOf" srcId="{846A4B04-42D5-43EE-9EE7-1E2D8FAEC0C2}" destId="{347E1C1E-973C-4DD3-AA23-898DC4EBC2DA}" srcOrd="7" destOrd="0" presId="urn:microsoft.com/office/officeart/2005/8/layout/hChevron3"/>
    <dgm:cxn modelId="{53D71471-0C27-41C7-B3A5-E41F23D9AF4A}" type="presParOf" srcId="{846A4B04-42D5-43EE-9EE7-1E2D8FAEC0C2}" destId="{B825B2F3-592F-4595-A1FE-D4717540E29F}" srcOrd="8" destOrd="0" presId="urn:microsoft.com/office/officeart/2005/8/layout/hChevron3"/>
    <dgm:cxn modelId="{E2C8D8A0-256F-4361-A62B-AD29EE39C3E1}" type="presParOf" srcId="{846A4B04-42D5-43EE-9EE7-1E2D8FAEC0C2}" destId="{78285BEB-221E-4EF4-9C0B-D3C87E78ECE1}" srcOrd="9" destOrd="0" presId="urn:microsoft.com/office/officeart/2005/8/layout/hChevron3"/>
    <dgm:cxn modelId="{52D4A054-01F0-4762-B139-C7E3BDD7E483}"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1400" dirty="0" smtClean="0"/>
            <a:t>Yeraltı Suları Hakkında Kanun</a:t>
          </a:r>
          <a:endParaRPr lang="tr-TR" sz="1000" dirty="0"/>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600" b="1" dirty="0" smtClean="0">
              <a:solidFill>
                <a:schemeClr val="accent1">
                  <a:lumMod val="50000"/>
                </a:schemeClr>
              </a:solidFill>
            </a:rPr>
            <a:t>Yeraltı Suları Hakkında Kanun</a:t>
          </a:r>
          <a:r>
            <a:rPr lang="tr-TR" sz="1600" dirty="0" smtClean="0">
              <a:solidFill>
                <a:schemeClr val="accent1">
                  <a:lumMod val="50000"/>
                </a:schemeClr>
              </a:solidFill>
            </a:rPr>
            <a:t> kapsamında yeraltı sularının kullanımı ve idaresiyle ilgili pek çok husus düzenlenmektedir. Kanun kapsamında yeraltı suları </a:t>
          </a:r>
          <a:r>
            <a:rPr lang="tr-TR" sz="1600" b="1" i="1" dirty="0" smtClean="0">
              <a:solidFill>
                <a:schemeClr val="accent1">
                  <a:lumMod val="50000"/>
                </a:schemeClr>
              </a:solidFill>
            </a:rPr>
            <a:t>umum su</a:t>
          </a:r>
          <a:r>
            <a:rPr lang="tr-TR" sz="1600" b="1" dirty="0" smtClean="0">
              <a:solidFill>
                <a:schemeClr val="accent1">
                  <a:lumMod val="50000"/>
                </a:schemeClr>
              </a:solidFill>
            </a:rPr>
            <a:t> </a:t>
          </a:r>
          <a:r>
            <a:rPr lang="tr-TR" sz="1600" dirty="0" smtClean="0">
              <a:solidFill>
                <a:schemeClr val="accent1">
                  <a:lumMod val="50000"/>
                </a:schemeClr>
              </a:solidFill>
            </a:rPr>
            <a:t>olarak değerlendirilmekte ve devletin hüküm ve tasarrufu altında bulunduğu hükmü konulmaktadır. Bu doğrultuda </a:t>
          </a:r>
          <a:r>
            <a:rPr lang="tr-TR" sz="1600" b="1" dirty="0" smtClean="0">
              <a:solidFill>
                <a:schemeClr val="accent1">
                  <a:lumMod val="50000"/>
                </a:schemeClr>
              </a:solidFill>
            </a:rPr>
            <a:t>suların aranması, işletme sahalarının tespiti, faydalı ihtiyaç tanımlaması, komşu hakkı, emniyetli verim haddi</a:t>
          </a:r>
          <a:r>
            <a:rPr lang="tr-TR" sz="1600" dirty="0" smtClean="0">
              <a:solidFill>
                <a:schemeClr val="accent1">
                  <a:lumMod val="50000"/>
                </a:schemeClr>
              </a:solidFill>
            </a:rPr>
            <a:t> gibi tanımlamalar yapılmakta bu suların kullanımına ilişkin olarak alınacak izinlerle ilgili </a:t>
          </a:r>
          <a:r>
            <a:rPr lang="tr-TR" sz="1600" b="1" dirty="0" smtClean="0">
              <a:solidFill>
                <a:schemeClr val="accent1">
                  <a:lumMod val="50000"/>
                </a:schemeClr>
              </a:solidFill>
            </a:rPr>
            <a:t>DSİ Genel Müdürlüğü’ne çeşitli yetkiler</a:t>
          </a:r>
          <a:r>
            <a:rPr lang="tr-TR" sz="1600" dirty="0" smtClean="0">
              <a:solidFill>
                <a:schemeClr val="accent1">
                  <a:lumMod val="50000"/>
                </a:schemeClr>
              </a:solidFill>
            </a:rPr>
            <a:t> verilmektedir. Bunun yanı sıra kuyulara ilişkin </a:t>
          </a:r>
          <a:r>
            <a:rPr lang="tr-TR" sz="1600" b="1" dirty="0" smtClean="0">
              <a:solidFill>
                <a:schemeClr val="accent1">
                  <a:lumMod val="50000"/>
                </a:schemeClr>
              </a:solidFill>
            </a:rPr>
            <a:t>kütük ve sicil bilgilerinin DSİ Genel Müdürlüğü tarafından tutulması</a:t>
          </a:r>
          <a:r>
            <a:rPr lang="tr-TR" sz="1600" dirty="0" smtClean="0">
              <a:solidFill>
                <a:schemeClr val="accent1">
                  <a:lumMod val="50000"/>
                </a:schemeClr>
              </a:solidFill>
            </a:rPr>
            <a:t> hükmü bulunmaktadır.</a:t>
          </a:r>
          <a:endParaRPr lang="tr-TR" sz="160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FF459956-98B6-4F37-9483-59164FAF3799}">
      <dgm:prSet phldrT="[Metin]" custT="1"/>
      <dgm:spPr/>
      <dgm:t>
        <a:bodyPr/>
        <a:lstStyle/>
        <a:p>
          <a:r>
            <a:rPr lang="tr-TR" sz="1400" dirty="0" smtClean="0"/>
            <a:t>Havza Yönetim Heyetlerinin Teşekkülü, Görevleri, Çalışma Usul ve Esasları Hakkında Tebliğ ile </a:t>
          </a:r>
        </a:p>
      </dgm:t>
    </dgm:pt>
    <dgm:pt modelId="{49C8E71F-E264-4C93-84A7-0675C87C1B94}" type="parTrans" cxnId="{1EAD5165-C98A-4286-B840-C504772A3ACF}">
      <dgm:prSet/>
      <dgm:spPr/>
      <dgm:t>
        <a:bodyPr/>
        <a:lstStyle/>
        <a:p>
          <a:endParaRPr lang="tr-TR"/>
        </a:p>
      </dgm:t>
    </dgm:pt>
    <dgm:pt modelId="{084370DB-E5A1-4E4E-9717-0A0FCD42B09D}" type="sibTrans" cxnId="{1EAD5165-C98A-4286-B840-C504772A3ACF}">
      <dgm:prSet/>
      <dgm:spPr/>
      <dgm:t>
        <a:bodyPr/>
        <a:lstStyle/>
        <a:p>
          <a:endParaRPr lang="tr-TR"/>
        </a:p>
      </dgm:t>
    </dgm:pt>
    <dgm:pt modelId="{7330FD53-2BA8-4224-BFF6-36C0EF4325B0}">
      <dgm:prSet phldrT="[Metin]" custT="1"/>
      <dgm:spPr/>
      <dgm:t>
        <a:bodyPr/>
        <a:lstStyle/>
        <a:p>
          <a:r>
            <a:rPr lang="tr-TR" sz="1600" b="1" dirty="0" smtClean="0">
              <a:solidFill>
                <a:schemeClr val="accent1">
                  <a:lumMod val="50000"/>
                </a:schemeClr>
              </a:solidFill>
            </a:rPr>
            <a:t>Havza Yönetim Heyetlerinin Teşekkülü, Görevleri, Çalışma Usul ve Esasları Hakkında Tebliğ </a:t>
          </a:r>
          <a:r>
            <a:rPr lang="tr-TR" sz="1600" dirty="0" smtClean="0">
              <a:solidFill>
                <a:schemeClr val="accent1">
                  <a:lumMod val="50000"/>
                </a:schemeClr>
              </a:solidFill>
            </a:rPr>
            <a:t>ile havza bazında </a:t>
          </a:r>
          <a:r>
            <a:rPr lang="tr-TR" sz="1600" b="1" dirty="0" smtClean="0">
              <a:solidFill>
                <a:schemeClr val="accent1">
                  <a:lumMod val="50000"/>
                </a:schemeClr>
              </a:solidFill>
            </a:rPr>
            <a:t>havza koruma eylem planları, taşkın ve kuraklık yönetim planlarının hazırlanması ve koordinasyonun sağlanması </a:t>
          </a:r>
          <a:r>
            <a:rPr lang="tr-TR" sz="1600" dirty="0" smtClean="0">
              <a:solidFill>
                <a:schemeClr val="accent1">
                  <a:lumMod val="50000"/>
                </a:schemeClr>
              </a:solidFill>
            </a:rPr>
            <a:t>hususlarındaki esaslar düzenlenmekte, Madde 7  kapsamında “e) Su kalitesi ve miktarı ile ilgili izleme sonuçlarını </a:t>
          </a:r>
          <a:r>
            <a:rPr lang="tr-TR" sz="1600" b="1" i="1" u="sng" dirty="0" smtClean="0">
              <a:solidFill>
                <a:schemeClr val="accent1">
                  <a:lumMod val="50000"/>
                </a:schemeClr>
              </a:solidFill>
            </a:rPr>
            <a:t>SYGM tarafından oluşturulacak ortak bir veri tabanında kayıt altına almak, ilgili havza birimleri ile paylaşmak,</a:t>
          </a:r>
          <a:r>
            <a:rPr lang="tr-TR" sz="1600" dirty="0" smtClean="0">
              <a:solidFill>
                <a:schemeClr val="accent1">
                  <a:lumMod val="50000"/>
                </a:schemeClr>
              </a:solidFill>
            </a:rPr>
            <a:t> değerlendirilmiş ve raporlanmış izleme sonuçlarını tartışarak </a:t>
          </a:r>
          <a:r>
            <a:rPr lang="tr-TR" sz="1600" b="1" dirty="0" smtClean="0">
              <a:solidFill>
                <a:schemeClr val="accent1">
                  <a:lumMod val="50000"/>
                </a:schemeClr>
              </a:solidFill>
            </a:rPr>
            <a:t>havza, taşkın ve kuraklık yönetimi planları ile ilgili görüş oluşturmak.”</a:t>
          </a:r>
          <a:r>
            <a:rPr lang="tr-TR" sz="1600" dirty="0" smtClean="0">
              <a:solidFill>
                <a:schemeClr val="accent1">
                  <a:lumMod val="50000"/>
                </a:schemeClr>
              </a:solidFill>
            </a:rPr>
            <a:t> hükmü tesis edilmektedir.</a:t>
          </a:r>
          <a:endParaRPr lang="tr-TR" sz="1600" dirty="0"/>
        </a:p>
      </dgm:t>
    </dgm:pt>
    <dgm:pt modelId="{4298BF59-417B-4680-B681-505C5E9C357A}" type="parTrans" cxnId="{6723665E-7FE9-45D1-AB47-B42B299E5ABC}">
      <dgm:prSet/>
      <dgm:spPr/>
      <dgm:t>
        <a:bodyPr/>
        <a:lstStyle/>
        <a:p>
          <a:endParaRPr lang="tr-TR"/>
        </a:p>
      </dgm:t>
    </dgm:pt>
    <dgm:pt modelId="{F32ADD29-3830-447A-91C8-D429E17DF936}" type="sibTrans" cxnId="{6723665E-7FE9-45D1-AB47-B42B299E5ABC}">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2"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2" custScaleX="127644" custLinFactNeighborY="1193">
        <dgm:presLayoutVars>
          <dgm:bulletEnabled val="1"/>
        </dgm:presLayoutVars>
      </dgm:prSet>
      <dgm:spPr/>
      <dgm:t>
        <a:bodyPr/>
        <a:lstStyle/>
        <a:p>
          <a:endParaRPr lang="tr-TR"/>
        </a:p>
      </dgm:t>
    </dgm:pt>
    <dgm:pt modelId="{AEA7D826-C80A-422A-A1C6-1FEAA0B1CD82}" type="pres">
      <dgm:prSet presAssocID="{7DF64693-AC66-4828-B08E-48DF09D30203}" presName="sp" presStyleCnt="0"/>
      <dgm:spPr/>
    </dgm:pt>
    <dgm:pt modelId="{9DAA55C3-64A9-49B3-807D-AD8C57C825E5}" type="pres">
      <dgm:prSet presAssocID="{FF459956-98B6-4F37-9483-59164FAF3799}" presName="linNode" presStyleCnt="0"/>
      <dgm:spPr/>
    </dgm:pt>
    <dgm:pt modelId="{008BC78E-4BB8-415B-B2EE-50C87D092180}" type="pres">
      <dgm:prSet presAssocID="{FF459956-98B6-4F37-9483-59164FAF3799}" presName="parentText" presStyleLbl="node1" presStyleIdx="1" presStyleCnt="2" custScaleX="44976">
        <dgm:presLayoutVars>
          <dgm:chMax val="1"/>
          <dgm:bulletEnabled val="1"/>
        </dgm:presLayoutVars>
      </dgm:prSet>
      <dgm:spPr/>
      <dgm:t>
        <a:bodyPr/>
        <a:lstStyle/>
        <a:p>
          <a:endParaRPr lang="tr-TR"/>
        </a:p>
      </dgm:t>
    </dgm:pt>
    <dgm:pt modelId="{4186E787-6C37-47F3-B07A-322CA7B4ACC3}" type="pres">
      <dgm:prSet presAssocID="{FF459956-98B6-4F37-9483-59164FAF3799}" presName="descendantText" presStyleLbl="alignAccFollowNode1" presStyleIdx="1" presStyleCnt="2" custScaleX="127644" custScaleY="108709">
        <dgm:presLayoutVars>
          <dgm:bulletEnabled val="1"/>
        </dgm:presLayoutVars>
      </dgm:prSet>
      <dgm:spPr/>
      <dgm:t>
        <a:bodyPr/>
        <a:lstStyle/>
        <a:p>
          <a:endParaRPr lang="tr-TR"/>
        </a:p>
      </dgm:t>
    </dgm:pt>
  </dgm:ptLst>
  <dgm:cxnLst>
    <dgm:cxn modelId="{D13DC045-0E4D-4AB6-8388-F594ADE89D34}" type="presOf" srcId="{963A84F5-0988-4C03-A957-9366582026BB}" destId="{552D18FB-6A1A-4224-A123-45213F899014}" srcOrd="0" destOrd="0" presId="urn:microsoft.com/office/officeart/2005/8/layout/vList5"/>
    <dgm:cxn modelId="{B6C3FC57-A7B6-4BC7-B028-2E10DA02B8A9}" type="presOf" srcId="{7330FD53-2BA8-4224-BFF6-36C0EF4325B0}" destId="{4186E787-6C37-47F3-B07A-322CA7B4ACC3}" srcOrd="0" destOrd="0" presId="urn:microsoft.com/office/officeart/2005/8/layout/vList5"/>
    <dgm:cxn modelId="{BD01BF38-7F9B-4E01-8303-A3E40A2E9656}" type="presOf" srcId="{9E68A843-F935-455E-90BD-70A7FE45CA0C}" destId="{DE068725-45D7-4B72-ADCE-AAA88F174C68}" srcOrd="0" destOrd="0" presId="urn:microsoft.com/office/officeart/2005/8/layout/vList5"/>
    <dgm:cxn modelId="{82126585-0964-48C0-8012-283CFC5AA56D}" srcId="{963A84F5-0988-4C03-A957-9366582026BB}" destId="{CCAF97A7-2553-4BBA-902C-561DE1901A5D}" srcOrd="0" destOrd="0" parTransId="{6D5E9BB8-584E-421E-99C7-F5269B833E76}" sibTransId="{A52BE76C-9A3D-4D62-86EC-B40F71DEE5D1}"/>
    <dgm:cxn modelId="{1EAD5165-C98A-4286-B840-C504772A3ACF}" srcId="{9E68A843-F935-455E-90BD-70A7FE45CA0C}" destId="{FF459956-98B6-4F37-9483-59164FAF3799}" srcOrd="1" destOrd="0" parTransId="{49C8E71F-E264-4C93-84A7-0675C87C1B94}" sibTransId="{084370DB-E5A1-4E4E-9717-0A0FCD42B09D}"/>
    <dgm:cxn modelId="{549D35D3-7F6A-4D57-B15F-86D13EE8C7BB}" type="presOf" srcId="{CCAF97A7-2553-4BBA-902C-561DE1901A5D}" destId="{A1965D53-C95D-4332-B66B-3C3884D6F9EE}" srcOrd="0" destOrd="0" presId="urn:microsoft.com/office/officeart/2005/8/layout/vList5"/>
    <dgm:cxn modelId="{AD085A52-5255-4A7B-A3A7-CFA5DF510DA7}" srcId="{9E68A843-F935-455E-90BD-70A7FE45CA0C}" destId="{963A84F5-0988-4C03-A957-9366582026BB}" srcOrd="0" destOrd="0" parTransId="{1FF894F0-FA4E-4ACA-9D3D-670D91B05EF4}" sibTransId="{7DF64693-AC66-4828-B08E-48DF09D30203}"/>
    <dgm:cxn modelId="{6723665E-7FE9-45D1-AB47-B42B299E5ABC}" srcId="{FF459956-98B6-4F37-9483-59164FAF3799}" destId="{7330FD53-2BA8-4224-BFF6-36C0EF4325B0}" srcOrd="0" destOrd="0" parTransId="{4298BF59-417B-4680-B681-505C5E9C357A}" sibTransId="{F32ADD29-3830-447A-91C8-D429E17DF936}"/>
    <dgm:cxn modelId="{229D7731-5735-4F06-AF8E-DE88C79A90A3}" type="presOf" srcId="{FF459956-98B6-4F37-9483-59164FAF3799}" destId="{008BC78E-4BB8-415B-B2EE-50C87D092180}" srcOrd="0" destOrd="0" presId="urn:microsoft.com/office/officeart/2005/8/layout/vList5"/>
    <dgm:cxn modelId="{EFA6C484-8936-48EE-AE98-56120C366790}" type="presParOf" srcId="{DE068725-45D7-4B72-ADCE-AAA88F174C68}" destId="{50BDD7C2-06D1-4BCF-AED2-8785BF864C69}" srcOrd="0" destOrd="0" presId="urn:microsoft.com/office/officeart/2005/8/layout/vList5"/>
    <dgm:cxn modelId="{FFAAAA18-6426-401D-B77C-C34354A20355}" type="presParOf" srcId="{50BDD7C2-06D1-4BCF-AED2-8785BF864C69}" destId="{552D18FB-6A1A-4224-A123-45213F899014}" srcOrd="0" destOrd="0" presId="urn:microsoft.com/office/officeart/2005/8/layout/vList5"/>
    <dgm:cxn modelId="{470DB722-AC65-4D6A-827B-C149BA29610A}" type="presParOf" srcId="{50BDD7C2-06D1-4BCF-AED2-8785BF864C69}" destId="{A1965D53-C95D-4332-B66B-3C3884D6F9EE}" srcOrd="1" destOrd="0" presId="urn:microsoft.com/office/officeart/2005/8/layout/vList5"/>
    <dgm:cxn modelId="{1C9318A8-5FA0-4B78-BEEE-1399A14852D2}" type="presParOf" srcId="{DE068725-45D7-4B72-ADCE-AAA88F174C68}" destId="{AEA7D826-C80A-422A-A1C6-1FEAA0B1CD82}" srcOrd="1" destOrd="0" presId="urn:microsoft.com/office/officeart/2005/8/layout/vList5"/>
    <dgm:cxn modelId="{BD417ECC-B05F-4EF2-9580-A6F659834F5C}" type="presParOf" srcId="{DE068725-45D7-4B72-ADCE-AAA88F174C68}" destId="{9DAA55C3-64A9-49B3-807D-AD8C57C825E5}" srcOrd="2" destOrd="0" presId="urn:microsoft.com/office/officeart/2005/8/layout/vList5"/>
    <dgm:cxn modelId="{CB1531BB-0A7D-41B6-8B7A-1B3862D76E52}" type="presParOf" srcId="{9DAA55C3-64A9-49B3-807D-AD8C57C825E5}" destId="{008BC78E-4BB8-415B-B2EE-50C87D092180}" srcOrd="0" destOrd="0" presId="urn:microsoft.com/office/officeart/2005/8/layout/vList5"/>
    <dgm:cxn modelId="{226DA2CE-9C49-4108-AB11-55025DE87132}" type="presParOf" srcId="{9DAA55C3-64A9-49B3-807D-AD8C57C825E5}" destId="{4186E787-6C37-47F3-B07A-322CA7B4ACC3}"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Sonuçlar</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AED86DE7-1D69-43B8-A1ED-FE75324ED0EF}" type="presOf" srcId="{6D8F616C-5560-4CFA-9142-DE89A3921BF2}" destId="{B825B2F3-592F-4595-A1FE-D4717540E29F}" srcOrd="0" destOrd="0" presId="urn:microsoft.com/office/officeart/2005/8/layout/hChevron3"/>
    <dgm:cxn modelId="{A6BC3121-8464-43D6-A6CA-72495C345D81}" type="presOf" srcId="{190F4928-E1E4-4DBB-BEF3-F88FDCB45E61}" destId="{9B891A10-9F93-434D-9B18-A4AABC3528AD}"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27C686B5-7FE0-4003-A67D-2B72D8F05A81}" type="presOf" srcId="{9971BDDA-7F5A-4283-BABC-2783F2DAEC2A}" destId="{731FA5CE-5300-4FB1-B873-8E580626F98D}"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356B0AC7-61F8-477A-BDD7-BA8F2C645F64}" type="presOf" srcId="{9760DC9B-F2BE-4099-942D-79204F4AD244}" destId="{846A4B04-42D5-43EE-9EE7-1E2D8FAEC0C2}" srcOrd="0" destOrd="0" presId="urn:microsoft.com/office/officeart/2005/8/layout/hChevron3"/>
    <dgm:cxn modelId="{A1904EC2-4A52-46C1-98A2-6D81CFDA1CCA}" type="presOf" srcId="{29B07A9B-758D-4B21-AA1D-5D156007851D}" destId="{624C2BBB-E225-457B-9030-4059AD5FDDB1}"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4DB75070-81FC-428D-B7B1-CD4B45937CBF}"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DACC68C-1227-47DD-8635-BEC66C82094C}" type="presOf" srcId="{CF1FACA8-8E3A-4DD6-8967-1C0C6A60FFEB}" destId="{D5BE4F38-1013-49A4-92D3-475C4BC8BE6A}" srcOrd="0" destOrd="0" presId="urn:microsoft.com/office/officeart/2005/8/layout/hChevron3"/>
    <dgm:cxn modelId="{6CF4DB0B-6222-4BF9-96C1-117CC445989B}" type="presParOf" srcId="{846A4B04-42D5-43EE-9EE7-1E2D8FAEC0C2}" destId="{D5BE4F38-1013-49A4-92D3-475C4BC8BE6A}" srcOrd="0" destOrd="0" presId="urn:microsoft.com/office/officeart/2005/8/layout/hChevron3"/>
    <dgm:cxn modelId="{704E1948-1936-4EF1-8CDA-C786214177B1}" type="presParOf" srcId="{846A4B04-42D5-43EE-9EE7-1E2D8FAEC0C2}" destId="{6EEDA9E6-F5CD-4925-9D60-2CD4CAFC7D67}" srcOrd="1" destOrd="0" presId="urn:microsoft.com/office/officeart/2005/8/layout/hChevron3"/>
    <dgm:cxn modelId="{D7D13E05-BAB3-4462-B228-464C975D779B}" type="presParOf" srcId="{846A4B04-42D5-43EE-9EE7-1E2D8FAEC0C2}" destId="{10C4BF1F-27B7-4C3B-BBA3-4D2570A5BEDE}" srcOrd="2" destOrd="0" presId="urn:microsoft.com/office/officeart/2005/8/layout/hChevron3"/>
    <dgm:cxn modelId="{6FF03E44-12BB-4210-98F5-EBB4D2E4E7BE}" type="presParOf" srcId="{846A4B04-42D5-43EE-9EE7-1E2D8FAEC0C2}" destId="{5D081AB1-DF61-4008-84D7-14292ADDA097}" srcOrd="3" destOrd="0" presId="urn:microsoft.com/office/officeart/2005/8/layout/hChevron3"/>
    <dgm:cxn modelId="{7A2F5007-D156-4F81-8D85-C14BC1B1F515}" type="presParOf" srcId="{846A4B04-42D5-43EE-9EE7-1E2D8FAEC0C2}" destId="{731FA5CE-5300-4FB1-B873-8E580626F98D}" srcOrd="4" destOrd="0" presId="urn:microsoft.com/office/officeart/2005/8/layout/hChevron3"/>
    <dgm:cxn modelId="{788A22CC-1BE1-4997-A7E5-EB5EB2CCDAA1}" type="presParOf" srcId="{846A4B04-42D5-43EE-9EE7-1E2D8FAEC0C2}" destId="{C808C3B9-2886-4F6C-8942-88251E22EFD2}" srcOrd="5" destOrd="0" presId="urn:microsoft.com/office/officeart/2005/8/layout/hChevron3"/>
    <dgm:cxn modelId="{0CE70FAF-D851-4FF5-A0B5-CB40A444B74B}" type="presParOf" srcId="{846A4B04-42D5-43EE-9EE7-1E2D8FAEC0C2}" destId="{624C2BBB-E225-457B-9030-4059AD5FDDB1}" srcOrd="6" destOrd="0" presId="urn:microsoft.com/office/officeart/2005/8/layout/hChevron3"/>
    <dgm:cxn modelId="{C58ACA62-5C23-48BD-AF3B-2F3382A1B633}" type="presParOf" srcId="{846A4B04-42D5-43EE-9EE7-1E2D8FAEC0C2}" destId="{347E1C1E-973C-4DD3-AA23-898DC4EBC2DA}" srcOrd="7" destOrd="0" presId="urn:microsoft.com/office/officeart/2005/8/layout/hChevron3"/>
    <dgm:cxn modelId="{2A44AB0D-E8EB-43A5-BA39-F7FECD6862B0}" type="presParOf" srcId="{846A4B04-42D5-43EE-9EE7-1E2D8FAEC0C2}" destId="{B825B2F3-592F-4595-A1FE-D4717540E29F}" srcOrd="8" destOrd="0" presId="urn:microsoft.com/office/officeart/2005/8/layout/hChevron3"/>
    <dgm:cxn modelId="{4F9BC9CC-AB14-4442-B35A-C93448540ECB}" type="presParOf" srcId="{846A4B04-42D5-43EE-9EE7-1E2D8FAEC0C2}" destId="{78285BEB-221E-4EF4-9C0B-D3C87E78ECE1}" srcOrd="9" destOrd="0" presId="urn:microsoft.com/office/officeart/2005/8/layout/hChevron3"/>
    <dgm:cxn modelId="{9766A33F-0E57-4F4B-A002-680B7501AF29}"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FB99F331-018F-4D9C-9027-800E6467C191}"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tr-TR"/>
        </a:p>
      </dgm:t>
    </dgm:pt>
    <dgm:pt modelId="{838AA835-4EF4-4A6B-901E-DAA5BD15B796}">
      <dgm:prSet custT="1"/>
      <dgm:spPr/>
      <dgm:t>
        <a:bodyPr/>
        <a:lstStyle/>
        <a:p>
          <a:pPr rtl="0"/>
          <a:r>
            <a:rPr lang="tr-TR" sz="1400" b="1" u="sng" dirty="0" smtClean="0"/>
            <a:t>Yönetimsel veri</a:t>
          </a:r>
        </a:p>
      </dgm:t>
    </dgm:pt>
    <dgm:pt modelId="{05E779F2-EDD2-42A5-AB48-1FDAAE87E617}" type="parTrans" cxnId="{91F772A0-39FE-4CC6-9175-61234D66C9DA}">
      <dgm:prSet/>
      <dgm:spPr/>
      <dgm:t>
        <a:bodyPr/>
        <a:lstStyle/>
        <a:p>
          <a:endParaRPr lang="tr-TR"/>
        </a:p>
      </dgm:t>
    </dgm:pt>
    <dgm:pt modelId="{98C499DE-094E-4CF3-B1FE-E137C5266CF0}" type="sibTrans" cxnId="{91F772A0-39FE-4CC6-9175-61234D66C9DA}">
      <dgm:prSet/>
      <dgm:spPr/>
      <dgm:t>
        <a:bodyPr/>
        <a:lstStyle/>
        <a:p>
          <a:endParaRPr lang="tr-TR"/>
        </a:p>
      </dgm:t>
    </dgm:pt>
    <dgm:pt modelId="{22EFF452-CE35-44A3-BC16-5FE892F8F845}">
      <dgm:prSet custT="1"/>
      <dgm:spPr/>
      <dgm:t>
        <a:bodyPr/>
        <a:lstStyle/>
        <a:p>
          <a:pPr rtl="0"/>
          <a:r>
            <a:rPr lang="tr-TR" sz="1600" b="1" u="sng" dirty="0" smtClean="0"/>
            <a:t>Yardımcı veri</a:t>
          </a:r>
        </a:p>
      </dgm:t>
    </dgm:pt>
    <dgm:pt modelId="{ED7B3F5A-6F3D-482B-80F6-285091D43776}" type="parTrans" cxnId="{6A08DE99-3901-4743-84A2-659DB08CC824}">
      <dgm:prSet/>
      <dgm:spPr/>
      <dgm:t>
        <a:bodyPr/>
        <a:lstStyle/>
        <a:p>
          <a:endParaRPr lang="tr-TR"/>
        </a:p>
      </dgm:t>
    </dgm:pt>
    <dgm:pt modelId="{16B8D9F9-B769-4614-942B-DFC516F31537}" type="sibTrans" cxnId="{6A08DE99-3901-4743-84A2-659DB08CC824}">
      <dgm:prSet/>
      <dgm:spPr/>
      <dgm:t>
        <a:bodyPr/>
        <a:lstStyle/>
        <a:p>
          <a:endParaRPr lang="tr-TR"/>
        </a:p>
      </dgm:t>
    </dgm:pt>
    <dgm:pt modelId="{91419424-8E19-479D-B6FE-30FFDDCA6638}">
      <dgm:prSet custT="1"/>
      <dgm:spPr/>
      <dgm:t>
        <a:bodyPr/>
        <a:lstStyle/>
        <a:p>
          <a:pPr rtl="0"/>
          <a:r>
            <a:rPr lang="tr-TR" sz="1600" b="1" u="sng" dirty="0" smtClean="0"/>
            <a:t>Temel su verisi</a:t>
          </a:r>
        </a:p>
      </dgm:t>
    </dgm:pt>
    <dgm:pt modelId="{5B3D9D62-E6AC-4FE0-BC93-7EBC5BE73DFB}" type="parTrans" cxnId="{E3C932C3-3C72-427F-90CF-2864CC248EFC}">
      <dgm:prSet/>
      <dgm:spPr/>
      <dgm:t>
        <a:bodyPr/>
        <a:lstStyle/>
        <a:p>
          <a:endParaRPr lang="tr-TR"/>
        </a:p>
      </dgm:t>
    </dgm:pt>
    <dgm:pt modelId="{2AD65302-CB4F-47F9-AE1F-4C532262BECE}" type="sibTrans" cxnId="{E3C932C3-3C72-427F-90CF-2864CC248EFC}">
      <dgm:prSet/>
      <dgm:spPr/>
      <dgm:t>
        <a:bodyPr/>
        <a:lstStyle/>
        <a:p>
          <a:endParaRPr lang="tr-TR"/>
        </a:p>
      </dgm:t>
    </dgm:pt>
    <dgm:pt modelId="{DC176FE6-8B6F-4401-A13A-30BF24F26635}">
      <dgm:prSet custT="1"/>
      <dgm:spPr/>
      <dgm:t>
        <a:bodyPr/>
        <a:lstStyle/>
        <a:p>
          <a:pPr rtl="0"/>
          <a:r>
            <a:rPr lang="tr-TR" sz="1600" b="1" u="sng" dirty="0" smtClean="0"/>
            <a:t>Çevresel veri</a:t>
          </a:r>
        </a:p>
      </dgm:t>
    </dgm:pt>
    <dgm:pt modelId="{8C46B2E5-7316-43D4-A89D-A6E98E0632FD}" type="parTrans" cxnId="{302406D8-55BD-4CD9-8824-85946D7E13AD}">
      <dgm:prSet/>
      <dgm:spPr/>
      <dgm:t>
        <a:bodyPr/>
        <a:lstStyle/>
        <a:p>
          <a:endParaRPr lang="tr-TR"/>
        </a:p>
      </dgm:t>
    </dgm:pt>
    <dgm:pt modelId="{3D95A03A-030F-4790-8F4A-E640918EC901}" type="sibTrans" cxnId="{302406D8-55BD-4CD9-8824-85946D7E13AD}">
      <dgm:prSet/>
      <dgm:spPr/>
      <dgm:t>
        <a:bodyPr/>
        <a:lstStyle/>
        <a:p>
          <a:endParaRPr lang="tr-TR"/>
        </a:p>
      </dgm:t>
    </dgm:pt>
    <dgm:pt modelId="{5F5B9C63-04F1-4ABD-80D9-362AE927E99A}" type="pres">
      <dgm:prSet presAssocID="{FB99F331-018F-4D9C-9027-800E6467C191}" presName="Name0" presStyleCnt="0">
        <dgm:presLayoutVars>
          <dgm:dir/>
          <dgm:animOne val="branch"/>
          <dgm:animLvl val="lvl"/>
        </dgm:presLayoutVars>
      </dgm:prSet>
      <dgm:spPr/>
      <dgm:t>
        <a:bodyPr/>
        <a:lstStyle/>
        <a:p>
          <a:endParaRPr lang="tr-TR"/>
        </a:p>
      </dgm:t>
    </dgm:pt>
    <dgm:pt modelId="{859448D7-3E44-467D-899B-84455AC1DC43}" type="pres">
      <dgm:prSet presAssocID="{91419424-8E19-479D-B6FE-30FFDDCA6638}" presName="chaos" presStyleCnt="0"/>
      <dgm:spPr/>
    </dgm:pt>
    <dgm:pt modelId="{1EB529E4-086F-4B77-8D83-C458A9A82F73}" type="pres">
      <dgm:prSet presAssocID="{91419424-8E19-479D-B6FE-30FFDDCA6638}" presName="parTx1" presStyleLbl="revTx" presStyleIdx="0" presStyleCnt="3"/>
      <dgm:spPr/>
      <dgm:t>
        <a:bodyPr/>
        <a:lstStyle/>
        <a:p>
          <a:endParaRPr lang="tr-TR"/>
        </a:p>
      </dgm:t>
    </dgm:pt>
    <dgm:pt modelId="{1C12E327-7021-4F52-9703-5DA34BAB13EC}" type="pres">
      <dgm:prSet presAssocID="{91419424-8E19-479D-B6FE-30FFDDCA6638}" presName="c1" presStyleLbl="node1" presStyleIdx="0" presStyleCnt="19"/>
      <dgm:spPr/>
    </dgm:pt>
    <dgm:pt modelId="{681BB1A5-7660-4E04-99B2-77C70E9ACB8E}" type="pres">
      <dgm:prSet presAssocID="{91419424-8E19-479D-B6FE-30FFDDCA6638}" presName="c2" presStyleLbl="node1" presStyleIdx="1" presStyleCnt="19"/>
      <dgm:spPr/>
    </dgm:pt>
    <dgm:pt modelId="{22E7C522-595C-4B25-8AD3-8E21AB389496}" type="pres">
      <dgm:prSet presAssocID="{91419424-8E19-479D-B6FE-30FFDDCA6638}" presName="c3" presStyleLbl="node1" presStyleIdx="2" presStyleCnt="19"/>
      <dgm:spPr/>
    </dgm:pt>
    <dgm:pt modelId="{2D1B1CFE-62C2-407F-AD6F-401DF26EC5FD}" type="pres">
      <dgm:prSet presAssocID="{91419424-8E19-479D-B6FE-30FFDDCA6638}" presName="c4" presStyleLbl="node1" presStyleIdx="3" presStyleCnt="19"/>
      <dgm:spPr/>
    </dgm:pt>
    <dgm:pt modelId="{69F22E30-7A25-430C-BD0A-8BA6308DAB11}" type="pres">
      <dgm:prSet presAssocID="{91419424-8E19-479D-B6FE-30FFDDCA6638}" presName="c5" presStyleLbl="node1" presStyleIdx="4" presStyleCnt="19"/>
      <dgm:spPr/>
    </dgm:pt>
    <dgm:pt modelId="{2D56C44D-611C-4341-B616-40332AF11ACB}" type="pres">
      <dgm:prSet presAssocID="{91419424-8E19-479D-B6FE-30FFDDCA6638}" presName="c6" presStyleLbl="node1" presStyleIdx="5" presStyleCnt="19"/>
      <dgm:spPr/>
    </dgm:pt>
    <dgm:pt modelId="{CE30B680-317D-4ABA-BFC2-0973FEA7D4E0}" type="pres">
      <dgm:prSet presAssocID="{91419424-8E19-479D-B6FE-30FFDDCA6638}" presName="c7" presStyleLbl="node1" presStyleIdx="6" presStyleCnt="19"/>
      <dgm:spPr/>
    </dgm:pt>
    <dgm:pt modelId="{082DA034-4849-4B01-A787-8EBEC4AE5DEE}" type="pres">
      <dgm:prSet presAssocID="{91419424-8E19-479D-B6FE-30FFDDCA6638}" presName="c8" presStyleLbl="node1" presStyleIdx="7" presStyleCnt="19"/>
      <dgm:spPr/>
    </dgm:pt>
    <dgm:pt modelId="{B3CAD4E5-B872-47E0-870D-34712F32F08C}" type="pres">
      <dgm:prSet presAssocID="{91419424-8E19-479D-B6FE-30FFDDCA6638}" presName="c9" presStyleLbl="node1" presStyleIdx="8" presStyleCnt="19"/>
      <dgm:spPr/>
    </dgm:pt>
    <dgm:pt modelId="{CED2B4DA-EE1E-4374-BF81-37EBDD20B6AD}" type="pres">
      <dgm:prSet presAssocID="{91419424-8E19-479D-B6FE-30FFDDCA6638}" presName="c10" presStyleLbl="node1" presStyleIdx="9" presStyleCnt="19"/>
      <dgm:spPr/>
    </dgm:pt>
    <dgm:pt modelId="{852C7DC0-A644-4350-B79F-AE9837704DE4}" type="pres">
      <dgm:prSet presAssocID="{91419424-8E19-479D-B6FE-30FFDDCA6638}" presName="c11" presStyleLbl="node1" presStyleIdx="10" presStyleCnt="19"/>
      <dgm:spPr/>
    </dgm:pt>
    <dgm:pt modelId="{0F50909F-1F75-4486-80E8-00587808849D}" type="pres">
      <dgm:prSet presAssocID="{91419424-8E19-479D-B6FE-30FFDDCA6638}" presName="c12" presStyleLbl="node1" presStyleIdx="11" presStyleCnt="19"/>
      <dgm:spPr/>
    </dgm:pt>
    <dgm:pt modelId="{13F1C4AD-EE7D-4E19-857E-104D38165434}" type="pres">
      <dgm:prSet presAssocID="{91419424-8E19-479D-B6FE-30FFDDCA6638}" presName="c13" presStyleLbl="node1" presStyleIdx="12" presStyleCnt="19"/>
      <dgm:spPr/>
    </dgm:pt>
    <dgm:pt modelId="{BFF2A992-0289-4F6A-A4AD-88D3581A3EF9}" type="pres">
      <dgm:prSet presAssocID="{91419424-8E19-479D-B6FE-30FFDDCA6638}" presName="c14" presStyleLbl="node1" presStyleIdx="13" presStyleCnt="19"/>
      <dgm:spPr/>
    </dgm:pt>
    <dgm:pt modelId="{2C125F36-7B34-4FCC-91EF-73DAD24D9BE4}" type="pres">
      <dgm:prSet presAssocID="{91419424-8E19-479D-B6FE-30FFDDCA6638}" presName="c15" presStyleLbl="node1" presStyleIdx="14" presStyleCnt="19"/>
      <dgm:spPr/>
    </dgm:pt>
    <dgm:pt modelId="{5199065C-4FB7-4C90-BA29-42F4D53A324B}" type="pres">
      <dgm:prSet presAssocID="{91419424-8E19-479D-B6FE-30FFDDCA6638}" presName="c16" presStyleLbl="node1" presStyleIdx="15" presStyleCnt="19"/>
      <dgm:spPr/>
    </dgm:pt>
    <dgm:pt modelId="{29B1846D-946B-47B6-A149-CD6346E13B88}" type="pres">
      <dgm:prSet presAssocID="{91419424-8E19-479D-B6FE-30FFDDCA6638}" presName="c17" presStyleLbl="node1" presStyleIdx="16" presStyleCnt="19"/>
      <dgm:spPr/>
    </dgm:pt>
    <dgm:pt modelId="{3CFB1386-1202-407A-B4F9-318B18108A1E}" type="pres">
      <dgm:prSet presAssocID="{91419424-8E19-479D-B6FE-30FFDDCA6638}" presName="c18" presStyleLbl="node1" presStyleIdx="17" presStyleCnt="19"/>
      <dgm:spPr/>
    </dgm:pt>
    <dgm:pt modelId="{29A2A1AF-33AF-4451-A50F-72C5044B1D41}" type="pres">
      <dgm:prSet presAssocID="{2AD65302-CB4F-47F9-AE1F-4C532262BECE}" presName="chevronComposite1" presStyleCnt="0"/>
      <dgm:spPr/>
    </dgm:pt>
    <dgm:pt modelId="{F229D20A-4F1C-4B8B-B0ED-0F615FBE92BB}" type="pres">
      <dgm:prSet presAssocID="{2AD65302-CB4F-47F9-AE1F-4C532262BECE}" presName="chevron1" presStyleLbl="sibTrans2D1" presStyleIdx="0" presStyleCnt="3"/>
      <dgm:spPr/>
    </dgm:pt>
    <dgm:pt modelId="{AA6D0FC1-B8BE-4077-86C7-480FED993D2B}" type="pres">
      <dgm:prSet presAssocID="{2AD65302-CB4F-47F9-AE1F-4C532262BECE}" presName="spChevron1" presStyleCnt="0"/>
      <dgm:spPr/>
    </dgm:pt>
    <dgm:pt modelId="{484179F8-1616-4E0F-BCDE-DD1643699DB5}" type="pres">
      <dgm:prSet presAssocID="{DC176FE6-8B6F-4401-A13A-30BF24F26635}" presName="middle" presStyleCnt="0"/>
      <dgm:spPr/>
    </dgm:pt>
    <dgm:pt modelId="{2880E829-5CFB-492C-9D9D-610250F698D7}" type="pres">
      <dgm:prSet presAssocID="{DC176FE6-8B6F-4401-A13A-30BF24F26635}" presName="parTxMid" presStyleLbl="revTx" presStyleIdx="1" presStyleCnt="3"/>
      <dgm:spPr/>
      <dgm:t>
        <a:bodyPr/>
        <a:lstStyle/>
        <a:p>
          <a:endParaRPr lang="tr-TR"/>
        </a:p>
      </dgm:t>
    </dgm:pt>
    <dgm:pt modelId="{2D913CA4-C29C-45B4-94DF-4CEE533164E6}" type="pres">
      <dgm:prSet presAssocID="{DC176FE6-8B6F-4401-A13A-30BF24F26635}" presName="spMid" presStyleCnt="0"/>
      <dgm:spPr/>
    </dgm:pt>
    <dgm:pt modelId="{0A361B67-CFC8-4590-B024-F1CC67DC63D3}" type="pres">
      <dgm:prSet presAssocID="{3D95A03A-030F-4790-8F4A-E640918EC901}" presName="chevronComposite1" presStyleCnt="0"/>
      <dgm:spPr/>
    </dgm:pt>
    <dgm:pt modelId="{480DEEEF-CDE2-4D56-8DC9-DDC7D26421B6}" type="pres">
      <dgm:prSet presAssocID="{3D95A03A-030F-4790-8F4A-E640918EC901}" presName="chevron1" presStyleLbl="sibTrans2D1" presStyleIdx="1" presStyleCnt="3"/>
      <dgm:spPr/>
    </dgm:pt>
    <dgm:pt modelId="{AEEB6A33-0B4A-40D8-9EF5-F16DF9A1CC34}" type="pres">
      <dgm:prSet presAssocID="{3D95A03A-030F-4790-8F4A-E640918EC901}" presName="spChevron1" presStyleCnt="0"/>
      <dgm:spPr/>
    </dgm:pt>
    <dgm:pt modelId="{59623E00-B4E1-4E32-9B97-50013F3759B8}" type="pres">
      <dgm:prSet presAssocID="{22EFF452-CE35-44A3-BC16-5FE892F8F845}" presName="middle" presStyleCnt="0"/>
      <dgm:spPr/>
    </dgm:pt>
    <dgm:pt modelId="{025BEA2A-A559-4BBE-BB1D-6DAD9F833B5D}" type="pres">
      <dgm:prSet presAssocID="{22EFF452-CE35-44A3-BC16-5FE892F8F845}" presName="parTxMid" presStyleLbl="revTx" presStyleIdx="2" presStyleCnt="3"/>
      <dgm:spPr/>
      <dgm:t>
        <a:bodyPr/>
        <a:lstStyle/>
        <a:p>
          <a:endParaRPr lang="tr-TR"/>
        </a:p>
      </dgm:t>
    </dgm:pt>
    <dgm:pt modelId="{417EC1FC-BE6F-4E86-B895-A7804655BA50}" type="pres">
      <dgm:prSet presAssocID="{22EFF452-CE35-44A3-BC16-5FE892F8F845}" presName="spMid" presStyleCnt="0"/>
      <dgm:spPr/>
    </dgm:pt>
    <dgm:pt modelId="{85B338D0-8A5E-4079-8A2A-A04C6276B288}" type="pres">
      <dgm:prSet presAssocID="{16B8D9F9-B769-4614-942B-DFC516F31537}" presName="chevronComposite1" presStyleCnt="0"/>
      <dgm:spPr/>
    </dgm:pt>
    <dgm:pt modelId="{04F42D41-02F2-4250-AAA1-315FAFC031B3}" type="pres">
      <dgm:prSet presAssocID="{16B8D9F9-B769-4614-942B-DFC516F31537}" presName="chevron1" presStyleLbl="sibTrans2D1" presStyleIdx="2" presStyleCnt="3"/>
      <dgm:spPr/>
    </dgm:pt>
    <dgm:pt modelId="{0092828C-9D6E-48BF-908B-1EB18274147E}" type="pres">
      <dgm:prSet presAssocID="{16B8D9F9-B769-4614-942B-DFC516F31537}" presName="spChevron1" presStyleCnt="0"/>
      <dgm:spPr/>
    </dgm:pt>
    <dgm:pt modelId="{441C4C59-1C36-435E-95A4-AFF250A6EF18}" type="pres">
      <dgm:prSet presAssocID="{838AA835-4EF4-4A6B-901E-DAA5BD15B796}" presName="last" presStyleCnt="0"/>
      <dgm:spPr/>
    </dgm:pt>
    <dgm:pt modelId="{A1063553-6ABF-412B-B769-F623B8A7014C}" type="pres">
      <dgm:prSet presAssocID="{838AA835-4EF4-4A6B-901E-DAA5BD15B796}" presName="circleTx" presStyleLbl="node1" presStyleIdx="18" presStyleCnt="19"/>
      <dgm:spPr/>
      <dgm:t>
        <a:bodyPr/>
        <a:lstStyle/>
        <a:p>
          <a:endParaRPr lang="tr-TR"/>
        </a:p>
      </dgm:t>
    </dgm:pt>
    <dgm:pt modelId="{F44B495F-C15D-48B0-B80C-92687CC62BE2}" type="pres">
      <dgm:prSet presAssocID="{838AA835-4EF4-4A6B-901E-DAA5BD15B796}" presName="spN" presStyleCnt="0"/>
      <dgm:spPr/>
    </dgm:pt>
  </dgm:ptLst>
  <dgm:cxnLst>
    <dgm:cxn modelId="{C17B1EDB-B814-438C-9E10-643EA511F195}" type="presOf" srcId="{91419424-8E19-479D-B6FE-30FFDDCA6638}" destId="{1EB529E4-086F-4B77-8D83-C458A9A82F73}" srcOrd="0" destOrd="0" presId="urn:microsoft.com/office/officeart/2009/3/layout/RandomtoResultProcess"/>
    <dgm:cxn modelId="{BF05AF88-41C9-4ACC-A267-9340294BDADB}" type="presOf" srcId="{22EFF452-CE35-44A3-BC16-5FE892F8F845}" destId="{025BEA2A-A559-4BBE-BB1D-6DAD9F833B5D}" srcOrd="0" destOrd="0" presId="urn:microsoft.com/office/officeart/2009/3/layout/RandomtoResultProcess"/>
    <dgm:cxn modelId="{91F772A0-39FE-4CC6-9175-61234D66C9DA}" srcId="{FB99F331-018F-4D9C-9027-800E6467C191}" destId="{838AA835-4EF4-4A6B-901E-DAA5BD15B796}" srcOrd="3" destOrd="0" parTransId="{05E779F2-EDD2-42A5-AB48-1FDAAE87E617}" sibTransId="{98C499DE-094E-4CF3-B1FE-E137C5266CF0}"/>
    <dgm:cxn modelId="{302406D8-55BD-4CD9-8824-85946D7E13AD}" srcId="{FB99F331-018F-4D9C-9027-800E6467C191}" destId="{DC176FE6-8B6F-4401-A13A-30BF24F26635}" srcOrd="1" destOrd="0" parTransId="{8C46B2E5-7316-43D4-A89D-A6E98E0632FD}" sibTransId="{3D95A03A-030F-4790-8F4A-E640918EC901}"/>
    <dgm:cxn modelId="{9B7E7CF1-3993-46AA-90F5-D1E1A979D2E5}" type="presOf" srcId="{DC176FE6-8B6F-4401-A13A-30BF24F26635}" destId="{2880E829-5CFB-492C-9D9D-610250F698D7}" srcOrd="0" destOrd="0" presId="urn:microsoft.com/office/officeart/2009/3/layout/RandomtoResultProcess"/>
    <dgm:cxn modelId="{6A08DE99-3901-4743-84A2-659DB08CC824}" srcId="{FB99F331-018F-4D9C-9027-800E6467C191}" destId="{22EFF452-CE35-44A3-BC16-5FE892F8F845}" srcOrd="2" destOrd="0" parTransId="{ED7B3F5A-6F3D-482B-80F6-285091D43776}" sibTransId="{16B8D9F9-B769-4614-942B-DFC516F31537}"/>
    <dgm:cxn modelId="{F3918222-E9FB-4CE4-86F8-3C41FE90C115}" type="presOf" srcId="{FB99F331-018F-4D9C-9027-800E6467C191}" destId="{5F5B9C63-04F1-4ABD-80D9-362AE927E99A}" srcOrd="0" destOrd="0" presId="urn:microsoft.com/office/officeart/2009/3/layout/RandomtoResultProcess"/>
    <dgm:cxn modelId="{60A4BD4B-69DC-4CE3-BC0C-CBEB24F88D47}" type="presOf" srcId="{838AA835-4EF4-4A6B-901E-DAA5BD15B796}" destId="{A1063553-6ABF-412B-B769-F623B8A7014C}" srcOrd="0" destOrd="0" presId="urn:microsoft.com/office/officeart/2009/3/layout/RandomtoResultProcess"/>
    <dgm:cxn modelId="{E3C932C3-3C72-427F-90CF-2864CC248EFC}" srcId="{FB99F331-018F-4D9C-9027-800E6467C191}" destId="{91419424-8E19-479D-B6FE-30FFDDCA6638}" srcOrd="0" destOrd="0" parTransId="{5B3D9D62-E6AC-4FE0-BC93-7EBC5BE73DFB}" sibTransId="{2AD65302-CB4F-47F9-AE1F-4C532262BECE}"/>
    <dgm:cxn modelId="{C164742A-8D31-454E-B49E-5F3F1E3FCE57}" type="presParOf" srcId="{5F5B9C63-04F1-4ABD-80D9-362AE927E99A}" destId="{859448D7-3E44-467D-899B-84455AC1DC43}" srcOrd="0" destOrd="0" presId="urn:microsoft.com/office/officeart/2009/3/layout/RandomtoResultProcess"/>
    <dgm:cxn modelId="{AB4CCF48-AC16-47E2-8D4D-C6953631B398}" type="presParOf" srcId="{859448D7-3E44-467D-899B-84455AC1DC43}" destId="{1EB529E4-086F-4B77-8D83-C458A9A82F73}" srcOrd="0" destOrd="0" presId="urn:microsoft.com/office/officeart/2009/3/layout/RandomtoResultProcess"/>
    <dgm:cxn modelId="{9DE90A7C-68B8-45EB-951D-043E786FBE0A}" type="presParOf" srcId="{859448D7-3E44-467D-899B-84455AC1DC43}" destId="{1C12E327-7021-4F52-9703-5DA34BAB13EC}" srcOrd="1" destOrd="0" presId="urn:microsoft.com/office/officeart/2009/3/layout/RandomtoResultProcess"/>
    <dgm:cxn modelId="{1405F4DC-3E6D-4975-A167-7A8E6E0BF99E}" type="presParOf" srcId="{859448D7-3E44-467D-899B-84455AC1DC43}" destId="{681BB1A5-7660-4E04-99B2-77C70E9ACB8E}" srcOrd="2" destOrd="0" presId="urn:microsoft.com/office/officeart/2009/3/layout/RandomtoResultProcess"/>
    <dgm:cxn modelId="{26F2C42A-846B-498C-9FF1-94D7BF4E3139}" type="presParOf" srcId="{859448D7-3E44-467D-899B-84455AC1DC43}" destId="{22E7C522-595C-4B25-8AD3-8E21AB389496}" srcOrd="3" destOrd="0" presId="urn:microsoft.com/office/officeart/2009/3/layout/RandomtoResultProcess"/>
    <dgm:cxn modelId="{B121F187-7746-4BCA-841E-3CB9554B49B1}" type="presParOf" srcId="{859448D7-3E44-467D-899B-84455AC1DC43}" destId="{2D1B1CFE-62C2-407F-AD6F-401DF26EC5FD}" srcOrd="4" destOrd="0" presId="urn:microsoft.com/office/officeart/2009/3/layout/RandomtoResultProcess"/>
    <dgm:cxn modelId="{7D52D4BD-C425-498E-8777-EC21F1A0E9C3}" type="presParOf" srcId="{859448D7-3E44-467D-899B-84455AC1DC43}" destId="{69F22E30-7A25-430C-BD0A-8BA6308DAB11}" srcOrd="5" destOrd="0" presId="urn:microsoft.com/office/officeart/2009/3/layout/RandomtoResultProcess"/>
    <dgm:cxn modelId="{85AFAECE-2253-468B-B8B4-955206A7677D}" type="presParOf" srcId="{859448D7-3E44-467D-899B-84455AC1DC43}" destId="{2D56C44D-611C-4341-B616-40332AF11ACB}" srcOrd="6" destOrd="0" presId="urn:microsoft.com/office/officeart/2009/3/layout/RandomtoResultProcess"/>
    <dgm:cxn modelId="{7534B2CE-06CC-4CAB-9ADF-12EDC0CAB0C9}" type="presParOf" srcId="{859448D7-3E44-467D-899B-84455AC1DC43}" destId="{CE30B680-317D-4ABA-BFC2-0973FEA7D4E0}" srcOrd="7" destOrd="0" presId="urn:microsoft.com/office/officeart/2009/3/layout/RandomtoResultProcess"/>
    <dgm:cxn modelId="{BEFB1C7D-069D-437F-AB53-DEDCC41A1635}" type="presParOf" srcId="{859448D7-3E44-467D-899B-84455AC1DC43}" destId="{082DA034-4849-4B01-A787-8EBEC4AE5DEE}" srcOrd="8" destOrd="0" presId="urn:microsoft.com/office/officeart/2009/3/layout/RandomtoResultProcess"/>
    <dgm:cxn modelId="{FB88E999-A90D-4CD6-8134-4F4F6D821CA7}" type="presParOf" srcId="{859448D7-3E44-467D-899B-84455AC1DC43}" destId="{B3CAD4E5-B872-47E0-870D-34712F32F08C}" srcOrd="9" destOrd="0" presId="urn:microsoft.com/office/officeart/2009/3/layout/RandomtoResultProcess"/>
    <dgm:cxn modelId="{BA06AB18-7C34-4FB3-B52C-5D53C599E5C9}" type="presParOf" srcId="{859448D7-3E44-467D-899B-84455AC1DC43}" destId="{CED2B4DA-EE1E-4374-BF81-37EBDD20B6AD}" srcOrd="10" destOrd="0" presId="urn:microsoft.com/office/officeart/2009/3/layout/RandomtoResultProcess"/>
    <dgm:cxn modelId="{2737D4FF-7026-4FBB-814D-0E4824E05621}" type="presParOf" srcId="{859448D7-3E44-467D-899B-84455AC1DC43}" destId="{852C7DC0-A644-4350-B79F-AE9837704DE4}" srcOrd="11" destOrd="0" presId="urn:microsoft.com/office/officeart/2009/3/layout/RandomtoResultProcess"/>
    <dgm:cxn modelId="{584FF6D5-DCAC-4E5D-AC72-F6DE0E512D5C}" type="presParOf" srcId="{859448D7-3E44-467D-899B-84455AC1DC43}" destId="{0F50909F-1F75-4486-80E8-00587808849D}" srcOrd="12" destOrd="0" presId="urn:microsoft.com/office/officeart/2009/3/layout/RandomtoResultProcess"/>
    <dgm:cxn modelId="{29F06E4D-E2EA-4DF0-BAF8-AFEF2B3AD358}" type="presParOf" srcId="{859448D7-3E44-467D-899B-84455AC1DC43}" destId="{13F1C4AD-EE7D-4E19-857E-104D38165434}" srcOrd="13" destOrd="0" presId="urn:microsoft.com/office/officeart/2009/3/layout/RandomtoResultProcess"/>
    <dgm:cxn modelId="{2F15678B-1CA6-48A1-A396-00B2354E3042}" type="presParOf" srcId="{859448D7-3E44-467D-899B-84455AC1DC43}" destId="{BFF2A992-0289-4F6A-A4AD-88D3581A3EF9}" srcOrd="14" destOrd="0" presId="urn:microsoft.com/office/officeart/2009/3/layout/RandomtoResultProcess"/>
    <dgm:cxn modelId="{C78DD426-6DB7-4B25-B28A-99E6815FC932}" type="presParOf" srcId="{859448D7-3E44-467D-899B-84455AC1DC43}" destId="{2C125F36-7B34-4FCC-91EF-73DAD24D9BE4}" srcOrd="15" destOrd="0" presId="urn:microsoft.com/office/officeart/2009/3/layout/RandomtoResultProcess"/>
    <dgm:cxn modelId="{9328444C-185F-4EEF-8A41-E4B402720748}" type="presParOf" srcId="{859448D7-3E44-467D-899B-84455AC1DC43}" destId="{5199065C-4FB7-4C90-BA29-42F4D53A324B}" srcOrd="16" destOrd="0" presId="urn:microsoft.com/office/officeart/2009/3/layout/RandomtoResultProcess"/>
    <dgm:cxn modelId="{52C15F13-BAD1-4171-AF79-4F500ADD8212}" type="presParOf" srcId="{859448D7-3E44-467D-899B-84455AC1DC43}" destId="{29B1846D-946B-47B6-A149-CD6346E13B88}" srcOrd="17" destOrd="0" presId="urn:microsoft.com/office/officeart/2009/3/layout/RandomtoResultProcess"/>
    <dgm:cxn modelId="{6575C1F2-4647-4832-B14F-A2090FD7838C}" type="presParOf" srcId="{859448D7-3E44-467D-899B-84455AC1DC43}" destId="{3CFB1386-1202-407A-B4F9-318B18108A1E}" srcOrd="18" destOrd="0" presId="urn:microsoft.com/office/officeart/2009/3/layout/RandomtoResultProcess"/>
    <dgm:cxn modelId="{A8730A4E-3BBD-4AC4-996E-47FA49134A58}" type="presParOf" srcId="{5F5B9C63-04F1-4ABD-80D9-362AE927E99A}" destId="{29A2A1AF-33AF-4451-A50F-72C5044B1D41}" srcOrd="1" destOrd="0" presId="urn:microsoft.com/office/officeart/2009/3/layout/RandomtoResultProcess"/>
    <dgm:cxn modelId="{19B8305E-A9D7-4A05-BFA1-FA263B8B3256}" type="presParOf" srcId="{29A2A1AF-33AF-4451-A50F-72C5044B1D41}" destId="{F229D20A-4F1C-4B8B-B0ED-0F615FBE92BB}" srcOrd="0" destOrd="0" presId="urn:microsoft.com/office/officeart/2009/3/layout/RandomtoResultProcess"/>
    <dgm:cxn modelId="{F56CCB14-4AD3-4663-88E4-D2336123BC51}" type="presParOf" srcId="{29A2A1AF-33AF-4451-A50F-72C5044B1D41}" destId="{AA6D0FC1-B8BE-4077-86C7-480FED993D2B}" srcOrd="1" destOrd="0" presId="urn:microsoft.com/office/officeart/2009/3/layout/RandomtoResultProcess"/>
    <dgm:cxn modelId="{58ED6A10-6B90-4DE4-BD79-6DEF301BF5C2}" type="presParOf" srcId="{5F5B9C63-04F1-4ABD-80D9-362AE927E99A}" destId="{484179F8-1616-4E0F-BCDE-DD1643699DB5}" srcOrd="2" destOrd="0" presId="urn:microsoft.com/office/officeart/2009/3/layout/RandomtoResultProcess"/>
    <dgm:cxn modelId="{10EE6D0C-11A2-4368-8BCD-CEC6FA0EFB4C}" type="presParOf" srcId="{484179F8-1616-4E0F-BCDE-DD1643699DB5}" destId="{2880E829-5CFB-492C-9D9D-610250F698D7}" srcOrd="0" destOrd="0" presId="urn:microsoft.com/office/officeart/2009/3/layout/RandomtoResultProcess"/>
    <dgm:cxn modelId="{C71BC58B-E3CC-4534-AF8D-80509CD4ADD5}" type="presParOf" srcId="{484179F8-1616-4E0F-BCDE-DD1643699DB5}" destId="{2D913CA4-C29C-45B4-94DF-4CEE533164E6}" srcOrd="1" destOrd="0" presId="urn:microsoft.com/office/officeart/2009/3/layout/RandomtoResultProcess"/>
    <dgm:cxn modelId="{62C0A130-6F98-4E53-B071-3A4483A1A8BB}" type="presParOf" srcId="{5F5B9C63-04F1-4ABD-80D9-362AE927E99A}" destId="{0A361B67-CFC8-4590-B024-F1CC67DC63D3}" srcOrd="3" destOrd="0" presId="urn:microsoft.com/office/officeart/2009/3/layout/RandomtoResultProcess"/>
    <dgm:cxn modelId="{EF5E9735-E2D0-40A8-A910-17E004D2360C}" type="presParOf" srcId="{0A361B67-CFC8-4590-B024-F1CC67DC63D3}" destId="{480DEEEF-CDE2-4D56-8DC9-DDC7D26421B6}" srcOrd="0" destOrd="0" presId="urn:microsoft.com/office/officeart/2009/3/layout/RandomtoResultProcess"/>
    <dgm:cxn modelId="{7BD2B9FA-5BBC-4E55-8EE9-3B5E434A7D51}" type="presParOf" srcId="{0A361B67-CFC8-4590-B024-F1CC67DC63D3}" destId="{AEEB6A33-0B4A-40D8-9EF5-F16DF9A1CC34}" srcOrd="1" destOrd="0" presId="urn:microsoft.com/office/officeart/2009/3/layout/RandomtoResultProcess"/>
    <dgm:cxn modelId="{9FFF9189-AC1F-4F3A-AF84-EAA343580DA0}" type="presParOf" srcId="{5F5B9C63-04F1-4ABD-80D9-362AE927E99A}" destId="{59623E00-B4E1-4E32-9B97-50013F3759B8}" srcOrd="4" destOrd="0" presId="urn:microsoft.com/office/officeart/2009/3/layout/RandomtoResultProcess"/>
    <dgm:cxn modelId="{21313100-6820-4C1F-9E88-04CC517803E6}" type="presParOf" srcId="{59623E00-B4E1-4E32-9B97-50013F3759B8}" destId="{025BEA2A-A559-4BBE-BB1D-6DAD9F833B5D}" srcOrd="0" destOrd="0" presId="urn:microsoft.com/office/officeart/2009/3/layout/RandomtoResultProcess"/>
    <dgm:cxn modelId="{C1E18714-5EF4-4D00-881F-E94A01A67C07}" type="presParOf" srcId="{59623E00-B4E1-4E32-9B97-50013F3759B8}" destId="{417EC1FC-BE6F-4E86-B895-A7804655BA50}" srcOrd="1" destOrd="0" presId="urn:microsoft.com/office/officeart/2009/3/layout/RandomtoResultProcess"/>
    <dgm:cxn modelId="{E5C28368-4634-4A04-BFC5-C13C9FEA560E}" type="presParOf" srcId="{5F5B9C63-04F1-4ABD-80D9-362AE927E99A}" destId="{85B338D0-8A5E-4079-8A2A-A04C6276B288}" srcOrd="5" destOrd="0" presId="urn:microsoft.com/office/officeart/2009/3/layout/RandomtoResultProcess"/>
    <dgm:cxn modelId="{7AE8111F-5C09-4BF7-8A6B-E01399477066}" type="presParOf" srcId="{85B338D0-8A5E-4079-8A2A-A04C6276B288}" destId="{04F42D41-02F2-4250-AAA1-315FAFC031B3}" srcOrd="0" destOrd="0" presId="urn:microsoft.com/office/officeart/2009/3/layout/RandomtoResultProcess"/>
    <dgm:cxn modelId="{0CC00FF0-DBCC-4D34-980C-D65CB636FBB9}" type="presParOf" srcId="{85B338D0-8A5E-4079-8A2A-A04C6276B288}" destId="{0092828C-9D6E-48BF-908B-1EB18274147E}" srcOrd="1" destOrd="0" presId="urn:microsoft.com/office/officeart/2009/3/layout/RandomtoResultProcess"/>
    <dgm:cxn modelId="{3F5AFB67-FFB9-43B3-A8BB-6E305FCC4C74}" type="presParOf" srcId="{5F5B9C63-04F1-4ABD-80D9-362AE927E99A}" destId="{441C4C59-1C36-435E-95A4-AFF250A6EF18}" srcOrd="6" destOrd="0" presId="urn:microsoft.com/office/officeart/2009/3/layout/RandomtoResultProcess"/>
    <dgm:cxn modelId="{13B4F2F2-B5DA-4B9C-A4AB-4186F756DD41}" type="presParOf" srcId="{441C4C59-1C36-435E-95A4-AFF250A6EF18}" destId="{A1063553-6ABF-412B-B769-F623B8A7014C}" srcOrd="0" destOrd="0" presId="urn:microsoft.com/office/officeart/2009/3/layout/RandomtoResultProcess"/>
    <dgm:cxn modelId="{136D9AAE-5F4C-49F7-9755-E1232676687A}" type="presParOf" srcId="{441C4C59-1C36-435E-95A4-AFF250A6EF18}" destId="{F44B495F-C15D-48B0-B80C-92687CC62BE2}" srcOrd="1" destOrd="0" presId="urn:microsoft.com/office/officeart/2009/3/layout/RandomtoResult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Sonuçlar</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FB570FBD-C6A5-4E79-B300-E60D967F5719}" type="presOf" srcId="{9760DC9B-F2BE-4099-942D-79204F4AD244}" destId="{846A4B04-42D5-43EE-9EE7-1E2D8FAEC0C2}" srcOrd="0" destOrd="0" presId="urn:microsoft.com/office/officeart/2005/8/layout/hChevron3"/>
    <dgm:cxn modelId="{F912106C-6173-470A-957C-D1C80EAE8368}" type="presOf" srcId="{9971BDDA-7F5A-4283-BABC-2783F2DAEC2A}" destId="{731FA5CE-5300-4FB1-B873-8E580626F98D}" srcOrd="0" destOrd="0" presId="urn:microsoft.com/office/officeart/2005/8/layout/hChevron3"/>
    <dgm:cxn modelId="{48F95EF7-FFA2-41AB-B1AD-A51E3208CEB9}" type="presOf" srcId="{190F4928-E1E4-4DBB-BEF3-F88FDCB45E61}" destId="{9B891A10-9F93-434D-9B18-A4AABC3528AD}"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4A7EE320-A259-42C7-AE0B-895D84D9006D}" srcId="{9760DC9B-F2BE-4099-942D-79204F4AD244}" destId="{190F4928-E1E4-4DBB-BEF3-F88FDCB45E61}" srcOrd="5" destOrd="0" parTransId="{0FAA3656-BEF2-48A6-A34D-5A3AF2F06009}" sibTransId="{DA5FB226-68DF-4C2A-9712-165F26F88BB9}"/>
    <dgm:cxn modelId="{11EB5A4A-32EA-4150-9662-400AF4E9B5B0}" srcId="{9760DC9B-F2BE-4099-942D-79204F4AD244}" destId="{9971BDDA-7F5A-4283-BABC-2783F2DAEC2A}" srcOrd="2" destOrd="0" parTransId="{463D673B-FC72-4EBB-AC12-3B6503D780E3}" sibTransId="{C25CC8D1-9FF4-4DBC-A63F-DF3C9BA63BBB}"/>
    <dgm:cxn modelId="{6393791B-F963-4FC6-A90E-D8F3AD599A8A}" type="presOf" srcId="{29B07A9B-758D-4B21-AA1D-5D156007851D}" destId="{624C2BBB-E225-457B-9030-4059AD5FDDB1}" srcOrd="0" destOrd="0" presId="urn:microsoft.com/office/officeart/2005/8/layout/hChevron3"/>
    <dgm:cxn modelId="{D0880975-74A9-4672-A830-1D18B95C73D9}" srcId="{9760DC9B-F2BE-4099-942D-79204F4AD244}" destId="{84C7E155-22FD-4C9A-80F2-286C57991394}" srcOrd="1" destOrd="0" parTransId="{30ADBE1E-25AD-4BB1-986F-6E7948CA42E6}" sibTransId="{BADB3939-6C0C-4564-8C7B-5E22219D1DB5}"/>
    <dgm:cxn modelId="{950A552C-D944-4868-864B-5F22CFD60F75}" type="presOf" srcId="{CF1FACA8-8E3A-4DD6-8967-1C0C6A60FFEB}" destId="{D5BE4F38-1013-49A4-92D3-475C4BC8BE6A}"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16A56C9A-4251-4D6D-87DB-49A51853CE3A}" srcId="{9760DC9B-F2BE-4099-942D-79204F4AD244}" destId="{29B07A9B-758D-4B21-AA1D-5D156007851D}" srcOrd="3" destOrd="0" parTransId="{DE924CE3-B06F-4B97-B167-C2F15302871C}" sibTransId="{144CA4A4-ADB6-42F7-8B43-095AE66A3304}"/>
    <dgm:cxn modelId="{952BA02F-BDF3-490F-A94E-17398DF1EC1E}" type="presOf" srcId="{84C7E155-22FD-4C9A-80F2-286C57991394}" destId="{10C4BF1F-27B7-4C3B-BBA3-4D2570A5BEDE}" srcOrd="0" destOrd="0" presId="urn:microsoft.com/office/officeart/2005/8/layout/hChevron3"/>
    <dgm:cxn modelId="{0DA24394-61FA-4B5A-BFD5-F1A3A3B580CB}" type="presOf" srcId="{6D8F616C-5560-4CFA-9142-DE89A3921BF2}" destId="{B825B2F3-592F-4595-A1FE-D4717540E29F}" srcOrd="0" destOrd="0" presId="urn:microsoft.com/office/officeart/2005/8/layout/hChevron3"/>
    <dgm:cxn modelId="{6BE1CDCE-EBA7-42B2-A2F8-81F45F49F8D3}" type="presParOf" srcId="{846A4B04-42D5-43EE-9EE7-1E2D8FAEC0C2}" destId="{D5BE4F38-1013-49A4-92D3-475C4BC8BE6A}" srcOrd="0" destOrd="0" presId="urn:microsoft.com/office/officeart/2005/8/layout/hChevron3"/>
    <dgm:cxn modelId="{B86B88F3-1465-43F4-9AD3-2041DCEE9198}" type="presParOf" srcId="{846A4B04-42D5-43EE-9EE7-1E2D8FAEC0C2}" destId="{6EEDA9E6-F5CD-4925-9D60-2CD4CAFC7D67}" srcOrd="1" destOrd="0" presId="urn:microsoft.com/office/officeart/2005/8/layout/hChevron3"/>
    <dgm:cxn modelId="{4751AA3F-5D07-4E5B-B23A-E7D35136118E}" type="presParOf" srcId="{846A4B04-42D5-43EE-9EE7-1E2D8FAEC0C2}" destId="{10C4BF1F-27B7-4C3B-BBA3-4D2570A5BEDE}" srcOrd="2" destOrd="0" presId="urn:microsoft.com/office/officeart/2005/8/layout/hChevron3"/>
    <dgm:cxn modelId="{A77A59DA-13FA-49F4-AAB5-44FF2207B976}" type="presParOf" srcId="{846A4B04-42D5-43EE-9EE7-1E2D8FAEC0C2}" destId="{5D081AB1-DF61-4008-84D7-14292ADDA097}" srcOrd="3" destOrd="0" presId="urn:microsoft.com/office/officeart/2005/8/layout/hChevron3"/>
    <dgm:cxn modelId="{A2C8732A-0DD8-46FF-B4AB-B8C3357ED55B}" type="presParOf" srcId="{846A4B04-42D5-43EE-9EE7-1E2D8FAEC0C2}" destId="{731FA5CE-5300-4FB1-B873-8E580626F98D}" srcOrd="4" destOrd="0" presId="urn:microsoft.com/office/officeart/2005/8/layout/hChevron3"/>
    <dgm:cxn modelId="{28AEEF9F-BBF5-4306-9DAE-2CB7F9B425B7}" type="presParOf" srcId="{846A4B04-42D5-43EE-9EE7-1E2D8FAEC0C2}" destId="{C808C3B9-2886-4F6C-8942-88251E22EFD2}" srcOrd="5" destOrd="0" presId="urn:microsoft.com/office/officeart/2005/8/layout/hChevron3"/>
    <dgm:cxn modelId="{5ABA0015-5DCE-4B7B-8AF0-665EAD284B4A}" type="presParOf" srcId="{846A4B04-42D5-43EE-9EE7-1E2D8FAEC0C2}" destId="{624C2BBB-E225-457B-9030-4059AD5FDDB1}" srcOrd="6" destOrd="0" presId="urn:microsoft.com/office/officeart/2005/8/layout/hChevron3"/>
    <dgm:cxn modelId="{C1EA7FCC-8E1B-45FC-986D-B42E8A695CE2}" type="presParOf" srcId="{846A4B04-42D5-43EE-9EE7-1E2D8FAEC0C2}" destId="{347E1C1E-973C-4DD3-AA23-898DC4EBC2DA}" srcOrd="7" destOrd="0" presId="urn:microsoft.com/office/officeart/2005/8/layout/hChevron3"/>
    <dgm:cxn modelId="{68C8C386-F788-4ACF-9B8A-6D5077BE8354}" type="presParOf" srcId="{846A4B04-42D5-43EE-9EE7-1E2D8FAEC0C2}" destId="{B825B2F3-592F-4595-A1FE-D4717540E29F}" srcOrd="8" destOrd="0" presId="urn:microsoft.com/office/officeart/2005/8/layout/hChevron3"/>
    <dgm:cxn modelId="{F8844040-1A78-493A-A654-075510BD3AEE}" type="presParOf" srcId="{846A4B04-42D5-43EE-9EE7-1E2D8FAEC0C2}" destId="{78285BEB-221E-4EF4-9C0B-D3C87E78ECE1}" srcOrd="9" destOrd="0" presId="urn:microsoft.com/office/officeart/2005/8/layout/hChevron3"/>
    <dgm:cxn modelId="{B85778DB-837F-46F4-AFCF-C92ABBBC50FE}"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FB99F331-018F-4D9C-9027-800E6467C191}"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tr-TR"/>
        </a:p>
      </dgm:t>
    </dgm:pt>
    <dgm:pt modelId="{E77AC166-4367-47F4-A542-0D7214FB916F}">
      <dgm:prSet custT="1"/>
      <dgm:spPr/>
      <dgm:t>
        <a:bodyPr/>
        <a:lstStyle/>
        <a:p>
          <a:pPr rtl="0"/>
          <a:r>
            <a:rPr lang="tr-TR" sz="1600" b="1" u="sng" dirty="0" smtClean="0"/>
            <a:t>Yönetimsel veri sağlayabilecek paydaş</a:t>
          </a:r>
        </a:p>
      </dgm:t>
    </dgm:pt>
    <dgm:pt modelId="{C324049E-2F65-4FDB-ABFB-09949F05F738}" type="parTrans" cxnId="{55376FB5-CF14-4F7D-B1FE-849DA74B4AE9}">
      <dgm:prSet/>
      <dgm:spPr/>
      <dgm:t>
        <a:bodyPr/>
        <a:lstStyle/>
        <a:p>
          <a:endParaRPr lang="tr-TR"/>
        </a:p>
      </dgm:t>
    </dgm:pt>
    <dgm:pt modelId="{BE56863D-3957-4C4D-B505-499E7D762E40}" type="sibTrans" cxnId="{55376FB5-CF14-4F7D-B1FE-849DA74B4AE9}">
      <dgm:prSet/>
      <dgm:spPr/>
      <dgm:t>
        <a:bodyPr/>
        <a:lstStyle/>
        <a:p>
          <a:endParaRPr lang="tr-TR"/>
        </a:p>
      </dgm:t>
    </dgm:pt>
    <dgm:pt modelId="{838AA835-4EF4-4A6B-901E-DAA5BD15B796}">
      <dgm:prSet custT="1"/>
      <dgm:spPr/>
      <dgm:t>
        <a:bodyPr/>
        <a:lstStyle/>
        <a:p>
          <a:pPr rtl="0"/>
          <a:r>
            <a:rPr lang="tr-TR" sz="1600" b="1" u="sng" dirty="0" smtClean="0"/>
            <a:t>Çevresel veri sağlayabilecek paydaş</a:t>
          </a:r>
        </a:p>
      </dgm:t>
    </dgm:pt>
    <dgm:pt modelId="{05E779F2-EDD2-42A5-AB48-1FDAAE87E617}" type="parTrans" cxnId="{91F772A0-39FE-4CC6-9175-61234D66C9DA}">
      <dgm:prSet/>
      <dgm:spPr/>
      <dgm:t>
        <a:bodyPr/>
        <a:lstStyle/>
        <a:p>
          <a:endParaRPr lang="tr-TR"/>
        </a:p>
      </dgm:t>
    </dgm:pt>
    <dgm:pt modelId="{98C499DE-094E-4CF3-B1FE-E137C5266CF0}" type="sibTrans" cxnId="{91F772A0-39FE-4CC6-9175-61234D66C9DA}">
      <dgm:prSet/>
      <dgm:spPr/>
      <dgm:t>
        <a:bodyPr/>
        <a:lstStyle/>
        <a:p>
          <a:endParaRPr lang="tr-TR"/>
        </a:p>
      </dgm:t>
    </dgm:pt>
    <dgm:pt modelId="{34FFF16C-79F7-4C1F-B009-694C1FFBDC16}">
      <dgm:prSet custT="1"/>
      <dgm:spPr/>
      <dgm:t>
        <a:bodyPr/>
        <a:lstStyle/>
        <a:p>
          <a:pPr rtl="0"/>
          <a:r>
            <a:rPr lang="tr-TR" sz="1600" b="1" u="sng" dirty="0" smtClean="0"/>
            <a:t>Temel Su verisi sağlayabilecek paydaş</a:t>
          </a:r>
        </a:p>
      </dgm:t>
    </dgm:pt>
    <dgm:pt modelId="{EE26456B-92CF-4E75-B1BF-009A5E37203F}" type="parTrans" cxnId="{B2AFB4D5-7589-4D44-928D-4F038D61283C}">
      <dgm:prSet/>
      <dgm:spPr/>
      <dgm:t>
        <a:bodyPr/>
        <a:lstStyle/>
        <a:p>
          <a:endParaRPr lang="tr-TR"/>
        </a:p>
      </dgm:t>
    </dgm:pt>
    <dgm:pt modelId="{F071D1D0-D620-4C87-9372-336296E6B2C7}" type="sibTrans" cxnId="{B2AFB4D5-7589-4D44-928D-4F038D61283C}">
      <dgm:prSet/>
      <dgm:spPr/>
      <dgm:t>
        <a:bodyPr/>
        <a:lstStyle/>
        <a:p>
          <a:endParaRPr lang="tr-TR"/>
        </a:p>
      </dgm:t>
    </dgm:pt>
    <dgm:pt modelId="{22EFF452-CE35-44A3-BC16-5FE892F8F845}">
      <dgm:prSet custT="1"/>
      <dgm:spPr/>
      <dgm:t>
        <a:bodyPr/>
        <a:lstStyle/>
        <a:p>
          <a:pPr rtl="0"/>
          <a:r>
            <a:rPr lang="tr-TR" sz="1600" b="1" u="sng" dirty="0" smtClean="0"/>
            <a:t>Yardımcı veri sağlayıcı paydaş</a:t>
          </a:r>
        </a:p>
      </dgm:t>
    </dgm:pt>
    <dgm:pt modelId="{ED7B3F5A-6F3D-482B-80F6-285091D43776}" type="parTrans" cxnId="{6A08DE99-3901-4743-84A2-659DB08CC824}">
      <dgm:prSet/>
      <dgm:spPr/>
      <dgm:t>
        <a:bodyPr/>
        <a:lstStyle/>
        <a:p>
          <a:endParaRPr lang="tr-TR"/>
        </a:p>
      </dgm:t>
    </dgm:pt>
    <dgm:pt modelId="{16B8D9F9-B769-4614-942B-DFC516F31537}" type="sibTrans" cxnId="{6A08DE99-3901-4743-84A2-659DB08CC824}">
      <dgm:prSet/>
      <dgm:spPr/>
      <dgm:t>
        <a:bodyPr/>
        <a:lstStyle/>
        <a:p>
          <a:endParaRPr lang="tr-TR"/>
        </a:p>
      </dgm:t>
    </dgm:pt>
    <dgm:pt modelId="{051C4335-0C2E-471B-B65F-9B1AB4469EDC}" type="pres">
      <dgm:prSet presAssocID="{FB99F331-018F-4D9C-9027-800E6467C191}" presName="Name0" presStyleCnt="0">
        <dgm:presLayoutVars>
          <dgm:chMax val="7"/>
          <dgm:dir/>
          <dgm:animLvl val="lvl"/>
          <dgm:resizeHandles val="exact"/>
        </dgm:presLayoutVars>
      </dgm:prSet>
      <dgm:spPr/>
      <dgm:t>
        <a:bodyPr/>
        <a:lstStyle/>
        <a:p>
          <a:endParaRPr lang="tr-TR"/>
        </a:p>
      </dgm:t>
    </dgm:pt>
    <dgm:pt modelId="{44B93756-373C-45C5-898D-70B9F5D589CD}" type="pres">
      <dgm:prSet presAssocID="{E77AC166-4367-47F4-A542-0D7214FB916F}" presName="circle1" presStyleLbl="node1" presStyleIdx="0" presStyleCnt="4"/>
      <dgm:spPr/>
    </dgm:pt>
    <dgm:pt modelId="{D722F9B6-333C-46E3-862B-922B5F5A141D}" type="pres">
      <dgm:prSet presAssocID="{E77AC166-4367-47F4-A542-0D7214FB916F}" presName="space" presStyleCnt="0"/>
      <dgm:spPr/>
    </dgm:pt>
    <dgm:pt modelId="{5C811713-CCCA-4E61-8421-507273FBE3DB}" type="pres">
      <dgm:prSet presAssocID="{E77AC166-4367-47F4-A542-0D7214FB916F}" presName="rect1" presStyleLbl="alignAcc1" presStyleIdx="0" presStyleCnt="4"/>
      <dgm:spPr/>
      <dgm:t>
        <a:bodyPr/>
        <a:lstStyle/>
        <a:p>
          <a:endParaRPr lang="tr-TR"/>
        </a:p>
      </dgm:t>
    </dgm:pt>
    <dgm:pt modelId="{2F8E5FFF-F8ED-407C-8123-9426905A3936}" type="pres">
      <dgm:prSet presAssocID="{22EFF452-CE35-44A3-BC16-5FE892F8F845}" presName="vertSpace2" presStyleLbl="node1" presStyleIdx="0" presStyleCnt="4"/>
      <dgm:spPr/>
    </dgm:pt>
    <dgm:pt modelId="{6C1F1F2C-ABF4-4151-AAC4-B9BCBDC10900}" type="pres">
      <dgm:prSet presAssocID="{22EFF452-CE35-44A3-BC16-5FE892F8F845}" presName="circle2" presStyleLbl="node1" presStyleIdx="1" presStyleCnt="4"/>
      <dgm:spPr/>
    </dgm:pt>
    <dgm:pt modelId="{7BD6FBE3-3C2C-488A-897B-0020D2296AAB}" type="pres">
      <dgm:prSet presAssocID="{22EFF452-CE35-44A3-BC16-5FE892F8F845}" presName="rect2" presStyleLbl="alignAcc1" presStyleIdx="1" presStyleCnt="4"/>
      <dgm:spPr/>
      <dgm:t>
        <a:bodyPr/>
        <a:lstStyle/>
        <a:p>
          <a:endParaRPr lang="tr-TR"/>
        </a:p>
      </dgm:t>
    </dgm:pt>
    <dgm:pt modelId="{0BB83332-36E8-44AB-8669-BAF64C66C967}" type="pres">
      <dgm:prSet presAssocID="{838AA835-4EF4-4A6B-901E-DAA5BD15B796}" presName="vertSpace3" presStyleLbl="node1" presStyleIdx="1" presStyleCnt="4"/>
      <dgm:spPr/>
    </dgm:pt>
    <dgm:pt modelId="{24473240-047E-4A61-B56C-27660BBC27C6}" type="pres">
      <dgm:prSet presAssocID="{838AA835-4EF4-4A6B-901E-DAA5BD15B796}" presName="circle3" presStyleLbl="node1" presStyleIdx="2" presStyleCnt="4"/>
      <dgm:spPr/>
    </dgm:pt>
    <dgm:pt modelId="{8E9934F3-8DCA-440D-A16A-7B57C15D7B11}" type="pres">
      <dgm:prSet presAssocID="{838AA835-4EF4-4A6B-901E-DAA5BD15B796}" presName="rect3" presStyleLbl="alignAcc1" presStyleIdx="2" presStyleCnt="4"/>
      <dgm:spPr/>
      <dgm:t>
        <a:bodyPr/>
        <a:lstStyle/>
        <a:p>
          <a:endParaRPr lang="tr-TR"/>
        </a:p>
      </dgm:t>
    </dgm:pt>
    <dgm:pt modelId="{81617396-0E93-47E7-A1CD-58111946D141}" type="pres">
      <dgm:prSet presAssocID="{34FFF16C-79F7-4C1F-B009-694C1FFBDC16}" presName="vertSpace4" presStyleLbl="node1" presStyleIdx="2" presStyleCnt="4"/>
      <dgm:spPr/>
    </dgm:pt>
    <dgm:pt modelId="{94C84A2C-2378-4742-BA50-ADE0105E108E}" type="pres">
      <dgm:prSet presAssocID="{34FFF16C-79F7-4C1F-B009-694C1FFBDC16}" presName="circle4" presStyleLbl="node1" presStyleIdx="3" presStyleCnt="4"/>
      <dgm:spPr/>
    </dgm:pt>
    <dgm:pt modelId="{A76B6FB1-B2D9-442F-8C9A-B3AB3A7DEC22}" type="pres">
      <dgm:prSet presAssocID="{34FFF16C-79F7-4C1F-B009-694C1FFBDC16}" presName="rect4" presStyleLbl="alignAcc1" presStyleIdx="3" presStyleCnt="4"/>
      <dgm:spPr/>
      <dgm:t>
        <a:bodyPr/>
        <a:lstStyle/>
        <a:p>
          <a:endParaRPr lang="tr-TR"/>
        </a:p>
      </dgm:t>
    </dgm:pt>
    <dgm:pt modelId="{EDD57948-914F-46D8-9AE2-A12E462801B7}" type="pres">
      <dgm:prSet presAssocID="{E77AC166-4367-47F4-A542-0D7214FB916F}" presName="rect1ParTxNoCh" presStyleLbl="alignAcc1" presStyleIdx="3" presStyleCnt="4">
        <dgm:presLayoutVars>
          <dgm:chMax val="1"/>
          <dgm:bulletEnabled val="1"/>
        </dgm:presLayoutVars>
      </dgm:prSet>
      <dgm:spPr/>
      <dgm:t>
        <a:bodyPr/>
        <a:lstStyle/>
        <a:p>
          <a:endParaRPr lang="tr-TR"/>
        </a:p>
      </dgm:t>
    </dgm:pt>
    <dgm:pt modelId="{67946E26-DF00-46F6-8BFE-8CF24C7D32E5}" type="pres">
      <dgm:prSet presAssocID="{22EFF452-CE35-44A3-BC16-5FE892F8F845}" presName="rect2ParTxNoCh" presStyleLbl="alignAcc1" presStyleIdx="3" presStyleCnt="4">
        <dgm:presLayoutVars>
          <dgm:chMax val="1"/>
          <dgm:bulletEnabled val="1"/>
        </dgm:presLayoutVars>
      </dgm:prSet>
      <dgm:spPr/>
      <dgm:t>
        <a:bodyPr/>
        <a:lstStyle/>
        <a:p>
          <a:endParaRPr lang="tr-TR"/>
        </a:p>
      </dgm:t>
    </dgm:pt>
    <dgm:pt modelId="{7643FA0C-419B-40E6-9285-9FA1201D8D0B}" type="pres">
      <dgm:prSet presAssocID="{838AA835-4EF4-4A6B-901E-DAA5BD15B796}" presName="rect3ParTxNoCh" presStyleLbl="alignAcc1" presStyleIdx="3" presStyleCnt="4">
        <dgm:presLayoutVars>
          <dgm:chMax val="1"/>
          <dgm:bulletEnabled val="1"/>
        </dgm:presLayoutVars>
      </dgm:prSet>
      <dgm:spPr/>
      <dgm:t>
        <a:bodyPr/>
        <a:lstStyle/>
        <a:p>
          <a:endParaRPr lang="tr-TR"/>
        </a:p>
      </dgm:t>
    </dgm:pt>
    <dgm:pt modelId="{351A88E5-C6AD-42D8-9243-0CF2C761EA4D}" type="pres">
      <dgm:prSet presAssocID="{34FFF16C-79F7-4C1F-B009-694C1FFBDC16}" presName="rect4ParTxNoCh" presStyleLbl="alignAcc1" presStyleIdx="3" presStyleCnt="4">
        <dgm:presLayoutVars>
          <dgm:chMax val="1"/>
          <dgm:bulletEnabled val="1"/>
        </dgm:presLayoutVars>
      </dgm:prSet>
      <dgm:spPr/>
      <dgm:t>
        <a:bodyPr/>
        <a:lstStyle/>
        <a:p>
          <a:endParaRPr lang="tr-TR"/>
        </a:p>
      </dgm:t>
    </dgm:pt>
  </dgm:ptLst>
  <dgm:cxnLst>
    <dgm:cxn modelId="{393C93D2-A299-4AE2-B609-86FDA4333A07}" type="presOf" srcId="{34FFF16C-79F7-4C1F-B009-694C1FFBDC16}" destId="{351A88E5-C6AD-42D8-9243-0CF2C761EA4D}" srcOrd="1" destOrd="0" presId="urn:microsoft.com/office/officeart/2005/8/layout/target3"/>
    <dgm:cxn modelId="{64E9E7A3-8FB0-471F-BFC7-1D1957D54AD7}" type="presOf" srcId="{E77AC166-4367-47F4-A542-0D7214FB916F}" destId="{EDD57948-914F-46D8-9AE2-A12E462801B7}" srcOrd="1" destOrd="0" presId="urn:microsoft.com/office/officeart/2005/8/layout/target3"/>
    <dgm:cxn modelId="{6A08DE99-3901-4743-84A2-659DB08CC824}" srcId="{FB99F331-018F-4D9C-9027-800E6467C191}" destId="{22EFF452-CE35-44A3-BC16-5FE892F8F845}" srcOrd="1" destOrd="0" parTransId="{ED7B3F5A-6F3D-482B-80F6-285091D43776}" sibTransId="{16B8D9F9-B769-4614-942B-DFC516F31537}"/>
    <dgm:cxn modelId="{55376FB5-CF14-4F7D-B1FE-849DA74B4AE9}" srcId="{FB99F331-018F-4D9C-9027-800E6467C191}" destId="{E77AC166-4367-47F4-A542-0D7214FB916F}" srcOrd="0" destOrd="0" parTransId="{C324049E-2F65-4FDB-ABFB-09949F05F738}" sibTransId="{BE56863D-3957-4C4D-B505-499E7D762E40}"/>
    <dgm:cxn modelId="{5F72B4CF-D324-44F6-B079-5F499FC4E737}" type="presOf" srcId="{E77AC166-4367-47F4-A542-0D7214FB916F}" destId="{5C811713-CCCA-4E61-8421-507273FBE3DB}" srcOrd="0" destOrd="0" presId="urn:microsoft.com/office/officeart/2005/8/layout/target3"/>
    <dgm:cxn modelId="{91F772A0-39FE-4CC6-9175-61234D66C9DA}" srcId="{FB99F331-018F-4D9C-9027-800E6467C191}" destId="{838AA835-4EF4-4A6B-901E-DAA5BD15B796}" srcOrd="2" destOrd="0" parTransId="{05E779F2-EDD2-42A5-AB48-1FDAAE87E617}" sibTransId="{98C499DE-094E-4CF3-B1FE-E137C5266CF0}"/>
    <dgm:cxn modelId="{3BE27DE7-45BF-4E05-8BFD-1A8450197D55}" type="presOf" srcId="{22EFF452-CE35-44A3-BC16-5FE892F8F845}" destId="{67946E26-DF00-46F6-8BFE-8CF24C7D32E5}" srcOrd="1" destOrd="0" presId="urn:microsoft.com/office/officeart/2005/8/layout/target3"/>
    <dgm:cxn modelId="{50F76560-1D29-44D6-A441-6704AF325D29}" type="presOf" srcId="{22EFF452-CE35-44A3-BC16-5FE892F8F845}" destId="{7BD6FBE3-3C2C-488A-897B-0020D2296AAB}" srcOrd="0" destOrd="0" presId="urn:microsoft.com/office/officeart/2005/8/layout/target3"/>
    <dgm:cxn modelId="{CB20E506-6C63-4599-B8F0-912F465367C0}" type="presOf" srcId="{34FFF16C-79F7-4C1F-B009-694C1FFBDC16}" destId="{A76B6FB1-B2D9-442F-8C9A-B3AB3A7DEC22}" srcOrd="0" destOrd="0" presId="urn:microsoft.com/office/officeart/2005/8/layout/target3"/>
    <dgm:cxn modelId="{B2AFB4D5-7589-4D44-928D-4F038D61283C}" srcId="{FB99F331-018F-4D9C-9027-800E6467C191}" destId="{34FFF16C-79F7-4C1F-B009-694C1FFBDC16}" srcOrd="3" destOrd="0" parTransId="{EE26456B-92CF-4E75-B1BF-009A5E37203F}" sibTransId="{F071D1D0-D620-4C87-9372-336296E6B2C7}"/>
    <dgm:cxn modelId="{6DE066A9-259A-4400-B18D-B0218402943B}" type="presOf" srcId="{838AA835-4EF4-4A6B-901E-DAA5BD15B796}" destId="{8E9934F3-8DCA-440D-A16A-7B57C15D7B11}" srcOrd="0" destOrd="0" presId="urn:microsoft.com/office/officeart/2005/8/layout/target3"/>
    <dgm:cxn modelId="{6A976C6B-0A05-46C9-B12A-281E5F510901}" type="presOf" srcId="{838AA835-4EF4-4A6B-901E-DAA5BD15B796}" destId="{7643FA0C-419B-40E6-9285-9FA1201D8D0B}" srcOrd="1" destOrd="0" presId="urn:microsoft.com/office/officeart/2005/8/layout/target3"/>
    <dgm:cxn modelId="{1DF8657E-AF45-4FFB-BDA5-131EF88A90B9}" type="presOf" srcId="{FB99F331-018F-4D9C-9027-800E6467C191}" destId="{051C4335-0C2E-471B-B65F-9B1AB4469EDC}" srcOrd="0" destOrd="0" presId="urn:microsoft.com/office/officeart/2005/8/layout/target3"/>
    <dgm:cxn modelId="{627247F4-A38D-4D75-B5C6-A80CA157BB32}" type="presParOf" srcId="{051C4335-0C2E-471B-B65F-9B1AB4469EDC}" destId="{44B93756-373C-45C5-898D-70B9F5D589CD}" srcOrd="0" destOrd="0" presId="urn:microsoft.com/office/officeart/2005/8/layout/target3"/>
    <dgm:cxn modelId="{1747246B-8640-4CC9-BDC0-8D482612A586}" type="presParOf" srcId="{051C4335-0C2E-471B-B65F-9B1AB4469EDC}" destId="{D722F9B6-333C-46E3-862B-922B5F5A141D}" srcOrd="1" destOrd="0" presId="urn:microsoft.com/office/officeart/2005/8/layout/target3"/>
    <dgm:cxn modelId="{1DC648C7-1A14-4262-95C1-761DA45192DF}" type="presParOf" srcId="{051C4335-0C2E-471B-B65F-9B1AB4469EDC}" destId="{5C811713-CCCA-4E61-8421-507273FBE3DB}" srcOrd="2" destOrd="0" presId="urn:microsoft.com/office/officeart/2005/8/layout/target3"/>
    <dgm:cxn modelId="{EF684A0A-A0DF-4CA6-9470-2E029208D1D6}" type="presParOf" srcId="{051C4335-0C2E-471B-B65F-9B1AB4469EDC}" destId="{2F8E5FFF-F8ED-407C-8123-9426905A3936}" srcOrd="3" destOrd="0" presId="urn:microsoft.com/office/officeart/2005/8/layout/target3"/>
    <dgm:cxn modelId="{F7624777-F5C6-4FEB-AA64-1330D43BEA18}" type="presParOf" srcId="{051C4335-0C2E-471B-B65F-9B1AB4469EDC}" destId="{6C1F1F2C-ABF4-4151-AAC4-B9BCBDC10900}" srcOrd="4" destOrd="0" presId="urn:microsoft.com/office/officeart/2005/8/layout/target3"/>
    <dgm:cxn modelId="{3A23E9F1-F422-4648-B4A5-B34047D5427D}" type="presParOf" srcId="{051C4335-0C2E-471B-B65F-9B1AB4469EDC}" destId="{7BD6FBE3-3C2C-488A-897B-0020D2296AAB}" srcOrd="5" destOrd="0" presId="urn:microsoft.com/office/officeart/2005/8/layout/target3"/>
    <dgm:cxn modelId="{EC245276-5B19-4064-ADAF-DAC1A193AAF6}" type="presParOf" srcId="{051C4335-0C2E-471B-B65F-9B1AB4469EDC}" destId="{0BB83332-36E8-44AB-8669-BAF64C66C967}" srcOrd="6" destOrd="0" presId="urn:microsoft.com/office/officeart/2005/8/layout/target3"/>
    <dgm:cxn modelId="{CD51F8B7-01B4-4FF0-AC94-A78812519139}" type="presParOf" srcId="{051C4335-0C2E-471B-B65F-9B1AB4469EDC}" destId="{24473240-047E-4A61-B56C-27660BBC27C6}" srcOrd="7" destOrd="0" presId="urn:microsoft.com/office/officeart/2005/8/layout/target3"/>
    <dgm:cxn modelId="{E4C7C5A5-B659-4E00-A503-DCC172F0F54A}" type="presParOf" srcId="{051C4335-0C2E-471B-B65F-9B1AB4469EDC}" destId="{8E9934F3-8DCA-440D-A16A-7B57C15D7B11}" srcOrd="8" destOrd="0" presId="urn:microsoft.com/office/officeart/2005/8/layout/target3"/>
    <dgm:cxn modelId="{7900ACC1-5F76-4EC7-BA07-E528FA8FEE47}" type="presParOf" srcId="{051C4335-0C2E-471B-B65F-9B1AB4469EDC}" destId="{81617396-0E93-47E7-A1CD-58111946D141}" srcOrd="9" destOrd="0" presId="urn:microsoft.com/office/officeart/2005/8/layout/target3"/>
    <dgm:cxn modelId="{96DF5FEE-6A23-4196-91C1-A6C28C54F568}" type="presParOf" srcId="{051C4335-0C2E-471B-B65F-9B1AB4469EDC}" destId="{94C84A2C-2378-4742-BA50-ADE0105E108E}" srcOrd="10" destOrd="0" presId="urn:microsoft.com/office/officeart/2005/8/layout/target3"/>
    <dgm:cxn modelId="{9D43D5EC-CD47-4134-9305-91E01D839C7E}" type="presParOf" srcId="{051C4335-0C2E-471B-B65F-9B1AB4469EDC}" destId="{A76B6FB1-B2D9-442F-8C9A-B3AB3A7DEC22}" srcOrd="11" destOrd="0" presId="urn:microsoft.com/office/officeart/2005/8/layout/target3"/>
    <dgm:cxn modelId="{69BF2138-5DF3-415F-9475-63D621D75686}" type="presParOf" srcId="{051C4335-0C2E-471B-B65F-9B1AB4469EDC}" destId="{EDD57948-914F-46D8-9AE2-A12E462801B7}" srcOrd="12" destOrd="0" presId="urn:microsoft.com/office/officeart/2005/8/layout/target3"/>
    <dgm:cxn modelId="{2B54CACC-255A-4274-8448-06BC92EDB6AC}" type="presParOf" srcId="{051C4335-0C2E-471B-B65F-9B1AB4469EDC}" destId="{67946E26-DF00-46F6-8BFE-8CF24C7D32E5}" srcOrd="13" destOrd="0" presId="urn:microsoft.com/office/officeart/2005/8/layout/target3"/>
    <dgm:cxn modelId="{41EC7766-6A08-42EF-B4BE-A84652DB5D99}" type="presParOf" srcId="{051C4335-0C2E-471B-B65F-9B1AB4469EDC}" destId="{7643FA0C-419B-40E6-9285-9FA1201D8D0B}" srcOrd="14" destOrd="0" presId="urn:microsoft.com/office/officeart/2005/8/layout/target3"/>
    <dgm:cxn modelId="{68D710F0-6B03-4043-9A45-A06E9B4B4918}" type="presParOf" srcId="{051C4335-0C2E-471B-B65F-9B1AB4469EDC}" destId="{351A88E5-C6AD-42D8-9243-0CF2C761EA4D}" srcOrd="15"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B67FBB21-2E75-47A6-A792-270632FB4FFE}" type="presOf" srcId="{9971BDDA-7F5A-4283-BABC-2783F2DAEC2A}" destId="{731FA5CE-5300-4FB1-B873-8E580626F98D}" srcOrd="0" destOrd="0" presId="urn:microsoft.com/office/officeart/2005/8/layout/hChevron3"/>
    <dgm:cxn modelId="{FC021098-9F74-43E9-BE63-F83F28D9CF7D}" type="presOf" srcId="{84C7E155-22FD-4C9A-80F2-286C57991394}" destId="{10C4BF1F-27B7-4C3B-BBA3-4D2570A5BEDE}"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EA29EB82-BF83-4FF7-9BEE-B011AC3AAC11}" type="presOf" srcId="{6D8F616C-5560-4CFA-9142-DE89A3921BF2}" destId="{B825B2F3-592F-4595-A1FE-D4717540E29F}"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CD4F8CD0-3D88-45B6-9138-AEAE4C99F196}"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5E3C99D2-28F9-46A5-B550-95982E4FE686}" type="presOf" srcId="{9760DC9B-F2BE-4099-942D-79204F4AD244}" destId="{846A4B04-42D5-43EE-9EE7-1E2D8FAEC0C2}" srcOrd="0" destOrd="0" presId="urn:microsoft.com/office/officeart/2005/8/layout/hChevron3"/>
    <dgm:cxn modelId="{F0CA1C59-E1A7-4485-B4A5-D21218105CFD}" type="presOf" srcId="{190F4928-E1E4-4DBB-BEF3-F88FDCB45E61}" destId="{9B891A10-9F93-434D-9B18-A4AABC3528AD}" srcOrd="0" destOrd="0" presId="urn:microsoft.com/office/officeart/2005/8/layout/hChevron3"/>
    <dgm:cxn modelId="{75A5C2E8-EB3E-4739-89A6-7A8ACF3AA976}" type="presOf" srcId="{CF1FACA8-8E3A-4DD6-8967-1C0C6A60FFEB}" destId="{D5BE4F38-1013-49A4-92D3-475C4BC8BE6A}" srcOrd="0" destOrd="0" presId="urn:microsoft.com/office/officeart/2005/8/layout/hChevron3"/>
    <dgm:cxn modelId="{4E89D502-9B5B-4A26-BD8B-F385D9DB8569}" type="presParOf" srcId="{846A4B04-42D5-43EE-9EE7-1E2D8FAEC0C2}" destId="{D5BE4F38-1013-49A4-92D3-475C4BC8BE6A}" srcOrd="0" destOrd="0" presId="urn:microsoft.com/office/officeart/2005/8/layout/hChevron3"/>
    <dgm:cxn modelId="{82D85EBF-58BE-459B-9645-F6724E588ADE}" type="presParOf" srcId="{846A4B04-42D5-43EE-9EE7-1E2D8FAEC0C2}" destId="{6EEDA9E6-F5CD-4925-9D60-2CD4CAFC7D67}" srcOrd="1" destOrd="0" presId="urn:microsoft.com/office/officeart/2005/8/layout/hChevron3"/>
    <dgm:cxn modelId="{ED405F7D-7EDB-450B-A877-26ED6C0E7C96}" type="presParOf" srcId="{846A4B04-42D5-43EE-9EE7-1E2D8FAEC0C2}" destId="{10C4BF1F-27B7-4C3B-BBA3-4D2570A5BEDE}" srcOrd="2" destOrd="0" presId="urn:microsoft.com/office/officeart/2005/8/layout/hChevron3"/>
    <dgm:cxn modelId="{1E434D0D-240D-4484-9C6D-3EDB96911FDE}" type="presParOf" srcId="{846A4B04-42D5-43EE-9EE7-1E2D8FAEC0C2}" destId="{5D081AB1-DF61-4008-84D7-14292ADDA097}" srcOrd="3" destOrd="0" presId="urn:microsoft.com/office/officeart/2005/8/layout/hChevron3"/>
    <dgm:cxn modelId="{7C171F66-B6AC-4822-80B1-129B6FE86F5E}" type="presParOf" srcId="{846A4B04-42D5-43EE-9EE7-1E2D8FAEC0C2}" destId="{731FA5CE-5300-4FB1-B873-8E580626F98D}" srcOrd="4" destOrd="0" presId="urn:microsoft.com/office/officeart/2005/8/layout/hChevron3"/>
    <dgm:cxn modelId="{C384F9F6-58DC-453F-99B5-E7CB93929342}" type="presParOf" srcId="{846A4B04-42D5-43EE-9EE7-1E2D8FAEC0C2}" destId="{C808C3B9-2886-4F6C-8942-88251E22EFD2}" srcOrd="5" destOrd="0" presId="urn:microsoft.com/office/officeart/2005/8/layout/hChevron3"/>
    <dgm:cxn modelId="{FAA31B86-179E-4156-8676-3581DA019512}" type="presParOf" srcId="{846A4B04-42D5-43EE-9EE7-1E2D8FAEC0C2}" destId="{624C2BBB-E225-457B-9030-4059AD5FDDB1}" srcOrd="6" destOrd="0" presId="urn:microsoft.com/office/officeart/2005/8/layout/hChevron3"/>
    <dgm:cxn modelId="{2494DD6E-4CE4-4CC7-B183-75A881F396B2}" type="presParOf" srcId="{846A4B04-42D5-43EE-9EE7-1E2D8FAEC0C2}" destId="{347E1C1E-973C-4DD3-AA23-898DC4EBC2DA}" srcOrd="7" destOrd="0" presId="urn:microsoft.com/office/officeart/2005/8/layout/hChevron3"/>
    <dgm:cxn modelId="{F3EEF733-07AB-4581-9DB5-9D03267AC8A4}" type="presParOf" srcId="{846A4B04-42D5-43EE-9EE7-1E2D8FAEC0C2}" destId="{B825B2F3-592F-4595-A1FE-D4717540E29F}" srcOrd="8" destOrd="0" presId="urn:microsoft.com/office/officeart/2005/8/layout/hChevron3"/>
    <dgm:cxn modelId="{250D2BC8-8FE6-488D-8603-86D7B72797E6}" type="presParOf" srcId="{846A4B04-42D5-43EE-9EE7-1E2D8FAEC0C2}" destId="{78285BEB-221E-4EF4-9C0B-D3C87E78ECE1}" srcOrd="9" destOrd="0" presId="urn:microsoft.com/office/officeart/2005/8/layout/hChevron3"/>
    <dgm:cxn modelId="{453EFE52-5B1A-4C57-A199-B27A9F6F5D5B}"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Sonuçlar</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760E9722-004E-471E-BE37-A0C7C0188E50}" type="presOf" srcId="{6D8F616C-5560-4CFA-9142-DE89A3921BF2}" destId="{B825B2F3-592F-4595-A1FE-D4717540E29F}"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3D5384AE-67BE-4A06-8059-312124BD7E4E}" type="presOf" srcId="{CF1FACA8-8E3A-4DD6-8967-1C0C6A60FFEB}" destId="{D5BE4F38-1013-49A4-92D3-475C4BC8BE6A}" srcOrd="0" destOrd="0" presId="urn:microsoft.com/office/officeart/2005/8/layout/hChevron3"/>
    <dgm:cxn modelId="{2161C81E-5569-4EC6-ADD9-43FA6524C6E0}" type="presOf" srcId="{9760DC9B-F2BE-4099-942D-79204F4AD244}" destId="{846A4B04-42D5-43EE-9EE7-1E2D8FAEC0C2}"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A89A6A64-714D-4144-B499-965279C7CBA3}" type="presOf" srcId="{9971BDDA-7F5A-4283-BABC-2783F2DAEC2A}" destId="{731FA5CE-5300-4FB1-B873-8E580626F98D}" srcOrd="0" destOrd="0" presId="urn:microsoft.com/office/officeart/2005/8/layout/hChevron3"/>
    <dgm:cxn modelId="{A2DDDBE5-F18D-4783-A1D2-94C2747FD801}" type="presOf" srcId="{190F4928-E1E4-4DBB-BEF3-F88FDCB45E61}" destId="{9B891A10-9F93-434D-9B18-A4AABC3528AD}" srcOrd="0" destOrd="0" presId="urn:microsoft.com/office/officeart/2005/8/layout/hChevron3"/>
    <dgm:cxn modelId="{B531131B-3808-43F8-AF3A-CBF165F0D530}" type="presOf" srcId="{84C7E155-22FD-4C9A-80F2-286C57991394}" destId="{10C4BF1F-27B7-4C3B-BBA3-4D2570A5BEDE}" srcOrd="0" destOrd="0" presId="urn:microsoft.com/office/officeart/2005/8/layout/hChevron3"/>
    <dgm:cxn modelId="{B907884D-9BDD-4EE1-A610-5FCB4FAC66E9}"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A986217F-25DF-4343-8552-A104D89F9419}" type="presParOf" srcId="{846A4B04-42D5-43EE-9EE7-1E2D8FAEC0C2}" destId="{D5BE4F38-1013-49A4-92D3-475C4BC8BE6A}" srcOrd="0" destOrd="0" presId="urn:microsoft.com/office/officeart/2005/8/layout/hChevron3"/>
    <dgm:cxn modelId="{2F9E341C-CE40-4972-AB5C-A7995BBA84CD}" type="presParOf" srcId="{846A4B04-42D5-43EE-9EE7-1E2D8FAEC0C2}" destId="{6EEDA9E6-F5CD-4925-9D60-2CD4CAFC7D67}" srcOrd="1" destOrd="0" presId="urn:microsoft.com/office/officeart/2005/8/layout/hChevron3"/>
    <dgm:cxn modelId="{47B5E460-4113-4ADC-8A20-2D5826EB70B0}" type="presParOf" srcId="{846A4B04-42D5-43EE-9EE7-1E2D8FAEC0C2}" destId="{10C4BF1F-27B7-4C3B-BBA3-4D2570A5BEDE}" srcOrd="2" destOrd="0" presId="urn:microsoft.com/office/officeart/2005/8/layout/hChevron3"/>
    <dgm:cxn modelId="{F929D918-2F17-43E2-8DFF-C6ECD463017D}" type="presParOf" srcId="{846A4B04-42D5-43EE-9EE7-1E2D8FAEC0C2}" destId="{5D081AB1-DF61-4008-84D7-14292ADDA097}" srcOrd="3" destOrd="0" presId="urn:microsoft.com/office/officeart/2005/8/layout/hChevron3"/>
    <dgm:cxn modelId="{2E0DD7C8-3D68-465B-A5AA-C3B765FD6AE5}" type="presParOf" srcId="{846A4B04-42D5-43EE-9EE7-1E2D8FAEC0C2}" destId="{731FA5CE-5300-4FB1-B873-8E580626F98D}" srcOrd="4" destOrd="0" presId="urn:microsoft.com/office/officeart/2005/8/layout/hChevron3"/>
    <dgm:cxn modelId="{763BEB96-E54E-4BFE-8184-C17DE008E610}" type="presParOf" srcId="{846A4B04-42D5-43EE-9EE7-1E2D8FAEC0C2}" destId="{C808C3B9-2886-4F6C-8942-88251E22EFD2}" srcOrd="5" destOrd="0" presId="urn:microsoft.com/office/officeart/2005/8/layout/hChevron3"/>
    <dgm:cxn modelId="{9FB52F7C-0F86-460C-A41C-77CB88CF3C5E}" type="presParOf" srcId="{846A4B04-42D5-43EE-9EE7-1E2D8FAEC0C2}" destId="{624C2BBB-E225-457B-9030-4059AD5FDDB1}" srcOrd="6" destOrd="0" presId="urn:microsoft.com/office/officeart/2005/8/layout/hChevron3"/>
    <dgm:cxn modelId="{09419486-4E20-456E-89D2-40C1B3BA24AE}" type="presParOf" srcId="{846A4B04-42D5-43EE-9EE7-1E2D8FAEC0C2}" destId="{347E1C1E-973C-4DD3-AA23-898DC4EBC2DA}" srcOrd="7" destOrd="0" presId="urn:microsoft.com/office/officeart/2005/8/layout/hChevron3"/>
    <dgm:cxn modelId="{4AE5DE88-05BC-46E0-AA5B-E9F734D269B8}" type="presParOf" srcId="{846A4B04-42D5-43EE-9EE7-1E2D8FAEC0C2}" destId="{B825B2F3-592F-4595-A1FE-D4717540E29F}" srcOrd="8" destOrd="0" presId="urn:microsoft.com/office/officeart/2005/8/layout/hChevron3"/>
    <dgm:cxn modelId="{C0121F46-9C85-44F5-9252-34CE8AF9232B}" type="presParOf" srcId="{846A4B04-42D5-43EE-9EE7-1E2D8FAEC0C2}" destId="{78285BEB-221E-4EF4-9C0B-D3C87E78ECE1}" srcOrd="9" destOrd="0" presId="urn:microsoft.com/office/officeart/2005/8/layout/hChevron3"/>
    <dgm:cxn modelId="{630E3B6F-137A-42C4-B709-F23A790B248D}"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FB99F331-018F-4D9C-9027-800E6467C191}"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tr-TR"/>
        </a:p>
      </dgm:t>
    </dgm:pt>
    <dgm:pt modelId="{E77AC166-4367-47F4-A542-0D7214FB916F}">
      <dgm:prSet custT="1"/>
      <dgm:spPr/>
      <dgm:t>
        <a:bodyPr/>
        <a:lstStyle/>
        <a:p>
          <a:pPr rtl="0"/>
          <a:r>
            <a:rPr lang="tr-TR" sz="1600" b="1" u="sng" dirty="0" smtClean="0"/>
            <a:t>Bağımsız araştırmacılar</a:t>
          </a:r>
        </a:p>
      </dgm:t>
    </dgm:pt>
    <dgm:pt modelId="{C324049E-2F65-4FDB-ABFB-09949F05F738}" type="parTrans" cxnId="{55376FB5-CF14-4F7D-B1FE-849DA74B4AE9}">
      <dgm:prSet/>
      <dgm:spPr/>
      <dgm:t>
        <a:bodyPr/>
        <a:lstStyle/>
        <a:p>
          <a:endParaRPr lang="tr-TR"/>
        </a:p>
      </dgm:t>
    </dgm:pt>
    <dgm:pt modelId="{BE56863D-3957-4C4D-B505-499E7D762E40}" type="sibTrans" cxnId="{55376FB5-CF14-4F7D-B1FE-849DA74B4AE9}">
      <dgm:prSet/>
      <dgm:spPr/>
      <dgm:t>
        <a:bodyPr/>
        <a:lstStyle/>
        <a:p>
          <a:endParaRPr lang="tr-TR"/>
        </a:p>
      </dgm:t>
    </dgm:pt>
    <dgm:pt modelId="{838AA835-4EF4-4A6B-901E-DAA5BD15B796}">
      <dgm:prSet custT="1"/>
      <dgm:spPr/>
      <dgm:t>
        <a:bodyPr/>
        <a:lstStyle/>
        <a:p>
          <a:pPr rtl="0"/>
          <a:r>
            <a:rPr lang="tr-TR" sz="1600" b="1" u="sng" dirty="0" smtClean="0"/>
            <a:t>Araştırma kuruluşları</a:t>
          </a:r>
        </a:p>
      </dgm:t>
    </dgm:pt>
    <dgm:pt modelId="{05E779F2-EDD2-42A5-AB48-1FDAAE87E617}" type="parTrans" cxnId="{91F772A0-39FE-4CC6-9175-61234D66C9DA}">
      <dgm:prSet/>
      <dgm:spPr/>
      <dgm:t>
        <a:bodyPr/>
        <a:lstStyle/>
        <a:p>
          <a:endParaRPr lang="tr-TR"/>
        </a:p>
      </dgm:t>
    </dgm:pt>
    <dgm:pt modelId="{98C499DE-094E-4CF3-B1FE-E137C5266CF0}" type="sibTrans" cxnId="{91F772A0-39FE-4CC6-9175-61234D66C9DA}">
      <dgm:prSet/>
      <dgm:spPr/>
      <dgm:t>
        <a:bodyPr/>
        <a:lstStyle/>
        <a:p>
          <a:endParaRPr lang="tr-TR"/>
        </a:p>
      </dgm:t>
    </dgm:pt>
    <dgm:pt modelId="{34FFF16C-79F7-4C1F-B009-694C1FFBDC16}">
      <dgm:prSet custT="1"/>
      <dgm:spPr/>
      <dgm:t>
        <a:bodyPr/>
        <a:lstStyle/>
        <a:p>
          <a:pPr rtl="0"/>
          <a:r>
            <a:rPr lang="tr-TR" sz="1600" b="1" u="sng" dirty="0" smtClean="0"/>
            <a:t>Su uzmanları</a:t>
          </a:r>
        </a:p>
      </dgm:t>
    </dgm:pt>
    <dgm:pt modelId="{EE26456B-92CF-4E75-B1BF-009A5E37203F}" type="parTrans" cxnId="{B2AFB4D5-7589-4D44-928D-4F038D61283C}">
      <dgm:prSet/>
      <dgm:spPr/>
      <dgm:t>
        <a:bodyPr/>
        <a:lstStyle/>
        <a:p>
          <a:endParaRPr lang="tr-TR"/>
        </a:p>
      </dgm:t>
    </dgm:pt>
    <dgm:pt modelId="{F071D1D0-D620-4C87-9372-336296E6B2C7}" type="sibTrans" cxnId="{B2AFB4D5-7589-4D44-928D-4F038D61283C}">
      <dgm:prSet/>
      <dgm:spPr/>
      <dgm:t>
        <a:bodyPr/>
        <a:lstStyle/>
        <a:p>
          <a:endParaRPr lang="tr-TR"/>
        </a:p>
      </dgm:t>
    </dgm:pt>
    <dgm:pt modelId="{22EFF452-CE35-44A3-BC16-5FE892F8F845}">
      <dgm:prSet custT="1"/>
      <dgm:spPr/>
      <dgm:t>
        <a:bodyPr/>
        <a:lstStyle/>
        <a:p>
          <a:pPr rtl="0"/>
          <a:r>
            <a:rPr lang="tr-TR" sz="1600" b="1" u="sng" dirty="0" smtClean="0"/>
            <a:t>Üniversiteler</a:t>
          </a:r>
        </a:p>
      </dgm:t>
    </dgm:pt>
    <dgm:pt modelId="{ED7B3F5A-6F3D-482B-80F6-285091D43776}" type="parTrans" cxnId="{6A08DE99-3901-4743-84A2-659DB08CC824}">
      <dgm:prSet/>
      <dgm:spPr/>
      <dgm:t>
        <a:bodyPr/>
        <a:lstStyle/>
        <a:p>
          <a:endParaRPr lang="tr-TR"/>
        </a:p>
      </dgm:t>
    </dgm:pt>
    <dgm:pt modelId="{16B8D9F9-B769-4614-942B-DFC516F31537}" type="sibTrans" cxnId="{6A08DE99-3901-4743-84A2-659DB08CC824}">
      <dgm:prSet/>
      <dgm:spPr/>
      <dgm:t>
        <a:bodyPr/>
        <a:lstStyle/>
        <a:p>
          <a:endParaRPr lang="tr-TR"/>
        </a:p>
      </dgm:t>
    </dgm:pt>
    <dgm:pt modelId="{051C4335-0C2E-471B-B65F-9B1AB4469EDC}" type="pres">
      <dgm:prSet presAssocID="{FB99F331-018F-4D9C-9027-800E6467C191}" presName="Name0" presStyleCnt="0">
        <dgm:presLayoutVars>
          <dgm:chMax val="7"/>
          <dgm:dir/>
          <dgm:animLvl val="lvl"/>
          <dgm:resizeHandles val="exact"/>
        </dgm:presLayoutVars>
      </dgm:prSet>
      <dgm:spPr/>
      <dgm:t>
        <a:bodyPr/>
        <a:lstStyle/>
        <a:p>
          <a:endParaRPr lang="tr-TR"/>
        </a:p>
      </dgm:t>
    </dgm:pt>
    <dgm:pt modelId="{44B93756-373C-45C5-898D-70B9F5D589CD}" type="pres">
      <dgm:prSet presAssocID="{E77AC166-4367-47F4-A542-0D7214FB916F}" presName="circle1" presStyleLbl="node1" presStyleIdx="0" presStyleCnt="4"/>
      <dgm:spPr/>
      <dgm:t>
        <a:bodyPr/>
        <a:lstStyle/>
        <a:p>
          <a:endParaRPr lang="tr-TR"/>
        </a:p>
      </dgm:t>
    </dgm:pt>
    <dgm:pt modelId="{D722F9B6-333C-46E3-862B-922B5F5A141D}" type="pres">
      <dgm:prSet presAssocID="{E77AC166-4367-47F4-A542-0D7214FB916F}" presName="space" presStyleCnt="0"/>
      <dgm:spPr/>
      <dgm:t>
        <a:bodyPr/>
        <a:lstStyle/>
        <a:p>
          <a:endParaRPr lang="tr-TR"/>
        </a:p>
      </dgm:t>
    </dgm:pt>
    <dgm:pt modelId="{5C811713-CCCA-4E61-8421-507273FBE3DB}" type="pres">
      <dgm:prSet presAssocID="{E77AC166-4367-47F4-A542-0D7214FB916F}" presName="rect1" presStyleLbl="alignAcc1" presStyleIdx="0" presStyleCnt="4"/>
      <dgm:spPr/>
      <dgm:t>
        <a:bodyPr/>
        <a:lstStyle/>
        <a:p>
          <a:endParaRPr lang="tr-TR"/>
        </a:p>
      </dgm:t>
    </dgm:pt>
    <dgm:pt modelId="{2F8E5FFF-F8ED-407C-8123-9426905A3936}" type="pres">
      <dgm:prSet presAssocID="{22EFF452-CE35-44A3-BC16-5FE892F8F845}" presName="vertSpace2" presStyleLbl="node1" presStyleIdx="0" presStyleCnt="4"/>
      <dgm:spPr/>
      <dgm:t>
        <a:bodyPr/>
        <a:lstStyle/>
        <a:p>
          <a:endParaRPr lang="tr-TR"/>
        </a:p>
      </dgm:t>
    </dgm:pt>
    <dgm:pt modelId="{6C1F1F2C-ABF4-4151-AAC4-B9BCBDC10900}" type="pres">
      <dgm:prSet presAssocID="{22EFF452-CE35-44A3-BC16-5FE892F8F845}" presName="circle2" presStyleLbl="node1" presStyleIdx="1" presStyleCnt="4"/>
      <dgm:spPr/>
      <dgm:t>
        <a:bodyPr/>
        <a:lstStyle/>
        <a:p>
          <a:endParaRPr lang="tr-TR"/>
        </a:p>
      </dgm:t>
    </dgm:pt>
    <dgm:pt modelId="{7BD6FBE3-3C2C-488A-897B-0020D2296AAB}" type="pres">
      <dgm:prSet presAssocID="{22EFF452-CE35-44A3-BC16-5FE892F8F845}" presName="rect2" presStyleLbl="alignAcc1" presStyleIdx="1" presStyleCnt="4"/>
      <dgm:spPr/>
      <dgm:t>
        <a:bodyPr/>
        <a:lstStyle/>
        <a:p>
          <a:endParaRPr lang="tr-TR"/>
        </a:p>
      </dgm:t>
    </dgm:pt>
    <dgm:pt modelId="{0BB83332-36E8-44AB-8669-BAF64C66C967}" type="pres">
      <dgm:prSet presAssocID="{838AA835-4EF4-4A6B-901E-DAA5BD15B796}" presName="vertSpace3" presStyleLbl="node1" presStyleIdx="1" presStyleCnt="4"/>
      <dgm:spPr/>
      <dgm:t>
        <a:bodyPr/>
        <a:lstStyle/>
        <a:p>
          <a:endParaRPr lang="tr-TR"/>
        </a:p>
      </dgm:t>
    </dgm:pt>
    <dgm:pt modelId="{24473240-047E-4A61-B56C-27660BBC27C6}" type="pres">
      <dgm:prSet presAssocID="{838AA835-4EF4-4A6B-901E-DAA5BD15B796}" presName="circle3" presStyleLbl="node1" presStyleIdx="2" presStyleCnt="4"/>
      <dgm:spPr/>
      <dgm:t>
        <a:bodyPr/>
        <a:lstStyle/>
        <a:p>
          <a:endParaRPr lang="tr-TR"/>
        </a:p>
      </dgm:t>
    </dgm:pt>
    <dgm:pt modelId="{8E9934F3-8DCA-440D-A16A-7B57C15D7B11}" type="pres">
      <dgm:prSet presAssocID="{838AA835-4EF4-4A6B-901E-DAA5BD15B796}" presName="rect3" presStyleLbl="alignAcc1" presStyleIdx="2" presStyleCnt="4"/>
      <dgm:spPr/>
      <dgm:t>
        <a:bodyPr/>
        <a:lstStyle/>
        <a:p>
          <a:endParaRPr lang="tr-TR"/>
        </a:p>
      </dgm:t>
    </dgm:pt>
    <dgm:pt modelId="{81617396-0E93-47E7-A1CD-58111946D141}" type="pres">
      <dgm:prSet presAssocID="{34FFF16C-79F7-4C1F-B009-694C1FFBDC16}" presName="vertSpace4" presStyleLbl="node1" presStyleIdx="2" presStyleCnt="4"/>
      <dgm:spPr/>
      <dgm:t>
        <a:bodyPr/>
        <a:lstStyle/>
        <a:p>
          <a:endParaRPr lang="tr-TR"/>
        </a:p>
      </dgm:t>
    </dgm:pt>
    <dgm:pt modelId="{94C84A2C-2378-4742-BA50-ADE0105E108E}" type="pres">
      <dgm:prSet presAssocID="{34FFF16C-79F7-4C1F-B009-694C1FFBDC16}" presName="circle4" presStyleLbl="node1" presStyleIdx="3" presStyleCnt="4"/>
      <dgm:spPr/>
      <dgm:t>
        <a:bodyPr/>
        <a:lstStyle/>
        <a:p>
          <a:endParaRPr lang="tr-TR"/>
        </a:p>
      </dgm:t>
    </dgm:pt>
    <dgm:pt modelId="{A76B6FB1-B2D9-442F-8C9A-B3AB3A7DEC22}" type="pres">
      <dgm:prSet presAssocID="{34FFF16C-79F7-4C1F-B009-694C1FFBDC16}" presName="rect4" presStyleLbl="alignAcc1" presStyleIdx="3" presStyleCnt="4"/>
      <dgm:spPr/>
      <dgm:t>
        <a:bodyPr/>
        <a:lstStyle/>
        <a:p>
          <a:endParaRPr lang="tr-TR"/>
        </a:p>
      </dgm:t>
    </dgm:pt>
    <dgm:pt modelId="{EDD57948-914F-46D8-9AE2-A12E462801B7}" type="pres">
      <dgm:prSet presAssocID="{E77AC166-4367-47F4-A542-0D7214FB916F}" presName="rect1ParTxNoCh" presStyleLbl="alignAcc1" presStyleIdx="3" presStyleCnt="4">
        <dgm:presLayoutVars>
          <dgm:chMax val="1"/>
          <dgm:bulletEnabled val="1"/>
        </dgm:presLayoutVars>
      </dgm:prSet>
      <dgm:spPr/>
      <dgm:t>
        <a:bodyPr/>
        <a:lstStyle/>
        <a:p>
          <a:endParaRPr lang="tr-TR"/>
        </a:p>
      </dgm:t>
    </dgm:pt>
    <dgm:pt modelId="{67946E26-DF00-46F6-8BFE-8CF24C7D32E5}" type="pres">
      <dgm:prSet presAssocID="{22EFF452-CE35-44A3-BC16-5FE892F8F845}" presName="rect2ParTxNoCh" presStyleLbl="alignAcc1" presStyleIdx="3" presStyleCnt="4">
        <dgm:presLayoutVars>
          <dgm:chMax val="1"/>
          <dgm:bulletEnabled val="1"/>
        </dgm:presLayoutVars>
      </dgm:prSet>
      <dgm:spPr/>
      <dgm:t>
        <a:bodyPr/>
        <a:lstStyle/>
        <a:p>
          <a:endParaRPr lang="tr-TR"/>
        </a:p>
      </dgm:t>
    </dgm:pt>
    <dgm:pt modelId="{7643FA0C-419B-40E6-9285-9FA1201D8D0B}" type="pres">
      <dgm:prSet presAssocID="{838AA835-4EF4-4A6B-901E-DAA5BD15B796}" presName="rect3ParTxNoCh" presStyleLbl="alignAcc1" presStyleIdx="3" presStyleCnt="4">
        <dgm:presLayoutVars>
          <dgm:chMax val="1"/>
          <dgm:bulletEnabled val="1"/>
        </dgm:presLayoutVars>
      </dgm:prSet>
      <dgm:spPr/>
      <dgm:t>
        <a:bodyPr/>
        <a:lstStyle/>
        <a:p>
          <a:endParaRPr lang="tr-TR"/>
        </a:p>
      </dgm:t>
    </dgm:pt>
    <dgm:pt modelId="{351A88E5-C6AD-42D8-9243-0CF2C761EA4D}" type="pres">
      <dgm:prSet presAssocID="{34FFF16C-79F7-4C1F-B009-694C1FFBDC16}" presName="rect4ParTxNoCh" presStyleLbl="alignAcc1" presStyleIdx="3" presStyleCnt="4">
        <dgm:presLayoutVars>
          <dgm:chMax val="1"/>
          <dgm:bulletEnabled val="1"/>
        </dgm:presLayoutVars>
      </dgm:prSet>
      <dgm:spPr/>
      <dgm:t>
        <a:bodyPr/>
        <a:lstStyle/>
        <a:p>
          <a:endParaRPr lang="tr-TR"/>
        </a:p>
      </dgm:t>
    </dgm:pt>
  </dgm:ptLst>
  <dgm:cxnLst>
    <dgm:cxn modelId="{565CDEA1-391A-4A85-9207-D89DDB95AE25}" type="presOf" srcId="{E77AC166-4367-47F4-A542-0D7214FB916F}" destId="{EDD57948-914F-46D8-9AE2-A12E462801B7}" srcOrd="1" destOrd="0" presId="urn:microsoft.com/office/officeart/2005/8/layout/target3"/>
    <dgm:cxn modelId="{BF239676-6A51-4952-B621-A4FB875296D8}" type="presOf" srcId="{838AA835-4EF4-4A6B-901E-DAA5BD15B796}" destId="{8E9934F3-8DCA-440D-A16A-7B57C15D7B11}" srcOrd="0" destOrd="0" presId="urn:microsoft.com/office/officeart/2005/8/layout/target3"/>
    <dgm:cxn modelId="{2DD6D788-D4C4-4E69-A379-0AAF2D349D8F}" type="presOf" srcId="{22EFF452-CE35-44A3-BC16-5FE892F8F845}" destId="{7BD6FBE3-3C2C-488A-897B-0020D2296AAB}" srcOrd="0" destOrd="0" presId="urn:microsoft.com/office/officeart/2005/8/layout/target3"/>
    <dgm:cxn modelId="{6A08DE99-3901-4743-84A2-659DB08CC824}" srcId="{FB99F331-018F-4D9C-9027-800E6467C191}" destId="{22EFF452-CE35-44A3-BC16-5FE892F8F845}" srcOrd="1" destOrd="0" parTransId="{ED7B3F5A-6F3D-482B-80F6-285091D43776}" sibTransId="{16B8D9F9-B769-4614-942B-DFC516F31537}"/>
    <dgm:cxn modelId="{DBB0E807-6F45-4B08-91F8-E0092FA6BF16}" type="presOf" srcId="{838AA835-4EF4-4A6B-901E-DAA5BD15B796}" destId="{7643FA0C-419B-40E6-9285-9FA1201D8D0B}" srcOrd="1" destOrd="0" presId="urn:microsoft.com/office/officeart/2005/8/layout/target3"/>
    <dgm:cxn modelId="{55376FB5-CF14-4F7D-B1FE-849DA74B4AE9}" srcId="{FB99F331-018F-4D9C-9027-800E6467C191}" destId="{E77AC166-4367-47F4-A542-0D7214FB916F}" srcOrd="0" destOrd="0" parTransId="{C324049E-2F65-4FDB-ABFB-09949F05F738}" sibTransId="{BE56863D-3957-4C4D-B505-499E7D762E40}"/>
    <dgm:cxn modelId="{86B11AF4-876C-42AB-8ED4-B15E35833E8F}" type="presOf" srcId="{34FFF16C-79F7-4C1F-B009-694C1FFBDC16}" destId="{351A88E5-C6AD-42D8-9243-0CF2C761EA4D}" srcOrd="1" destOrd="0" presId="urn:microsoft.com/office/officeart/2005/8/layout/target3"/>
    <dgm:cxn modelId="{B2AFB4D5-7589-4D44-928D-4F038D61283C}" srcId="{FB99F331-018F-4D9C-9027-800E6467C191}" destId="{34FFF16C-79F7-4C1F-B009-694C1FFBDC16}" srcOrd="3" destOrd="0" parTransId="{EE26456B-92CF-4E75-B1BF-009A5E37203F}" sibTransId="{F071D1D0-D620-4C87-9372-336296E6B2C7}"/>
    <dgm:cxn modelId="{34A9D063-BBED-4C8F-AEC0-55402333B585}" type="presOf" srcId="{E77AC166-4367-47F4-A542-0D7214FB916F}" destId="{5C811713-CCCA-4E61-8421-507273FBE3DB}" srcOrd="0" destOrd="0" presId="urn:microsoft.com/office/officeart/2005/8/layout/target3"/>
    <dgm:cxn modelId="{3D0C60BE-312C-477C-A3CF-F0FEEDDC55F4}" type="presOf" srcId="{22EFF452-CE35-44A3-BC16-5FE892F8F845}" destId="{67946E26-DF00-46F6-8BFE-8CF24C7D32E5}" srcOrd="1" destOrd="0" presId="urn:microsoft.com/office/officeart/2005/8/layout/target3"/>
    <dgm:cxn modelId="{91F772A0-39FE-4CC6-9175-61234D66C9DA}" srcId="{FB99F331-018F-4D9C-9027-800E6467C191}" destId="{838AA835-4EF4-4A6B-901E-DAA5BD15B796}" srcOrd="2" destOrd="0" parTransId="{05E779F2-EDD2-42A5-AB48-1FDAAE87E617}" sibTransId="{98C499DE-094E-4CF3-B1FE-E137C5266CF0}"/>
    <dgm:cxn modelId="{263147C7-2670-4DD4-8202-0F91AC8AF655}" type="presOf" srcId="{34FFF16C-79F7-4C1F-B009-694C1FFBDC16}" destId="{A76B6FB1-B2D9-442F-8C9A-B3AB3A7DEC22}" srcOrd="0" destOrd="0" presId="urn:microsoft.com/office/officeart/2005/8/layout/target3"/>
    <dgm:cxn modelId="{9DF95C85-5526-4968-B57B-007D127FE39B}" type="presOf" srcId="{FB99F331-018F-4D9C-9027-800E6467C191}" destId="{051C4335-0C2E-471B-B65F-9B1AB4469EDC}" srcOrd="0" destOrd="0" presId="urn:microsoft.com/office/officeart/2005/8/layout/target3"/>
    <dgm:cxn modelId="{9BFDD7BE-B955-49A8-B9C9-0B14BF9DFAE6}" type="presParOf" srcId="{051C4335-0C2E-471B-B65F-9B1AB4469EDC}" destId="{44B93756-373C-45C5-898D-70B9F5D589CD}" srcOrd="0" destOrd="0" presId="urn:microsoft.com/office/officeart/2005/8/layout/target3"/>
    <dgm:cxn modelId="{8FC65D41-6D00-49B9-8501-1AD91E06D49F}" type="presParOf" srcId="{051C4335-0C2E-471B-B65F-9B1AB4469EDC}" destId="{D722F9B6-333C-46E3-862B-922B5F5A141D}" srcOrd="1" destOrd="0" presId="urn:microsoft.com/office/officeart/2005/8/layout/target3"/>
    <dgm:cxn modelId="{CE2E7A8C-0882-46CC-A49B-1274FB721602}" type="presParOf" srcId="{051C4335-0C2E-471B-B65F-9B1AB4469EDC}" destId="{5C811713-CCCA-4E61-8421-507273FBE3DB}" srcOrd="2" destOrd="0" presId="urn:microsoft.com/office/officeart/2005/8/layout/target3"/>
    <dgm:cxn modelId="{6043BBD0-3BF2-45C8-8FA2-112B3EEFBDF6}" type="presParOf" srcId="{051C4335-0C2E-471B-B65F-9B1AB4469EDC}" destId="{2F8E5FFF-F8ED-407C-8123-9426905A3936}" srcOrd="3" destOrd="0" presId="urn:microsoft.com/office/officeart/2005/8/layout/target3"/>
    <dgm:cxn modelId="{8372719A-93AE-440A-8610-F05937967398}" type="presParOf" srcId="{051C4335-0C2E-471B-B65F-9B1AB4469EDC}" destId="{6C1F1F2C-ABF4-4151-AAC4-B9BCBDC10900}" srcOrd="4" destOrd="0" presId="urn:microsoft.com/office/officeart/2005/8/layout/target3"/>
    <dgm:cxn modelId="{129D9C28-5973-4953-830A-3FDFE4FB4848}" type="presParOf" srcId="{051C4335-0C2E-471B-B65F-9B1AB4469EDC}" destId="{7BD6FBE3-3C2C-488A-897B-0020D2296AAB}" srcOrd="5" destOrd="0" presId="urn:microsoft.com/office/officeart/2005/8/layout/target3"/>
    <dgm:cxn modelId="{2A82777F-89CB-4107-B260-B260C20679A8}" type="presParOf" srcId="{051C4335-0C2E-471B-B65F-9B1AB4469EDC}" destId="{0BB83332-36E8-44AB-8669-BAF64C66C967}" srcOrd="6" destOrd="0" presId="urn:microsoft.com/office/officeart/2005/8/layout/target3"/>
    <dgm:cxn modelId="{821CFF98-1902-41EC-83F1-6FA25055AA92}" type="presParOf" srcId="{051C4335-0C2E-471B-B65F-9B1AB4469EDC}" destId="{24473240-047E-4A61-B56C-27660BBC27C6}" srcOrd="7" destOrd="0" presId="urn:microsoft.com/office/officeart/2005/8/layout/target3"/>
    <dgm:cxn modelId="{2627D019-4367-4E4B-8EB4-7DD33184A658}" type="presParOf" srcId="{051C4335-0C2E-471B-B65F-9B1AB4469EDC}" destId="{8E9934F3-8DCA-440D-A16A-7B57C15D7B11}" srcOrd="8" destOrd="0" presId="urn:microsoft.com/office/officeart/2005/8/layout/target3"/>
    <dgm:cxn modelId="{AEFD9CC3-E56C-45C9-8C85-3EFEE9A797E2}" type="presParOf" srcId="{051C4335-0C2E-471B-B65F-9B1AB4469EDC}" destId="{81617396-0E93-47E7-A1CD-58111946D141}" srcOrd="9" destOrd="0" presId="urn:microsoft.com/office/officeart/2005/8/layout/target3"/>
    <dgm:cxn modelId="{93DEF324-207E-4DF7-8749-701499D2EB8A}" type="presParOf" srcId="{051C4335-0C2E-471B-B65F-9B1AB4469EDC}" destId="{94C84A2C-2378-4742-BA50-ADE0105E108E}" srcOrd="10" destOrd="0" presId="urn:microsoft.com/office/officeart/2005/8/layout/target3"/>
    <dgm:cxn modelId="{7B1808E3-6DFD-4059-A48E-BB30F88EDAD3}" type="presParOf" srcId="{051C4335-0C2E-471B-B65F-9B1AB4469EDC}" destId="{A76B6FB1-B2D9-442F-8C9A-B3AB3A7DEC22}" srcOrd="11" destOrd="0" presId="urn:microsoft.com/office/officeart/2005/8/layout/target3"/>
    <dgm:cxn modelId="{DC8F7D24-E462-4362-ACBF-FBB4AE804806}" type="presParOf" srcId="{051C4335-0C2E-471B-B65F-9B1AB4469EDC}" destId="{EDD57948-914F-46D8-9AE2-A12E462801B7}" srcOrd="12" destOrd="0" presId="urn:microsoft.com/office/officeart/2005/8/layout/target3"/>
    <dgm:cxn modelId="{DBBEACAB-E5C3-45F8-BB4B-06D1C17D98A1}" type="presParOf" srcId="{051C4335-0C2E-471B-B65F-9B1AB4469EDC}" destId="{67946E26-DF00-46F6-8BFE-8CF24C7D32E5}" srcOrd="13" destOrd="0" presId="urn:microsoft.com/office/officeart/2005/8/layout/target3"/>
    <dgm:cxn modelId="{15229BD1-CA53-4028-9AD8-F3BA08A9A512}" type="presParOf" srcId="{051C4335-0C2E-471B-B65F-9B1AB4469EDC}" destId="{7643FA0C-419B-40E6-9285-9FA1201D8D0B}" srcOrd="14" destOrd="0" presId="urn:microsoft.com/office/officeart/2005/8/layout/target3"/>
    <dgm:cxn modelId="{C50FD93B-1DEC-41BF-973B-922DF2627D23}" type="presParOf" srcId="{051C4335-0C2E-471B-B65F-9B1AB4469EDC}" destId="{351A88E5-C6AD-42D8-9243-0CF2C761EA4D}" srcOrd="15"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Sonuçlar</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FABF1FDF-2FBF-42B0-AB38-DF3F1324863A}" type="presOf" srcId="{84C7E155-22FD-4C9A-80F2-286C57991394}" destId="{10C4BF1F-27B7-4C3B-BBA3-4D2570A5BEDE}"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4481EFD5-D687-4E64-806A-56D02EF8B240}" type="presOf" srcId="{190F4928-E1E4-4DBB-BEF3-F88FDCB45E61}" destId="{9B891A10-9F93-434D-9B18-A4AABC3528AD}"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08633FD-27F7-40D4-BF29-17057F7F4788}" type="presOf" srcId="{29B07A9B-758D-4B21-AA1D-5D156007851D}" destId="{624C2BBB-E225-457B-9030-4059AD5FDDB1}" srcOrd="0" destOrd="0" presId="urn:microsoft.com/office/officeart/2005/8/layout/hChevron3"/>
    <dgm:cxn modelId="{1DBEF5EC-44ED-41AE-8455-6973E9812782}" type="presOf" srcId="{9760DC9B-F2BE-4099-942D-79204F4AD244}" destId="{846A4B04-42D5-43EE-9EE7-1E2D8FAEC0C2}"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8F9E10DB-CD4B-41D4-89FB-FB86FC7BCEDF}" type="presOf" srcId="{6D8F616C-5560-4CFA-9142-DE89A3921BF2}" destId="{B825B2F3-592F-4595-A1FE-D4717540E29F}" srcOrd="0" destOrd="0" presId="urn:microsoft.com/office/officeart/2005/8/layout/hChevron3"/>
    <dgm:cxn modelId="{133CB401-3FAF-467F-A493-0706E3F19197}" type="presOf" srcId="{9971BDDA-7F5A-4283-BABC-2783F2DAEC2A}" destId="{731FA5CE-5300-4FB1-B873-8E580626F98D}" srcOrd="0" destOrd="0" presId="urn:microsoft.com/office/officeart/2005/8/layout/hChevron3"/>
    <dgm:cxn modelId="{F5D547FD-4D9E-46B1-B9A1-D0CC60F8D679}" type="presOf" srcId="{CF1FACA8-8E3A-4DD6-8967-1C0C6A60FFEB}" destId="{D5BE4F38-1013-49A4-92D3-475C4BC8BE6A}"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A0DA1B36-EF9C-4DFB-A2AB-30BE77C2AF4C}" type="presParOf" srcId="{846A4B04-42D5-43EE-9EE7-1E2D8FAEC0C2}" destId="{D5BE4F38-1013-49A4-92D3-475C4BC8BE6A}" srcOrd="0" destOrd="0" presId="urn:microsoft.com/office/officeart/2005/8/layout/hChevron3"/>
    <dgm:cxn modelId="{28E6C681-B657-4583-8E5C-763E5829DD91}" type="presParOf" srcId="{846A4B04-42D5-43EE-9EE7-1E2D8FAEC0C2}" destId="{6EEDA9E6-F5CD-4925-9D60-2CD4CAFC7D67}" srcOrd="1" destOrd="0" presId="urn:microsoft.com/office/officeart/2005/8/layout/hChevron3"/>
    <dgm:cxn modelId="{2559D831-A83F-4FE5-AB32-04C114385F9F}" type="presParOf" srcId="{846A4B04-42D5-43EE-9EE7-1E2D8FAEC0C2}" destId="{10C4BF1F-27B7-4C3B-BBA3-4D2570A5BEDE}" srcOrd="2" destOrd="0" presId="urn:microsoft.com/office/officeart/2005/8/layout/hChevron3"/>
    <dgm:cxn modelId="{CF755D25-3716-482D-9994-488BCE2DB0A7}" type="presParOf" srcId="{846A4B04-42D5-43EE-9EE7-1E2D8FAEC0C2}" destId="{5D081AB1-DF61-4008-84D7-14292ADDA097}" srcOrd="3" destOrd="0" presId="urn:microsoft.com/office/officeart/2005/8/layout/hChevron3"/>
    <dgm:cxn modelId="{3B139103-D3A8-4EA6-B6BD-52EC227B5BD2}" type="presParOf" srcId="{846A4B04-42D5-43EE-9EE7-1E2D8FAEC0C2}" destId="{731FA5CE-5300-4FB1-B873-8E580626F98D}" srcOrd="4" destOrd="0" presId="urn:microsoft.com/office/officeart/2005/8/layout/hChevron3"/>
    <dgm:cxn modelId="{9F0F23A7-F794-4819-99D4-C843964696C6}" type="presParOf" srcId="{846A4B04-42D5-43EE-9EE7-1E2D8FAEC0C2}" destId="{C808C3B9-2886-4F6C-8942-88251E22EFD2}" srcOrd="5" destOrd="0" presId="urn:microsoft.com/office/officeart/2005/8/layout/hChevron3"/>
    <dgm:cxn modelId="{8A75E91B-9C27-46C2-97B3-56544ADDB14C}" type="presParOf" srcId="{846A4B04-42D5-43EE-9EE7-1E2D8FAEC0C2}" destId="{624C2BBB-E225-457B-9030-4059AD5FDDB1}" srcOrd="6" destOrd="0" presId="urn:microsoft.com/office/officeart/2005/8/layout/hChevron3"/>
    <dgm:cxn modelId="{CB27BAE4-A910-462F-91E4-CD0596CFFBFA}" type="presParOf" srcId="{846A4B04-42D5-43EE-9EE7-1E2D8FAEC0C2}" destId="{347E1C1E-973C-4DD3-AA23-898DC4EBC2DA}" srcOrd="7" destOrd="0" presId="urn:microsoft.com/office/officeart/2005/8/layout/hChevron3"/>
    <dgm:cxn modelId="{1BBEB64B-883A-4F86-830E-FAF812E1FD86}" type="presParOf" srcId="{846A4B04-42D5-43EE-9EE7-1E2D8FAEC0C2}" destId="{B825B2F3-592F-4595-A1FE-D4717540E29F}" srcOrd="8" destOrd="0" presId="urn:microsoft.com/office/officeart/2005/8/layout/hChevron3"/>
    <dgm:cxn modelId="{786995AB-5687-4A84-93FB-A67C76063DCF}" type="presParOf" srcId="{846A4B04-42D5-43EE-9EE7-1E2D8FAEC0C2}" destId="{78285BEB-221E-4EF4-9C0B-D3C87E78ECE1}" srcOrd="9" destOrd="0" presId="urn:microsoft.com/office/officeart/2005/8/layout/hChevron3"/>
    <dgm:cxn modelId="{106DABF1-16C4-4D16-92A1-E1A7DED3E12A}"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01D06EDA-6E3B-4551-B95E-823FC5292CE2}"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tr-TR"/>
        </a:p>
      </dgm:t>
    </dgm:pt>
    <dgm:pt modelId="{9B497E5B-92D7-44D9-ABB3-77D3A26A86B9}">
      <dgm:prSet phldrT="[Metin]"/>
      <dgm:spPr/>
      <dgm:t>
        <a:bodyPr/>
        <a:lstStyle/>
        <a:p>
          <a:r>
            <a:rPr lang="tr-TR" dirty="0" smtClean="0"/>
            <a:t>USBS</a:t>
          </a:r>
          <a:endParaRPr lang="tr-TR" dirty="0"/>
        </a:p>
      </dgm:t>
    </dgm:pt>
    <dgm:pt modelId="{600826D6-7534-4731-B67C-06906A709E99}" type="parTrans" cxnId="{4EAB6882-4E64-4A56-AF72-676AF7087412}">
      <dgm:prSet/>
      <dgm:spPr/>
      <dgm:t>
        <a:bodyPr/>
        <a:lstStyle/>
        <a:p>
          <a:endParaRPr lang="tr-TR"/>
        </a:p>
      </dgm:t>
    </dgm:pt>
    <dgm:pt modelId="{99445A15-D904-4DEC-9FE3-38AFDD2B6F27}" type="sibTrans" cxnId="{4EAB6882-4E64-4A56-AF72-676AF708741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t>
        <a:bodyPr/>
        <a:lstStyle/>
        <a:p>
          <a:endParaRPr lang="tr-TR"/>
        </a:p>
      </dgm:t>
    </dgm:pt>
    <dgm:pt modelId="{A068DCC0-86C4-4007-9A83-3A82B01ED43F}">
      <dgm:prSet phldrT="[Metin]"/>
      <dgm:spPr/>
      <dgm:t>
        <a:bodyPr/>
        <a:lstStyle/>
        <a:p>
          <a:r>
            <a:rPr lang="tr-TR" dirty="0" smtClean="0"/>
            <a:t>E-DEVLET</a:t>
          </a:r>
          <a:endParaRPr lang="tr-TR" dirty="0"/>
        </a:p>
      </dgm:t>
    </dgm:pt>
    <dgm:pt modelId="{F213C1DA-56DE-48C0-8218-89161F01E810}" type="parTrans" cxnId="{B64A6B4B-8959-4586-A6B7-924C7F765CFC}">
      <dgm:prSet/>
      <dgm:spPr/>
      <dgm:t>
        <a:bodyPr/>
        <a:lstStyle/>
        <a:p>
          <a:endParaRPr lang="tr-TR"/>
        </a:p>
      </dgm:t>
    </dgm:pt>
    <dgm:pt modelId="{ECCA96CA-33E3-4E12-A37C-CE143E02AC40}" type="sibTrans" cxnId="{B64A6B4B-8959-4586-A6B7-924C7F765CF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t>
        <a:bodyPr/>
        <a:lstStyle/>
        <a:p>
          <a:endParaRPr lang="tr-TR"/>
        </a:p>
      </dgm:t>
    </dgm:pt>
    <dgm:pt modelId="{29E8E79A-84DA-452E-8728-D4D517B461F7}" type="pres">
      <dgm:prSet presAssocID="{01D06EDA-6E3B-4551-B95E-823FC5292CE2}" presName="Name0" presStyleCnt="0">
        <dgm:presLayoutVars>
          <dgm:chMax val="7"/>
          <dgm:chPref val="7"/>
          <dgm:dir/>
        </dgm:presLayoutVars>
      </dgm:prSet>
      <dgm:spPr/>
      <dgm:t>
        <a:bodyPr/>
        <a:lstStyle/>
        <a:p>
          <a:endParaRPr lang="tr-TR"/>
        </a:p>
      </dgm:t>
    </dgm:pt>
    <dgm:pt modelId="{1FDA53A0-CD47-4D1A-95BC-09B39D244061}" type="pres">
      <dgm:prSet presAssocID="{01D06EDA-6E3B-4551-B95E-823FC5292CE2}" presName="dot1" presStyleLbl="alignNode1" presStyleIdx="0" presStyleCnt="10"/>
      <dgm:spPr/>
    </dgm:pt>
    <dgm:pt modelId="{7ADB08C9-EC6E-4695-840E-050071CEDCEC}" type="pres">
      <dgm:prSet presAssocID="{01D06EDA-6E3B-4551-B95E-823FC5292CE2}" presName="dot2" presStyleLbl="alignNode1" presStyleIdx="1" presStyleCnt="10"/>
      <dgm:spPr/>
    </dgm:pt>
    <dgm:pt modelId="{08E98F96-A866-483F-B1CA-95CF7DF3D588}" type="pres">
      <dgm:prSet presAssocID="{01D06EDA-6E3B-4551-B95E-823FC5292CE2}" presName="dot3" presStyleLbl="alignNode1" presStyleIdx="2" presStyleCnt="10"/>
      <dgm:spPr/>
    </dgm:pt>
    <dgm:pt modelId="{3D734EF0-9AEA-44EA-8A1A-39149C103272}" type="pres">
      <dgm:prSet presAssocID="{01D06EDA-6E3B-4551-B95E-823FC5292CE2}" presName="dotArrow1" presStyleLbl="alignNode1" presStyleIdx="3" presStyleCnt="10"/>
      <dgm:spPr/>
    </dgm:pt>
    <dgm:pt modelId="{3163B92B-7E73-4F6E-B26E-9519E48861D8}" type="pres">
      <dgm:prSet presAssocID="{01D06EDA-6E3B-4551-B95E-823FC5292CE2}" presName="dotArrow2" presStyleLbl="alignNode1" presStyleIdx="4" presStyleCnt="10"/>
      <dgm:spPr/>
    </dgm:pt>
    <dgm:pt modelId="{26B635B3-DE63-4C42-8F1A-5141A20C1495}" type="pres">
      <dgm:prSet presAssocID="{01D06EDA-6E3B-4551-B95E-823FC5292CE2}" presName="dotArrow3" presStyleLbl="alignNode1" presStyleIdx="5" presStyleCnt="10"/>
      <dgm:spPr/>
    </dgm:pt>
    <dgm:pt modelId="{187C421D-C514-41EF-A124-59018F2C0376}" type="pres">
      <dgm:prSet presAssocID="{01D06EDA-6E3B-4551-B95E-823FC5292CE2}" presName="dotArrow4" presStyleLbl="alignNode1" presStyleIdx="6" presStyleCnt="10"/>
      <dgm:spPr/>
    </dgm:pt>
    <dgm:pt modelId="{EEBE0475-0A07-4B78-9DA6-0EA2180E5747}" type="pres">
      <dgm:prSet presAssocID="{01D06EDA-6E3B-4551-B95E-823FC5292CE2}" presName="dotArrow5" presStyleLbl="alignNode1" presStyleIdx="7" presStyleCnt="10"/>
      <dgm:spPr/>
    </dgm:pt>
    <dgm:pt modelId="{0DC9F4FD-3781-4433-8AA5-5B99DF082772}" type="pres">
      <dgm:prSet presAssocID="{01D06EDA-6E3B-4551-B95E-823FC5292CE2}" presName="dotArrow6" presStyleLbl="alignNode1" presStyleIdx="8" presStyleCnt="10"/>
      <dgm:spPr/>
    </dgm:pt>
    <dgm:pt modelId="{156FCF6A-17CA-49D5-97F8-E10FEB4040A9}" type="pres">
      <dgm:prSet presAssocID="{01D06EDA-6E3B-4551-B95E-823FC5292CE2}" presName="dotArrow7" presStyleLbl="alignNode1" presStyleIdx="9" presStyleCnt="10"/>
      <dgm:spPr/>
    </dgm:pt>
    <dgm:pt modelId="{713A7E8C-629A-4D9B-8972-95E27342DD80}" type="pres">
      <dgm:prSet presAssocID="{9B497E5B-92D7-44D9-ABB3-77D3A26A86B9}" presName="parTx1" presStyleLbl="node1" presStyleIdx="0" presStyleCnt="2"/>
      <dgm:spPr/>
      <dgm:t>
        <a:bodyPr/>
        <a:lstStyle/>
        <a:p>
          <a:endParaRPr lang="tr-TR"/>
        </a:p>
      </dgm:t>
    </dgm:pt>
    <dgm:pt modelId="{9E50A2AD-2EC4-4F85-8256-55EEA3FBB25D}" type="pres">
      <dgm:prSet presAssocID="{99445A15-D904-4DEC-9FE3-38AFDD2B6F27}" presName="picture1" presStyleCnt="0"/>
      <dgm:spPr/>
    </dgm:pt>
    <dgm:pt modelId="{2B249D3A-0182-414A-84C5-E536B03B3842}" type="pres">
      <dgm:prSet presAssocID="{99445A15-D904-4DEC-9FE3-38AFDD2B6F27}" presName="imageRepeatNode" presStyleLbl="fgImgPlace1" presStyleIdx="0" presStyleCnt="2"/>
      <dgm:spPr/>
      <dgm:t>
        <a:bodyPr/>
        <a:lstStyle/>
        <a:p>
          <a:endParaRPr lang="tr-TR"/>
        </a:p>
      </dgm:t>
    </dgm:pt>
    <dgm:pt modelId="{FBF2A1D2-DAEC-472C-834C-3FF3D4B186E0}" type="pres">
      <dgm:prSet presAssocID="{A068DCC0-86C4-4007-9A83-3A82B01ED43F}" presName="parTx2" presStyleLbl="node1" presStyleIdx="1" presStyleCnt="2"/>
      <dgm:spPr/>
      <dgm:t>
        <a:bodyPr/>
        <a:lstStyle/>
        <a:p>
          <a:endParaRPr lang="tr-TR"/>
        </a:p>
      </dgm:t>
    </dgm:pt>
    <dgm:pt modelId="{4DE6E941-9CF8-4E1D-87C8-564ED6AFBD82}" type="pres">
      <dgm:prSet presAssocID="{ECCA96CA-33E3-4E12-A37C-CE143E02AC40}" presName="picture2" presStyleCnt="0"/>
      <dgm:spPr/>
    </dgm:pt>
    <dgm:pt modelId="{49A11F27-B880-49D8-98FD-14EF606D3BB5}" type="pres">
      <dgm:prSet presAssocID="{ECCA96CA-33E3-4E12-A37C-CE143E02AC40}" presName="imageRepeatNode" presStyleLbl="fgImgPlace1" presStyleIdx="1" presStyleCnt="2"/>
      <dgm:spPr/>
      <dgm:t>
        <a:bodyPr/>
        <a:lstStyle/>
        <a:p>
          <a:endParaRPr lang="tr-TR"/>
        </a:p>
      </dgm:t>
    </dgm:pt>
  </dgm:ptLst>
  <dgm:cxnLst>
    <dgm:cxn modelId="{3C56975E-DA5C-47DA-9B69-98636A52FF0B}" type="presOf" srcId="{01D06EDA-6E3B-4551-B95E-823FC5292CE2}" destId="{29E8E79A-84DA-452E-8728-D4D517B461F7}" srcOrd="0" destOrd="0" presId="urn:microsoft.com/office/officeart/2008/layout/AscendingPictureAccentProcess"/>
    <dgm:cxn modelId="{9EFD5486-E143-488C-A464-4B6F622813E5}" type="presOf" srcId="{9B497E5B-92D7-44D9-ABB3-77D3A26A86B9}" destId="{713A7E8C-629A-4D9B-8972-95E27342DD80}" srcOrd="0" destOrd="0" presId="urn:microsoft.com/office/officeart/2008/layout/AscendingPictureAccentProcess"/>
    <dgm:cxn modelId="{391E3F86-5E2D-4042-881C-311827C59FB0}" type="presOf" srcId="{A068DCC0-86C4-4007-9A83-3A82B01ED43F}" destId="{FBF2A1D2-DAEC-472C-834C-3FF3D4B186E0}" srcOrd="0" destOrd="0" presId="urn:microsoft.com/office/officeart/2008/layout/AscendingPictureAccentProcess"/>
    <dgm:cxn modelId="{4EAB6882-4E64-4A56-AF72-676AF7087412}" srcId="{01D06EDA-6E3B-4551-B95E-823FC5292CE2}" destId="{9B497E5B-92D7-44D9-ABB3-77D3A26A86B9}" srcOrd="0" destOrd="0" parTransId="{600826D6-7534-4731-B67C-06906A709E99}" sibTransId="{99445A15-D904-4DEC-9FE3-38AFDD2B6F27}"/>
    <dgm:cxn modelId="{B64A6B4B-8959-4586-A6B7-924C7F765CFC}" srcId="{01D06EDA-6E3B-4551-B95E-823FC5292CE2}" destId="{A068DCC0-86C4-4007-9A83-3A82B01ED43F}" srcOrd="1" destOrd="0" parTransId="{F213C1DA-56DE-48C0-8218-89161F01E810}" sibTransId="{ECCA96CA-33E3-4E12-A37C-CE143E02AC40}"/>
    <dgm:cxn modelId="{CE00713B-B343-4C99-B8B1-214C1F2C3F78}" type="presOf" srcId="{99445A15-D904-4DEC-9FE3-38AFDD2B6F27}" destId="{2B249D3A-0182-414A-84C5-E536B03B3842}" srcOrd="0" destOrd="0" presId="urn:microsoft.com/office/officeart/2008/layout/AscendingPictureAccentProcess"/>
    <dgm:cxn modelId="{566139C1-DE19-47F2-9E8F-F34EBE703FFA}" type="presOf" srcId="{ECCA96CA-33E3-4E12-A37C-CE143E02AC40}" destId="{49A11F27-B880-49D8-98FD-14EF606D3BB5}" srcOrd="0" destOrd="0" presId="urn:microsoft.com/office/officeart/2008/layout/AscendingPictureAccentProcess"/>
    <dgm:cxn modelId="{F8D75ABE-93C7-4401-A21D-FCA6EB93FD2D}" type="presParOf" srcId="{29E8E79A-84DA-452E-8728-D4D517B461F7}" destId="{1FDA53A0-CD47-4D1A-95BC-09B39D244061}" srcOrd="0" destOrd="0" presId="urn:microsoft.com/office/officeart/2008/layout/AscendingPictureAccentProcess"/>
    <dgm:cxn modelId="{370C1D6B-6DC4-4D59-B573-5DCFB860DF32}" type="presParOf" srcId="{29E8E79A-84DA-452E-8728-D4D517B461F7}" destId="{7ADB08C9-EC6E-4695-840E-050071CEDCEC}" srcOrd="1" destOrd="0" presId="urn:microsoft.com/office/officeart/2008/layout/AscendingPictureAccentProcess"/>
    <dgm:cxn modelId="{00E7AE46-ECA4-4755-AECB-A8C35893D42F}" type="presParOf" srcId="{29E8E79A-84DA-452E-8728-D4D517B461F7}" destId="{08E98F96-A866-483F-B1CA-95CF7DF3D588}" srcOrd="2" destOrd="0" presId="urn:microsoft.com/office/officeart/2008/layout/AscendingPictureAccentProcess"/>
    <dgm:cxn modelId="{5E69263C-B36D-4530-90FF-22B5C56E0E72}" type="presParOf" srcId="{29E8E79A-84DA-452E-8728-D4D517B461F7}" destId="{3D734EF0-9AEA-44EA-8A1A-39149C103272}" srcOrd="3" destOrd="0" presId="urn:microsoft.com/office/officeart/2008/layout/AscendingPictureAccentProcess"/>
    <dgm:cxn modelId="{E0F93A74-4A22-4F34-B083-EFA22D5225A4}" type="presParOf" srcId="{29E8E79A-84DA-452E-8728-D4D517B461F7}" destId="{3163B92B-7E73-4F6E-B26E-9519E48861D8}" srcOrd="4" destOrd="0" presId="urn:microsoft.com/office/officeart/2008/layout/AscendingPictureAccentProcess"/>
    <dgm:cxn modelId="{DC3A8C64-868F-4CD6-ABE0-7C3A2FFB360E}" type="presParOf" srcId="{29E8E79A-84DA-452E-8728-D4D517B461F7}" destId="{26B635B3-DE63-4C42-8F1A-5141A20C1495}" srcOrd="5" destOrd="0" presId="urn:microsoft.com/office/officeart/2008/layout/AscendingPictureAccentProcess"/>
    <dgm:cxn modelId="{8614CBBE-B3CF-4327-90C1-AA4E3DE9EBA6}" type="presParOf" srcId="{29E8E79A-84DA-452E-8728-D4D517B461F7}" destId="{187C421D-C514-41EF-A124-59018F2C0376}" srcOrd="6" destOrd="0" presId="urn:microsoft.com/office/officeart/2008/layout/AscendingPictureAccentProcess"/>
    <dgm:cxn modelId="{4C5C3CCE-019C-47D3-A55C-32F46721D87E}" type="presParOf" srcId="{29E8E79A-84DA-452E-8728-D4D517B461F7}" destId="{EEBE0475-0A07-4B78-9DA6-0EA2180E5747}" srcOrd="7" destOrd="0" presId="urn:microsoft.com/office/officeart/2008/layout/AscendingPictureAccentProcess"/>
    <dgm:cxn modelId="{070F5D8C-CA41-456F-9CF9-EF2D25BA41FC}" type="presParOf" srcId="{29E8E79A-84DA-452E-8728-D4D517B461F7}" destId="{0DC9F4FD-3781-4433-8AA5-5B99DF082772}" srcOrd="8" destOrd="0" presId="urn:microsoft.com/office/officeart/2008/layout/AscendingPictureAccentProcess"/>
    <dgm:cxn modelId="{4D4921D7-2374-4B60-ACB7-D4C78E5DD8F9}" type="presParOf" srcId="{29E8E79A-84DA-452E-8728-D4D517B461F7}" destId="{156FCF6A-17CA-49D5-97F8-E10FEB4040A9}" srcOrd="9" destOrd="0" presId="urn:microsoft.com/office/officeart/2008/layout/AscendingPictureAccentProcess"/>
    <dgm:cxn modelId="{833DFE1A-FD4D-436A-BCAC-B9F071051293}" type="presParOf" srcId="{29E8E79A-84DA-452E-8728-D4D517B461F7}" destId="{713A7E8C-629A-4D9B-8972-95E27342DD80}" srcOrd="10" destOrd="0" presId="urn:microsoft.com/office/officeart/2008/layout/AscendingPictureAccentProcess"/>
    <dgm:cxn modelId="{E0FEEFC8-E3D4-434C-90B0-5A2BA678F47B}" type="presParOf" srcId="{29E8E79A-84DA-452E-8728-D4D517B461F7}" destId="{9E50A2AD-2EC4-4F85-8256-55EEA3FBB25D}" srcOrd="11" destOrd="0" presId="urn:microsoft.com/office/officeart/2008/layout/AscendingPictureAccentProcess"/>
    <dgm:cxn modelId="{0650904D-3BE6-4B24-B33C-C39B1CAD35DB}" type="presParOf" srcId="{9E50A2AD-2EC4-4F85-8256-55EEA3FBB25D}" destId="{2B249D3A-0182-414A-84C5-E536B03B3842}" srcOrd="0" destOrd="0" presId="urn:microsoft.com/office/officeart/2008/layout/AscendingPictureAccentProcess"/>
    <dgm:cxn modelId="{1A900038-9B89-4548-B575-803B953AAB06}" type="presParOf" srcId="{29E8E79A-84DA-452E-8728-D4D517B461F7}" destId="{FBF2A1D2-DAEC-472C-834C-3FF3D4B186E0}" srcOrd="12" destOrd="0" presId="urn:microsoft.com/office/officeart/2008/layout/AscendingPictureAccentProcess"/>
    <dgm:cxn modelId="{E864C025-C061-484B-A8AE-470BED57FDCB}" type="presParOf" srcId="{29E8E79A-84DA-452E-8728-D4D517B461F7}" destId="{4DE6E941-9CF8-4E1D-87C8-564ED6AFBD82}" srcOrd="13" destOrd="0" presId="urn:microsoft.com/office/officeart/2008/layout/AscendingPictureAccentProcess"/>
    <dgm:cxn modelId="{D5377D1C-C301-4825-941E-01FE5BB0A15C}" type="presParOf" srcId="{4DE6E941-9CF8-4E1D-87C8-564ED6AFBD82}" destId="{49A11F27-B880-49D8-98FD-14EF606D3BB5}" srcOrd="0" destOrd="0" presId="urn:microsoft.com/office/officeart/2008/layout/AscendingPictureAccent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F432049B-8599-41B4-B286-8A05EA3F2A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F5BF08B-72B1-434C-A5CE-A6F8339DA9BE}">
      <dgm:prSet/>
      <dgm:spPr>
        <a:solidFill>
          <a:schemeClr val="bg1">
            <a:lumMod val="65000"/>
          </a:schemeClr>
        </a:solidFill>
      </dgm:spPr>
      <dgm:t>
        <a:bodyPr/>
        <a:lstStyle/>
        <a:p>
          <a:pPr rtl="0"/>
          <a:r>
            <a:rPr lang="en-US" dirty="0" err="1" smtClean="0">
              <a:solidFill>
                <a:schemeClr val="accent5">
                  <a:lumMod val="50000"/>
                </a:schemeClr>
              </a:solidFill>
            </a:rPr>
            <a:t>Ulusal</a:t>
          </a:r>
          <a:r>
            <a:rPr lang="en-US" dirty="0" smtClean="0">
              <a:solidFill>
                <a:schemeClr val="accent5">
                  <a:lumMod val="50000"/>
                </a:schemeClr>
              </a:solidFill>
            </a:rPr>
            <a:t> Su </a:t>
          </a:r>
          <a:r>
            <a:rPr lang="en-US" dirty="0" err="1" smtClean="0">
              <a:solidFill>
                <a:schemeClr val="accent5">
                  <a:lumMod val="50000"/>
                </a:schemeClr>
              </a:solidFill>
            </a:rPr>
            <a:t>Bilgi</a:t>
          </a:r>
          <a:r>
            <a:rPr lang="en-US" dirty="0" smtClean="0">
              <a:solidFill>
                <a:schemeClr val="accent5">
                  <a:lumMod val="50000"/>
                </a:schemeClr>
              </a:solidFill>
            </a:rPr>
            <a:t> </a:t>
          </a:r>
          <a:r>
            <a:rPr lang="en-US" dirty="0" err="1" smtClean="0">
              <a:solidFill>
                <a:schemeClr val="accent5">
                  <a:lumMod val="50000"/>
                </a:schemeClr>
              </a:solidFill>
            </a:rPr>
            <a:t>Sistemi’nin</a:t>
          </a:r>
          <a:r>
            <a:rPr lang="en-US" dirty="0" smtClean="0">
              <a:solidFill>
                <a:schemeClr val="accent5">
                  <a:lumMod val="50000"/>
                </a:schemeClr>
              </a:solidFill>
            </a:rPr>
            <a:t> </a:t>
          </a:r>
          <a:r>
            <a:rPr lang="en-US" dirty="0" err="1" smtClean="0">
              <a:solidFill>
                <a:schemeClr val="accent5">
                  <a:lumMod val="50000"/>
                </a:schemeClr>
              </a:solidFill>
            </a:rPr>
            <a:t>pek</a:t>
          </a:r>
          <a:r>
            <a:rPr lang="en-US" dirty="0" smtClean="0">
              <a:solidFill>
                <a:schemeClr val="accent5">
                  <a:lumMod val="50000"/>
                </a:schemeClr>
              </a:solidFill>
            </a:rPr>
            <a:t> </a:t>
          </a:r>
          <a:r>
            <a:rPr lang="en-US" dirty="0" err="1" smtClean="0">
              <a:solidFill>
                <a:schemeClr val="accent5">
                  <a:lumMod val="50000"/>
                </a:schemeClr>
              </a:solidFill>
            </a:rPr>
            <a:t>çok</a:t>
          </a:r>
          <a:r>
            <a:rPr lang="en-US" dirty="0" smtClean="0">
              <a:solidFill>
                <a:schemeClr val="accent5">
                  <a:lumMod val="50000"/>
                </a:schemeClr>
              </a:solidFill>
            </a:rPr>
            <a:t> </a:t>
          </a:r>
          <a:r>
            <a:rPr lang="en-US" dirty="0" err="1" smtClean="0">
              <a:solidFill>
                <a:schemeClr val="accent5">
                  <a:lumMod val="50000"/>
                </a:schemeClr>
              </a:solidFill>
            </a:rPr>
            <a:t>ulusal</a:t>
          </a:r>
          <a:r>
            <a:rPr lang="en-US" dirty="0" smtClean="0">
              <a:solidFill>
                <a:schemeClr val="accent5">
                  <a:lumMod val="50000"/>
                </a:schemeClr>
              </a:solidFill>
            </a:rPr>
            <a:t> </a:t>
          </a:r>
          <a:r>
            <a:rPr lang="en-US" dirty="0" err="1" smtClean="0">
              <a:solidFill>
                <a:schemeClr val="accent5">
                  <a:lumMod val="50000"/>
                </a:schemeClr>
              </a:solidFill>
            </a:rPr>
            <a:t>ölçekli</a:t>
          </a:r>
          <a:r>
            <a:rPr lang="en-US" dirty="0" smtClean="0">
              <a:solidFill>
                <a:schemeClr val="accent5">
                  <a:lumMod val="50000"/>
                </a:schemeClr>
              </a:solidFill>
            </a:rPr>
            <a:t> </a:t>
          </a:r>
          <a:r>
            <a:rPr lang="en-US" dirty="0" err="1" smtClean="0">
              <a:solidFill>
                <a:schemeClr val="accent5">
                  <a:lumMod val="50000"/>
                </a:schemeClr>
              </a:solidFill>
            </a:rPr>
            <a:t>bilişim</a:t>
          </a:r>
          <a:r>
            <a:rPr lang="en-US" dirty="0" smtClean="0">
              <a:solidFill>
                <a:schemeClr val="accent5">
                  <a:lumMod val="50000"/>
                </a:schemeClr>
              </a:solidFill>
            </a:rPr>
            <a:t> </a:t>
          </a:r>
          <a:r>
            <a:rPr lang="en-US" dirty="0" err="1" smtClean="0">
              <a:solidFill>
                <a:schemeClr val="accent5">
                  <a:lumMod val="50000"/>
                </a:schemeClr>
              </a:solidFill>
            </a:rPr>
            <a:t>sisteminin</a:t>
          </a:r>
          <a:r>
            <a:rPr lang="en-US" dirty="0" smtClean="0">
              <a:solidFill>
                <a:schemeClr val="accent5">
                  <a:lumMod val="50000"/>
                </a:schemeClr>
              </a:solidFill>
            </a:rPr>
            <a:t> hem </a:t>
          </a:r>
          <a:r>
            <a:rPr lang="en-US" b="1" dirty="0" err="1" smtClean="0">
              <a:solidFill>
                <a:schemeClr val="accent5">
                  <a:lumMod val="50000"/>
                </a:schemeClr>
              </a:solidFill>
            </a:rPr>
            <a:t>veri</a:t>
          </a:r>
          <a:r>
            <a:rPr lang="en-US" b="1" dirty="0" smtClean="0">
              <a:solidFill>
                <a:schemeClr val="accent5">
                  <a:lumMod val="50000"/>
                </a:schemeClr>
              </a:solidFill>
            </a:rPr>
            <a:t> </a:t>
          </a:r>
          <a:r>
            <a:rPr lang="en-US" b="1" dirty="0" err="1" smtClean="0">
              <a:solidFill>
                <a:schemeClr val="accent5">
                  <a:lumMod val="50000"/>
                </a:schemeClr>
              </a:solidFill>
            </a:rPr>
            <a:t>sağlayıcısı</a:t>
          </a:r>
          <a:r>
            <a:rPr lang="en-US" b="1" dirty="0" smtClean="0">
              <a:solidFill>
                <a:schemeClr val="accent5">
                  <a:lumMod val="50000"/>
                </a:schemeClr>
              </a:solidFill>
            </a:rPr>
            <a:t> hem de </a:t>
          </a:r>
          <a:r>
            <a:rPr lang="en-US" b="1" dirty="0" err="1" smtClean="0">
              <a:solidFill>
                <a:schemeClr val="accent5">
                  <a:lumMod val="50000"/>
                </a:schemeClr>
              </a:solidFill>
            </a:rPr>
            <a:t>kullanıcısı</a:t>
          </a:r>
          <a:r>
            <a:rPr lang="en-US" b="1" dirty="0" smtClean="0">
              <a:solidFill>
                <a:schemeClr val="accent5">
                  <a:lumMod val="50000"/>
                </a:schemeClr>
              </a:solidFill>
            </a:rPr>
            <a:t> </a:t>
          </a:r>
          <a:r>
            <a:rPr lang="en-US" dirty="0" err="1" smtClean="0">
              <a:solidFill>
                <a:schemeClr val="accent5">
                  <a:lumMod val="50000"/>
                </a:schemeClr>
              </a:solidFill>
            </a:rPr>
            <a:t>olması</a:t>
          </a:r>
          <a:r>
            <a:rPr lang="en-US" dirty="0" smtClean="0">
              <a:solidFill>
                <a:schemeClr val="accent5">
                  <a:lumMod val="50000"/>
                </a:schemeClr>
              </a:solidFill>
            </a:rPr>
            <a:t>, </a:t>
          </a:r>
          <a:r>
            <a:rPr lang="en-US" dirty="0" err="1" smtClean="0">
              <a:solidFill>
                <a:schemeClr val="accent5">
                  <a:lumMod val="50000"/>
                </a:schemeClr>
              </a:solidFill>
            </a:rPr>
            <a:t>bu</a:t>
          </a:r>
          <a:r>
            <a:rPr lang="en-US" dirty="0" smtClean="0">
              <a:solidFill>
                <a:schemeClr val="accent5">
                  <a:lumMod val="50000"/>
                </a:schemeClr>
              </a:solidFill>
            </a:rPr>
            <a:t> </a:t>
          </a:r>
          <a:r>
            <a:rPr lang="en-US" dirty="0" err="1" smtClean="0">
              <a:solidFill>
                <a:schemeClr val="accent5">
                  <a:lumMod val="50000"/>
                </a:schemeClr>
              </a:solidFill>
            </a:rPr>
            <a:t>sistemler</a:t>
          </a:r>
          <a:r>
            <a:rPr lang="en-US" dirty="0" smtClean="0">
              <a:solidFill>
                <a:schemeClr val="accent5">
                  <a:lumMod val="50000"/>
                </a:schemeClr>
              </a:solidFill>
            </a:rPr>
            <a:t> </a:t>
          </a:r>
          <a:r>
            <a:rPr lang="en-US" dirty="0" err="1" smtClean="0">
              <a:solidFill>
                <a:schemeClr val="accent5">
                  <a:lumMod val="50000"/>
                </a:schemeClr>
              </a:solidFill>
            </a:rPr>
            <a:t>arasında</a:t>
          </a:r>
          <a:r>
            <a:rPr lang="en-US" dirty="0" smtClean="0">
              <a:solidFill>
                <a:schemeClr val="accent5">
                  <a:lumMod val="50000"/>
                </a:schemeClr>
              </a:solidFill>
            </a:rPr>
            <a:t> </a:t>
          </a:r>
          <a:r>
            <a:rPr lang="en-US" dirty="0" err="1" smtClean="0">
              <a:solidFill>
                <a:schemeClr val="accent5">
                  <a:lumMod val="50000"/>
                </a:schemeClr>
              </a:solidFill>
            </a:rPr>
            <a:t>sağlanan</a:t>
          </a:r>
          <a:r>
            <a:rPr lang="en-US" dirty="0" smtClean="0">
              <a:solidFill>
                <a:schemeClr val="accent5">
                  <a:lumMod val="50000"/>
                </a:schemeClr>
              </a:solidFill>
            </a:rPr>
            <a:t> </a:t>
          </a:r>
          <a:r>
            <a:rPr lang="en-US" dirty="0" err="1" smtClean="0">
              <a:solidFill>
                <a:schemeClr val="accent5">
                  <a:lumMod val="50000"/>
                </a:schemeClr>
              </a:solidFill>
            </a:rPr>
            <a:t>entegrasyonlar</a:t>
          </a:r>
          <a:r>
            <a:rPr lang="en-US" dirty="0" smtClean="0">
              <a:solidFill>
                <a:schemeClr val="accent5">
                  <a:lumMod val="50000"/>
                </a:schemeClr>
              </a:solidFill>
            </a:rPr>
            <a:t> </a:t>
          </a:r>
          <a:r>
            <a:rPr lang="en-US" dirty="0" err="1" smtClean="0">
              <a:solidFill>
                <a:schemeClr val="accent5">
                  <a:lumMod val="50000"/>
                </a:schemeClr>
              </a:solidFill>
            </a:rPr>
            <a:t>vasıtasıyla</a:t>
          </a:r>
          <a:r>
            <a:rPr lang="en-US" dirty="0" smtClean="0">
              <a:solidFill>
                <a:schemeClr val="accent5">
                  <a:lumMod val="50000"/>
                </a:schemeClr>
              </a:solidFill>
            </a:rPr>
            <a:t> </a:t>
          </a:r>
          <a:r>
            <a:rPr lang="en-US" b="1" dirty="0" smtClean="0">
              <a:solidFill>
                <a:schemeClr val="accent5">
                  <a:lumMod val="50000"/>
                </a:schemeClr>
              </a:solidFill>
            </a:rPr>
            <a:t>e-</a:t>
          </a:r>
          <a:r>
            <a:rPr lang="en-US" b="1" dirty="0" err="1" smtClean="0">
              <a:solidFill>
                <a:schemeClr val="accent5">
                  <a:lumMod val="50000"/>
                </a:schemeClr>
              </a:solidFill>
            </a:rPr>
            <a:t>Devlet</a:t>
          </a:r>
          <a:r>
            <a:rPr lang="en-US" b="1" dirty="0" smtClean="0">
              <a:solidFill>
                <a:schemeClr val="accent5">
                  <a:lumMod val="50000"/>
                </a:schemeClr>
              </a:solidFill>
            </a:rPr>
            <a:t> </a:t>
          </a:r>
          <a:r>
            <a:rPr lang="en-US" b="1" dirty="0" err="1" smtClean="0">
              <a:solidFill>
                <a:schemeClr val="accent5">
                  <a:lumMod val="50000"/>
                </a:schemeClr>
              </a:solidFill>
            </a:rPr>
            <a:t>dönüşümünün</a:t>
          </a:r>
          <a:r>
            <a:rPr lang="en-US" b="1" dirty="0" smtClean="0">
              <a:solidFill>
                <a:schemeClr val="accent5">
                  <a:lumMod val="50000"/>
                </a:schemeClr>
              </a:solidFill>
            </a:rPr>
            <a:t> de </a:t>
          </a:r>
          <a:r>
            <a:rPr lang="en-US" b="1" dirty="0" err="1" smtClean="0">
              <a:solidFill>
                <a:schemeClr val="accent5">
                  <a:lumMod val="50000"/>
                </a:schemeClr>
              </a:solidFill>
            </a:rPr>
            <a:t>ivme</a:t>
          </a:r>
          <a:r>
            <a:rPr lang="en-US" b="1" dirty="0" smtClean="0">
              <a:solidFill>
                <a:schemeClr val="accent5">
                  <a:lumMod val="50000"/>
                </a:schemeClr>
              </a:solidFill>
            </a:rPr>
            <a:t> </a:t>
          </a:r>
          <a:r>
            <a:rPr lang="en-US" b="1" dirty="0" err="1" smtClean="0">
              <a:solidFill>
                <a:schemeClr val="accent5">
                  <a:lumMod val="50000"/>
                </a:schemeClr>
              </a:solidFill>
            </a:rPr>
            <a:t>kazanması</a:t>
          </a:r>
          <a:r>
            <a:rPr lang="en-US" b="1" dirty="0" smtClean="0">
              <a:solidFill>
                <a:schemeClr val="accent5">
                  <a:lumMod val="50000"/>
                </a:schemeClr>
              </a:solidFill>
            </a:rPr>
            <a:t> </a:t>
          </a:r>
          <a:r>
            <a:rPr lang="en-US" dirty="0" err="1" smtClean="0">
              <a:solidFill>
                <a:schemeClr val="accent5">
                  <a:lumMod val="50000"/>
                </a:schemeClr>
              </a:solidFill>
            </a:rPr>
            <a:t>beklenmektedir</a:t>
          </a:r>
          <a:r>
            <a:rPr lang="en-US" dirty="0" smtClean="0">
              <a:solidFill>
                <a:schemeClr val="accent5">
                  <a:lumMod val="50000"/>
                </a:schemeClr>
              </a:solidFill>
            </a:rPr>
            <a:t>. </a:t>
          </a:r>
          <a:endParaRPr lang="tr-TR" dirty="0">
            <a:solidFill>
              <a:schemeClr val="accent5">
                <a:lumMod val="50000"/>
              </a:schemeClr>
            </a:solidFill>
          </a:endParaRPr>
        </a:p>
      </dgm:t>
    </dgm:pt>
    <dgm:pt modelId="{6FA6BFEC-8E17-4209-8D0B-C0DCCC1677B6}" type="parTrans" cxnId="{E7E519C7-D345-42D5-890E-8CED83BCA2E0}">
      <dgm:prSet/>
      <dgm:spPr/>
      <dgm:t>
        <a:bodyPr/>
        <a:lstStyle/>
        <a:p>
          <a:endParaRPr lang="tr-TR"/>
        </a:p>
      </dgm:t>
    </dgm:pt>
    <dgm:pt modelId="{0E57731C-3622-4203-8028-C1B14D1AD450}" type="sibTrans" cxnId="{E7E519C7-D345-42D5-890E-8CED83BCA2E0}">
      <dgm:prSet/>
      <dgm:spPr/>
      <dgm:t>
        <a:bodyPr/>
        <a:lstStyle/>
        <a:p>
          <a:endParaRPr lang="tr-TR"/>
        </a:p>
      </dgm:t>
    </dgm:pt>
    <dgm:pt modelId="{8C0102BF-A4D4-46DD-9CF6-0128B4342186}" type="pres">
      <dgm:prSet presAssocID="{F432049B-8599-41B4-B286-8A05EA3F2A4F}" presName="linear" presStyleCnt="0">
        <dgm:presLayoutVars>
          <dgm:animLvl val="lvl"/>
          <dgm:resizeHandles val="exact"/>
        </dgm:presLayoutVars>
      </dgm:prSet>
      <dgm:spPr/>
      <dgm:t>
        <a:bodyPr/>
        <a:lstStyle/>
        <a:p>
          <a:endParaRPr lang="tr-TR"/>
        </a:p>
      </dgm:t>
    </dgm:pt>
    <dgm:pt modelId="{1673861A-4CEC-4051-A103-D9B192E2BB82}" type="pres">
      <dgm:prSet presAssocID="{EF5BF08B-72B1-434C-A5CE-A6F8339DA9BE}" presName="parentText" presStyleLbl="node1" presStyleIdx="0" presStyleCnt="1">
        <dgm:presLayoutVars>
          <dgm:chMax val="0"/>
          <dgm:bulletEnabled val="1"/>
        </dgm:presLayoutVars>
      </dgm:prSet>
      <dgm:spPr/>
      <dgm:t>
        <a:bodyPr/>
        <a:lstStyle/>
        <a:p>
          <a:endParaRPr lang="tr-TR"/>
        </a:p>
      </dgm:t>
    </dgm:pt>
  </dgm:ptLst>
  <dgm:cxnLst>
    <dgm:cxn modelId="{E7E519C7-D345-42D5-890E-8CED83BCA2E0}" srcId="{F432049B-8599-41B4-B286-8A05EA3F2A4F}" destId="{EF5BF08B-72B1-434C-A5CE-A6F8339DA9BE}" srcOrd="0" destOrd="0" parTransId="{6FA6BFEC-8E17-4209-8D0B-C0DCCC1677B6}" sibTransId="{0E57731C-3622-4203-8028-C1B14D1AD450}"/>
    <dgm:cxn modelId="{91C52842-6047-4A74-86B7-8EF1C7332DF7}" type="presOf" srcId="{EF5BF08B-72B1-434C-A5CE-A6F8339DA9BE}" destId="{1673861A-4CEC-4051-A103-D9B192E2BB82}" srcOrd="0" destOrd="0" presId="urn:microsoft.com/office/officeart/2005/8/layout/vList2"/>
    <dgm:cxn modelId="{00F6FB12-7BCB-4600-8609-DEF1AF320D26}" type="presOf" srcId="{F432049B-8599-41B4-B286-8A05EA3F2A4F}" destId="{8C0102BF-A4D4-46DD-9CF6-0128B4342186}" srcOrd="0" destOrd="0" presId="urn:microsoft.com/office/officeart/2005/8/layout/vList2"/>
    <dgm:cxn modelId="{8186E5CE-DC57-4BA2-A17E-2861F1D497B1}" type="presParOf" srcId="{8C0102BF-A4D4-46DD-9CF6-0128B4342186}" destId="{1673861A-4CEC-4051-A103-D9B192E2BB82}"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9E68A843-F935-455E-90BD-70A7FE45CA0C}"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a:solidFill>
          <a:schemeClr val="bg1">
            <a:lumMod val="65000"/>
          </a:schemeClr>
        </a:solidFill>
      </dgm:spPr>
      <dgm:t>
        <a:bodyPr/>
        <a:lstStyle/>
        <a:p>
          <a:r>
            <a:rPr lang="tr-TR" sz="2500" dirty="0" smtClean="0">
              <a:solidFill>
                <a:schemeClr val="accent5">
                  <a:lumMod val="50000"/>
                </a:schemeClr>
              </a:solidFill>
            </a:rPr>
            <a:t>Veri Güvenliği</a:t>
          </a:r>
          <a:endParaRPr lang="tr-TR" sz="2500" dirty="0">
            <a:solidFill>
              <a:schemeClr val="accent5">
                <a:lumMod val="50000"/>
              </a:schemeClr>
            </a:solidFill>
          </a:endParaRPr>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a:solidFill>
          <a:schemeClr val="bg1">
            <a:lumMod val="65000"/>
          </a:schemeClr>
        </a:solidFill>
      </dgm:spPr>
      <dgm:t>
        <a:bodyPr/>
        <a:lstStyle/>
        <a:p>
          <a:r>
            <a:rPr lang="tr-TR" sz="2500" dirty="0" smtClean="0">
              <a:solidFill>
                <a:schemeClr val="accent5">
                  <a:lumMod val="50000"/>
                </a:schemeClr>
              </a:solidFill>
            </a:rPr>
            <a:t>Suyun stratejik önemi nedeniyle özgün veri güvenliği politikası ihtiyacı bulunmaktadır.</a:t>
          </a:r>
          <a:endParaRPr lang="tr-TR" sz="2500" dirty="0">
            <a:solidFill>
              <a:schemeClr val="accent5">
                <a:lumMod val="50000"/>
              </a:schemeClr>
            </a:solidFill>
          </a:endParaRPr>
        </a:p>
      </dgm:t>
    </dgm:pt>
    <dgm:pt modelId="{A52BE76C-9A3D-4D62-86EC-B40F71DEE5D1}" type="sibTrans" cxnId="{82126585-0964-48C0-8012-283CFC5AA56D}">
      <dgm:prSet/>
      <dgm:spPr/>
      <dgm:t>
        <a:bodyPr/>
        <a:lstStyle/>
        <a:p>
          <a:endParaRPr lang="tr-TR"/>
        </a:p>
      </dgm:t>
    </dgm:pt>
    <dgm:pt modelId="{6D5E9BB8-584E-421E-99C7-F5269B833E76}" type="parTrans" cxnId="{82126585-0964-48C0-8012-283CFC5AA56D}">
      <dgm:prSet/>
      <dgm:spPr/>
      <dgm:t>
        <a:bodyPr/>
        <a:lstStyle/>
        <a:p>
          <a:endParaRPr lang="tr-TR"/>
        </a:p>
      </dgm:t>
    </dgm:pt>
    <dgm:pt modelId="{7F017666-8589-4593-91B7-A10CEF7DB3C0}" type="pres">
      <dgm:prSet presAssocID="{9E68A843-F935-455E-90BD-70A7FE45CA0C}" presName="linear" presStyleCnt="0">
        <dgm:presLayoutVars>
          <dgm:dir/>
          <dgm:resizeHandles val="exact"/>
        </dgm:presLayoutVars>
      </dgm:prSet>
      <dgm:spPr/>
      <dgm:t>
        <a:bodyPr/>
        <a:lstStyle/>
        <a:p>
          <a:endParaRPr lang="tr-TR"/>
        </a:p>
      </dgm:t>
    </dgm:pt>
    <dgm:pt modelId="{8FAB67C7-2580-43D5-B531-DCC76563F5F4}" type="pres">
      <dgm:prSet presAssocID="{963A84F5-0988-4C03-A957-9366582026BB}" presName="comp" presStyleCnt="0"/>
      <dgm:spPr/>
      <dgm:t>
        <a:bodyPr/>
        <a:lstStyle/>
        <a:p>
          <a:endParaRPr lang="tr-TR"/>
        </a:p>
      </dgm:t>
    </dgm:pt>
    <dgm:pt modelId="{92D10F7E-387D-418F-9FAF-B7DB3B72CE9D}" type="pres">
      <dgm:prSet presAssocID="{963A84F5-0988-4C03-A957-9366582026BB}" presName="box" presStyleLbl="node1" presStyleIdx="0" presStyleCnt="1"/>
      <dgm:spPr/>
      <dgm:t>
        <a:bodyPr/>
        <a:lstStyle/>
        <a:p>
          <a:endParaRPr lang="tr-TR"/>
        </a:p>
      </dgm:t>
    </dgm:pt>
    <dgm:pt modelId="{5E383557-1A08-405C-AADD-C6BF2DE5BDA6}" type="pres">
      <dgm:prSet presAssocID="{963A84F5-0988-4C03-A957-9366582026BB}"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59000" r="-159000"/>
          </a:stretch>
        </a:blipFill>
      </dgm:spPr>
      <dgm:t>
        <a:bodyPr/>
        <a:lstStyle/>
        <a:p>
          <a:endParaRPr lang="tr-TR"/>
        </a:p>
      </dgm:t>
    </dgm:pt>
    <dgm:pt modelId="{7EB1B948-298E-4CBA-B88D-BD8A0C04AB32}" type="pres">
      <dgm:prSet presAssocID="{963A84F5-0988-4C03-A957-9366582026BB}" presName="text" presStyleLbl="node1" presStyleIdx="0" presStyleCnt="1">
        <dgm:presLayoutVars>
          <dgm:bulletEnabled val="1"/>
        </dgm:presLayoutVars>
      </dgm:prSet>
      <dgm:spPr/>
      <dgm:t>
        <a:bodyPr/>
        <a:lstStyle/>
        <a:p>
          <a:endParaRPr lang="tr-TR"/>
        </a:p>
      </dgm:t>
    </dgm:pt>
  </dgm:ptLst>
  <dgm:cxnLst>
    <dgm:cxn modelId="{AD085A52-5255-4A7B-A3A7-CFA5DF510DA7}" srcId="{9E68A843-F935-455E-90BD-70A7FE45CA0C}" destId="{963A84F5-0988-4C03-A957-9366582026BB}" srcOrd="0" destOrd="0" parTransId="{1FF894F0-FA4E-4ACA-9D3D-670D91B05EF4}" sibTransId="{7DF64693-AC66-4828-B08E-48DF09D30203}"/>
    <dgm:cxn modelId="{249ECB14-F703-49E5-BDCA-D7D1BF124F08}" type="presOf" srcId="{CCAF97A7-2553-4BBA-902C-561DE1901A5D}" destId="{7EB1B948-298E-4CBA-B88D-BD8A0C04AB32}" srcOrd="1" destOrd="1" presId="urn:microsoft.com/office/officeart/2005/8/layout/vList4"/>
    <dgm:cxn modelId="{2C942FD7-D666-4235-8BC7-D49604416032}" type="presOf" srcId="{CCAF97A7-2553-4BBA-902C-561DE1901A5D}" destId="{92D10F7E-387D-418F-9FAF-B7DB3B72CE9D}" srcOrd="0" destOrd="1" presId="urn:microsoft.com/office/officeart/2005/8/layout/vList4"/>
    <dgm:cxn modelId="{61B3C9B9-46BA-4232-B822-817A490B6CDA}" type="presOf" srcId="{963A84F5-0988-4C03-A957-9366582026BB}" destId="{92D10F7E-387D-418F-9FAF-B7DB3B72CE9D}" srcOrd="0" destOrd="0" presId="urn:microsoft.com/office/officeart/2005/8/layout/vList4"/>
    <dgm:cxn modelId="{82126585-0964-48C0-8012-283CFC5AA56D}" srcId="{963A84F5-0988-4C03-A957-9366582026BB}" destId="{CCAF97A7-2553-4BBA-902C-561DE1901A5D}" srcOrd="0" destOrd="0" parTransId="{6D5E9BB8-584E-421E-99C7-F5269B833E76}" sibTransId="{A52BE76C-9A3D-4D62-86EC-B40F71DEE5D1}"/>
    <dgm:cxn modelId="{E92BFCD3-5AD5-465C-9E9E-A437CD751D82}" type="presOf" srcId="{9E68A843-F935-455E-90BD-70A7FE45CA0C}" destId="{7F017666-8589-4593-91B7-A10CEF7DB3C0}" srcOrd="0" destOrd="0" presId="urn:microsoft.com/office/officeart/2005/8/layout/vList4"/>
    <dgm:cxn modelId="{A9B457EB-9E70-4733-A4D7-93043B9D3D8B}" type="presOf" srcId="{963A84F5-0988-4C03-A957-9366582026BB}" destId="{7EB1B948-298E-4CBA-B88D-BD8A0C04AB32}" srcOrd="1" destOrd="0" presId="urn:microsoft.com/office/officeart/2005/8/layout/vList4"/>
    <dgm:cxn modelId="{EFBF9ADE-4866-4069-930B-0C863F586DB5}" type="presParOf" srcId="{7F017666-8589-4593-91B7-A10CEF7DB3C0}" destId="{8FAB67C7-2580-43D5-B531-DCC76563F5F4}" srcOrd="0" destOrd="0" presId="urn:microsoft.com/office/officeart/2005/8/layout/vList4"/>
    <dgm:cxn modelId="{2D49986C-9802-4834-8767-7FB6545A12D5}" type="presParOf" srcId="{8FAB67C7-2580-43D5-B531-DCC76563F5F4}" destId="{92D10F7E-387D-418F-9FAF-B7DB3B72CE9D}" srcOrd="0" destOrd="0" presId="urn:microsoft.com/office/officeart/2005/8/layout/vList4"/>
    <dgm:cxn modelId="{7F9D9CC2-D23F-46AC-83BB-270D642DE874}" type="presParOf" srcId="{8FAB67C7-2580-43D5-B531-DCC76563F5F4}" destId="{5E383557-1A08-405C-AADD-C6BF2DE5BDA6}" srcOrd="1" destOrd="0" presId="urn:microsoft.com/office/officeart/2005/8/layout/vList4"/>
    <dgm:cxn modelId="{9C3179B4-5962-4E56-8DC5-5EDDE2194F3B}" type="presParOf" srcId="{8FAB67C7-2580-43D5-B531-DCC76563F5F4}" destId="{7EB1B948-298E-4CBA-B88D-BD8A0C04AB3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Sonuçlar</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8A3AD564-6FA8-47FA-8F60-CD6632E32AAD}" srcId="{9760DC9B-F2BE-4099-942D-79204F4AD244}" destId="{6D8F616C-5560-4CFA-9142-DE89A3921BF2}" srcOrd="4" destOrd="0" parTransId="{B540873E-64B9-4C26-9DE1-0D6F369C6A65}" sibTransId="{C313DC9D-8654-4FCE-AAA5-7E3268548114}"/>
    <dgm:cxn modelId="{4A7EE320-A259-42C7-AE0B-895D84D9006D}" srcId="{9760DC9B-F2BE-4099-942D-79204F4AD244}" destId="{190F4928-E1E4-4DBB-BEF3-F88FDCB45E61}" srcOrd="5" destOrd="0" parTransId="{0FAA3656-BEF2-48A6-A34D-5A3AF2F06009}" sibTransId="{DA5FB226-68DF-4C2A-9712-165F26F88BB9}"/>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D44082A3-957F-4907-B17B-EF8C36316F3A}" type="presOf" srcId="{9760DC9B-F2BE-4099-942D-79204F4AD244}" destId="{846A4B04-42D5-43EE-9EE7-1E2D8FAEC0C2}" srcOrd="0" destOrd="0" presId="urn:microsoft.com/office/officeart/2005/8/layout/hChevron3"/>
    <dgm:cxn modelId="{F05BE487-3A64-4009-8831-02F724DADF9B}" type="presOf" srcId="{CF1FACA8-8E3A-4DD6-8967-1C0C6A60FFEB}" destId="{D5BE4F38-1013-49A4-92D3-475C4BC8BE6A}" srcOrd="0" destOrd="0" presId="urn:microsoft.com/office/officeart/2005/8/layout/hChevron3"/>
    <dgm:cxn modelId="{13E1B031-ADAE-46F9-83BA-1F8116FDCE98}" type="presOf" srcId="{190F4928-E1E4-4DBB-BEF3-F88FDCB45E61}" destId="{9B891A10-9F93-434D-9B18-A4AABC3528A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C4DE578C-0C38-41A6-9CB4-46FDBF67952F}" type="presOf" srcId="{29B07A9B-758D-4B21-AA1D-5D156007851D}" destId="{624C2BBB-E225-457B-9030-4059AD5FDDB1}" srcOrd="0" destOrd="0" presId="urn:microsoft.com/office/officeart/2005/8/layout/hChevron3"/>
    <dgm:cxn modelId="{D6127994-F0E7-44AA-9719-F131DBCCB834}" type="presOf" srcId="{84C7E155-22FD-4C9A-80F2-286C57991394}" destId="{10C4BF1F-27B7-4C3B-BBA3-4D2570A5BEDE}" srcOrd="0" destOrd="0" presId="urn:microsoft.com/office/officeart/2005/8/layout/hChevron3"/>
    <dgm:cxn modelId="{ACAFC720-D874-49AB-97CF-5307B172FA8A}" type="presOf" srcId="{6D8F616C-5560-4CFA-9142-DE89A3921BF2}" destId="{B825B2F3-592F-4595-A1FE-D4717540E29F}" srcOrd="0" destOrd="0" presId="urn:microsoft.com/office/officeart/2005/8/layout/hChevron3"/>
    <dgm:cxn modelId="{4BA9CC41-BC4E-40FE-8C88-25EEAA655E09}" type="presOf" srcId="{9971BDDA-7F5A-4283-BABC-2783F2DAEC2A}" destId="{731FA5CE-5300-4FB1-B873-8E580626F98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710DBD4-BA50-4FB0-ACF9-5E2C6967CAFD}" type="presParOf" srcId="{846A4B04-42D5-43EE-9EE7-1E2D8FAEC0C2}" destId="{D5BE4F38-1013-49A4-92D3-475C4BC8BE6A}" srcOrd="0" destOrd="0" presId="urn:microsoft.com/office/officeart/2005/8/layout/hChevron3"/>
    <dgm:cxn modelId="{C572580C-44C7-4235-989B-6520B9FE9D00}" type="presParOf" srcId="{846A4B04-42D5-43EE-9EE7-1E2D8FAEC0C2}" destId="{6EEDA9E6-F5CD-4925-9D60-2CD4CAFC7D67}" srcOrd="1" destOrd="0" presId="urn:microsoft.com/office/officeart/2005/8/layout/hChevron3"/>
    <dgm:cxn modelId="{7ABB2BF1-3803-45C9-9128-3186102C8175}" type="presParOf" srcId="{846A4B04-42D5-43EE-9EE7-1E2D8FAEC0C2}" destId="{10C4BF1F-27B7-4C3B-BBA3-4D2570A5BEDE}" srcOrd="2" destOrd="0" presId="urn:microsoft.com/office/officeart/2005/8/layout/hChevron3"/>
    <dgm:cxn modelId="{66E0238E-443D-4B61-9DD8-12A52D5EA815}" type="presParOf" srcId="{846A4B04-42D5-43EE-9EE7-1E2D8FAEC0C2}" destId="{5D081AB1-DF61-4008-84D7-14292ADDA097}" srcOrd="3" destOrd="0" presId="urn:microsoft.com/office/officeart/2005/8/layout/hChevron3"/>
    <dgm:cxn modelId="{68F4DCC7-3ED3-449F-A047-FD0B61D29711}" type="presParOf" srcId="{846A4B04-42D5-43EE-9EE7-1E2D8FAEC0C2}" destId="{731FA5CE-5300-4FB1-B873-8E580626F98D}" srcOrd="4" destOrd="0" presId="urn:microsoft.com/office/officeart/2005/8/layout/hChevron3"/>
    <dgm:cxn modelId="{99BF27E8-2FAD-494D-B793-F81CA9DE9006}" type="presParOf" srcId="{846A4B04-42D5-43EE-9EE7-1E2D8FAEC0C2}" destId="{C808C3B9-2886-4F6C-8942-88251E22EFD2}" srcOrd="5" destOrd="0" presId="urn:microsoft.com/office/officeart/2005/8/layout/hChevron3"/>
    <dgm:cxn modelId="{72B359E2-ED7B-4206-97ED-9082097D97E5}" type="presParOf" srcId="{846A4B04-42D5-43EE-9EE7-1E2D8FAEC0C2}" destId="{624C2BBB-E225-457B-9030-4059AD5FDDB1}" srcOrd="6" destOrd="0" presId="urn:microsoft.com/office/officeart/2005/8/layout/hChevron3"/>
    <dgm:cxn modelId="{D3C4D6B8-CF01-4489-924D-9B3B09D38376}" type="presParOf" srcId="{846A4B04-42D5-43EE-9EE7-1E2D8FAEC0C2}" destId="{347E1C1E-973C-4DD3-AA23-898DC4EBC2DA}" srcOrd="7" destOrd="0" presId="urn:microsoft.com/office/officeart/2005/8/layout/hChevron3"/>
    <dgm:cxn modelId="{0EB70319-9584-4D0D-B0FC-8E916981BB38}" type="presParOf" srcId="{846A4B04-42D5-43EE-9EE7-1E2D8FAEC0C2}" destId="{B825B2F3-592F-4595-A1FE-D4717540E29F}" srcOrd="8" destOrd="0" presId="urn:microsoft.com/office/officeart/2005/8/layout/hChevron3"/>
    <dgm:cxn modelId="{68DB67EC-AC1A-41D8-B37A-226F0E4642F7}" type="presParOf" srcId="{846A4B04-42D5-43EE-9EE7-1E2D8FAEC0C2}" destId="{78285BEB-221E-4EF4-9C0B-D3C87E78ECE1}" srcOrd="9" destOrd="0" presId="urn:microsoft.com/office/officeart/2005/8/layout/hChevron3"/>
    <dgm:cxn modelId="{CDABE8E0-1BEC-4AE4-8849-819FFAA6F124}"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Sonuçlar</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88D73DDD-B0FB-4D14-B5C5-948D81AE2D3A}" type="presOf" srcId="{29B07A9B-758D-4B21-AA1D-5D156007851D}" destId="{624C2BBB-E225-457B-9030-4059AD5FDDB1}"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8EC6EB31-481A-475A-BAC6-2A9E3C4D36DD}" type="presOf" srcId="{CF1FACA8-8E3A-4DD6-8967-1C0C6A60FFEB}" destId="{D5BE4F38-1013-49A4-92D3-475C4BC8BE6A}"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7AFC8A81-1C7A-4A61-9DD5-F0B19A9B54A3}" type="presOf" srcId="{6D8F616C-5560-4CFA-9142-DE89A3921BF2}" destId="{B825B2F3-592F-4595-A1FE-D4717540E29F}"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003DABFA-CBBE-441D-9D36-91FD75EB547E}" type="presOf" srcId="{190F4928-E1E4-4DBB-BEF3-F88FDCB45E61}" destId="{9B891A10-9F93-434D-9B18-A4AABC3528AD}" srcOrd="0" destOrd="0" presId="urn:microsoft.com/office/officeart/2005/8/layout/hChevron3"/>
    <dgm:cxn modelId="{3ADA2853-4FC2-4543-A924-085796542D59}" type="presOf" srcId="{84C7E155-22FD-4C9A-80F2-286C57991394}" destId="{10C4BF1F-27B7-4C3B-BBA3-4D2570A5BEDE}" srcOrd="0" destOrd="0" presId="urn:microsoft.com/office/officeart/2005/8/layout/hChevron3"/>
    <dgm:cxn modelId="{2CA3FB6B-40AB-40D3-A8E3-016A88CB6CFC}" type="presOf" srcId="{9760DC9B-F2BE-4099-942D-79204F4AD244}" destId="{846A4B04-42D5-43EE-9EE7-1E2D8FAEC0C2}"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7B74CB94-58B9-41AD-A415-09E5DAE0CED9}" type="presOf" srcId="{9971BDDA-7F5A-4283-BABC-2783F2DAEC2A}" destId="{731FA5CE-5300-4FB1-B873-8E580626F98D}" srcOrd="0" destOrd="0" presId="urn:microsoft.com/office/officeart/2005/8/layout/hChevron3"/>
    <dgm:cxn modelId="{E8EA2392-BD46-481E-B1FD-1C2ED0C9AF1C}" type="presParOf" srcId="{846A4B04-42D5-43EE-9EE7-1E2D8FAEC0C2}" destId="{D5BE4F38-1013-49A4-92D3-475C4BC8BE6A}" srcOrd="0" destOrd="0" presId="urn:microsoft.com/office/officeart/2005/8/layout/hChevron3"/>
    <dgm:cxn modelId="{41F6050D-4B48-41A2-B289-EA516DD12397}" type="presParOf" srcId="{846A4B04-42D5-43EE-9EE7-1E2D8FAEC0C2}" destId="{6EEDA9E6-F5CD-4925-9D60-2CD4CAFC7D67}" srcOrd="1" destOrd="0" presId="urn:microsoft.com/office/officeart/2005/8/layout/hChevron3"/>
    <dgm:cxn modelId="{AC7FD09A-F96D-4510-BB16-ECF2528B1B9A}" type="presParOf" srcId="{846A4B04-42D5-43EE-9EE7-1E2D8FAEC0C2}" destId="{10C4BF1F-27B7-4C3B-BBA3-4D2570A5BEDE}" srcOrd="2" destOrd="0" presId="urn:microsoft.com/office/officeart/2005/8/layout/hChevron3"/>
    <dgm:cxn modelId="{DEB5BD53-1857-41B8-A7F3-9CAEC9489D5E}" type="presParOf" srcId="{846A4B04-42D5-43EE-9EE7-1E2D8FAEC0C2}" destId="{5D081AB1-DF61-4008-84D7-14292ADDA097}" srcOrd="3" destOrd="0" presId="urn:microsoft.com/office/officeart/2005/8/layout/hChevron3"/>
    <dgm:cxn modelId="{C204ECEC-0634-42CC-AA23-BCA55F77942D}" type="presParOf" srcId="{846A4B04-42D5-43EE-9EE7-1E2D8FAEC0C2}" destId="{731FA5CE-5300-4FB1-B873-8E580626F98D}" srcOrd="4" destOrd="0" presId="urn:microsoft.com/office/officeart/2005/8/layout/hChevron3"/>
    <dgm:cxn modelId="{56DBA101-A78E-4D0F-ACDB-7202EC437428}" type="presParOf" srcId="{846A4B04-42D5-43EE-9EE7-1E2D8FAEC0C2}" destId="{C808C3B9-2886-4F6C-8942-88251E22EFD2}" srcOrd="5" destOrd="0" presId="urn:microsoft.com/office/officeart/2005/8/layout/hChevron3"/>
    <dgm:cxn modelId="{2D21582F-91D3-4815-9884-093F1F4CA0DC}" type="presParOf" srcId="{846A4B04-42D5-43EE-9EE7-1E2D8FAEC0C2}" destId="{624C2BBB-E225-457B-9030-4059AD5FDDB1}" srcOrd="6" destOrd="0" presId="urn:microsoft.com/office/officeart/2005/8/layout/hChevron3"/>
    <dgm:cxn modelId="{2F2DC89D-0B77-43AE-9072-25063444154E}" type="presParOf" srcId="{846A4B04-42D5-43EE-9EE7-1E2D8FAEC0C2}" destId="{347E1C1E-973C-4DD3-AA23-898DC4EBC2DA}" srcOrd="7" destOrd="0" presId="urn:microsoft.com/office/officeart/2005/8/layout/hChevron3"/>
    <dgm:cxn modelId="{11B6C215-CCA4-4BE5-8B7E-D570FAA6F642}" type="presParOf" srcId="{846A4B04-42D5-43EE-9EE7-1E2D8FAEC0C2}" destId="{B825B2F3-592F-4595-A1FE-D4717540E29F}" srcOrd="8" destOrd="0" presId="urn:microsoft.com/office/officeart/2005/8/layout/hChevron3"/>
    <dgm:cxn modelId="{D4531ACF-CC80-490F-AFAE-B7A158C35FD5}" type="presParOf" srcId="{846A4B04-42D5-43EE-9EE7-1E2D8FAEC0C2}" destId="{78285BEB-221E-4EF4-9C0B-D3C87E78ECE1}" srcOrd="9" destOrd="0" presId="urn:microsoft.com/office/officeart/2005/8/layout/hChevron3"/>
    <dgm:cxn modelId="{5A471E5A-5CA5-4C2B-97FC-F704645CE377}"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F1E518D6-E581-4F3F-84D9-CD4A733D9B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21852FD-1998-4D6F-B5D1-4E9FE6DA34B1}">
      <dgm:prSet custT="1"/>
      <dgm:spPr>
        <a:solidFill>
          <a:schemeClr val="bg1">
            <a:lumMod val="65000"/>
          </a:schemeClr>
        </a:solidFill>
      </dgm:spPr>
      <dgm:t>
        <a:bodyPr/>
        <a:lstStyle/>
        <a:p>
          <a:pPr algn="ctr" rtl="0"/>
          <a:r>
            <a:rPr lang="tr-TR" sz="1600" b="1" u="sng" dirty="0" smtClean="0">
              <a:solidFill>
                <a:schemeClr val="accent5">
                  <a:lumMod val="50000"/>
                </a:schemeClr>
              </a:solidFill>
            </a:rPr>
            <a:t>Entegrasyon Stratejisi</a:t>
          </a:r>
          <a:endParaRPr lang="tr-TR" sz="1600" dirty="0">
            <a:solidFill>
              <a:schemeClr val="accent5">
                <a:lumMod val="50000"/>
              </a:schemeClr>
            </a:solidFill>
          </a:endParaRPr>
        </a:p>
      </dgm:t>
    </dgm:pt>
    <dgm:pt modelId="{02DAEB70-138C-4E99-806B-8AA56ADE9E9E}" type="parTrans" cxnId="{04F6DFA6-9309-43F9-AD0B-74BBC448E34A}">
      <dgm:prSet/>
      <dgm:spPr/>
      <dgm:t>
        <a:bodyPr/>
        <a:lstStyle/>
        <a:p>
          <a:endParaRPr lang="tr-TR"/>
        </a:p>
      </dgm:t>
    </dgm:pt>
    <dgm:pt modelId="{F43B3A77-BA87-4E82-9BB4-0D40052EF95C}" type="sibTrans" cxnId="{04F6DFA6-9309-43F9-AD0B-74BBC448E34A}">
      <dgm:prSet/>
      <dgm:spPr/>
      <dgm:t>
        <a:bodyPr/>
        <a:lstStyle/>
        <a:p>
          <a:endParaRPr lang="tr-TR"/>
        </a:p>
      </dgm:t>
    </dgm:pt>
    <dgm:pt modelId="{33C5CFC3-D9CB-4012-B4DE-09A66BF5997D}">
      <dgm:prSet custT="1"/>
      <dgm:spPr>
        <a:solidFill>
          <a:schemeClr val="bg1">
            <a:lumMod val="65000"/>
          </a:schemeClr>
        </a:solidFill>
      </dgm:spPr>
      <dgm:t>
        <a:bodyPr/>
        <a:lstStyle/>
        <a:p>
          <a:pPr rtl="0"/>
          <a:r>
            <a:rPr lang="tr-TR" sz="1800" b="1" dirty="0" smtClean="0">
              <a:solidFill>
                <a:schemeClr val="accent5">
                  <a:lumMod val="50000"/>
                </a:schemeClr>
              </a:solidFill>
            </a:rPr>
            <a:t>S</a:t>
          </a:r>
          <a:r>
            <a:rPr lang="en-US" sz="1800" b="1" dirty="0" err="1" smtClean="0">
              <a:solidFill>
                <a:schemeClr val="accent5">
                  <a:lumMod val="50000"/>
                </a:schemeClr>
              </a:solidFill>
            </a:rPr>
            <a:t>uyla</a:t>
          </a:r>
          <a:r>
            <a:rPr lang="en-US" sz="1800" b="1" dirty="0" smtClean="0">
              <a:solidFill>
                <a:schemeClr val="accent5">
                  <a:lumMod val="50000"/>
                </a:schemeClr>
              </a:solidFill>
            </a:rPr>
            <a:t> </a:t>
          </a:r>
          <a:r>
            <a:rPr lang="en-US" sz="1800" b="1" dirty="0" err="1" smtClean="0">
              <a:solidFill>
                <a:schemeClr val="accent5">
                  <a:lumMod val="50000"/>
                </a:schemeClr>
              </a:solidFill>
            </a:rPr>
            <a:t>ilişkili</a:t>
          </a:r>
          <a:r>
            <a:rPr lang="en-US" sz="1800" b="1" dirty="0" smtClean="0">
              <a:solidFill>
                <a:schemeClr val="accent5">
                  <a:lumMod val="50000"/>
                </a:schemeClr>
              </a:solidFill>
            </a:rPr>
            <a:t> </a:t>
          </a:r>
          <a:r>
            <a:rPr lang="en-US" sz="1800" b="1" dirty="0" err="1" smtClean="0">
              <a:solidFill>
                <a:schemeClr val="accent5">
                  <a:lumMod val="50000"/>
                </a:schemeClr>
              </a:solidFill>
            </a:rPr>
            <a:t>görülen</a:t>
          </a:r>
          <a:r>
            <a:rPr lang="en-US" sz="1800" b="1" dirty="0" smtClean="0">
              <a:solidFill>
                <a:schemeClr val="accent5">
                  <a:lumMod val="50000"/>
                </a:schemeClr>
              </a:solidFill>
            </a:rPr>
            <a:t> </a:t>
          </a:r>
          <a:r>
            <a:rPr lang="en-US" sz="1800" b="1" dirty="0" err="1" smtClean="0">
              <a:solidFill>
                <a:schemeClr val="accent5">
                  <a:lumMod val="50000"/>
                </a:schemeClr>
              </a:solidFill>
            </a:rPr>
            <a:t>bazı</a:t>
          </a:r>
          <a:r>
            <a:rPr lang="en-US" sz="1800" b="1" dirty="0" smtClean="0">
              <a:solidFill>
                <a:schemeClr val="accent5">
                  <a:lumMod val="50000"/>
                </a:schemeClr>
              </a:solidFill>
            </a:rPr>
            <a:t> </a:t>
          </a:r>
          <a:r>
            <a:rPr lang="en-US" sz="1800" b="1" dirty="0" err="1" smtClean="0">
              <a:solidFill>
                <a:schemeClr val="accent5">
                  <a:lumMod val="50000"/>
                </a:schemeClr>
              </a:solidFill>
            </a:rPr>
            <a:t>verilerin</a:t>
          </a:r>
          <a:r>
            <a:rPr lang="en-US" sz="1800" b="1" dirty="0" smtClean="0">
              <a:solidFill>
                <a:schemeClr val="accent5">
                  <a:lumMod val="50000"/>
                </a:schemeClr>
              </a:solidFill>
            </a:rPr>
            <a:t> </a:t>
          </a:r>
          <a:r>
            <a:rPr lang="en-US" sz="1800" b="1" dirty="0" err="1" smtClean="0">
              <a:solidFill>
                <a:schemeClr val="accent5">
                  <a:lumMod val="50000"/>
                </a:schemeClr>
              </a:solidFill>
            </a:rPr>
            <a:t>bir</a:t>
          </a:r>
          <a:r>
            <a:rPr lang="en-US" sz="1800" b="1" dirty="0" smtClean="0">
              <a:solidFill>
                <a:schemeClr val="accent5">
                  <a:lumMod val="50000"/>
                </a:schemeClr>
              </a:solidFill>
            </a:rPr>
            <a:t> </a:t>
          </a:r>
          <a:r>
            <a:rPr lang="en-US" sz="1800" b="1" dirty="0" err="1" smtClean="0">
              <a:solidFill>
                <a:schemeClr val="accent5">
                  <a:lumMod val="50000"/>
                </a:schemeClr>
              </a:solidFill>
            </a:rPr>
            <a:t>çok</a:t>
          </a:r>
          <a:r>
            <a:rPr lang="en-US" sz="1800" b="1" dirty="0" smtClean="0">
              <a:solidFill>
                <a:schemeClr val="accent5">
                  <a:lumMod val="50000"/>
                </a:schemeClr>
              </a:solidFill>
            </a:rPr>
            <a:t> </a:t>
          </a:r>
          <a:r>
            <a:rPr lang="en-US" sz="1800" b="1" dirty="0" err="1" smtClean="0">
              <a:solidFill>
                <a:schemeClr val="accent5">
                  <a:lumMod val="50000"/>
                </a:schemeClr>
              </a:solidFill>
            </a:rPr>
            <a:t>kaynaktan</a:t>
          </a:r>
          <a:r>
            <a:rPr lang="en-US" sz="1800" b="1" dirty="0" smtClean="0">
              <a:solidFill>
                <a:schemeClr val="accent5">
                  <a:lumMod val="50000"/>
                </a:schemeClr>
              </a:solidFill>
            </a:rPr>
            <a:t> </a:t>
          </a:r>
          <a:r>
            <a:rPr lang="en-US" sz="1800" b="1" dirty="0" err="1" smtClean="0">
              <a:solidFill>
                <a:schemeClr val="accent5">
                  <a:lumMod val="50000"/>
                </a:schemeClr>
              </a:solidFill>
            </a:rPr>
            <a:t>farklı</a:t>
          </a:r>
          <a:r>
            <a:rPr lang="en-US" sz="1800" b="1" dirty="0" smtClean="0">
              <a:solidFill>
                <a:schemeClr val="accent5">
                  <a:lumMod val="50000"/>
                </a:schemeClr>
              </a:solidFill>
            </a:rPr>
            <a:t> </a:t>
          </a:r>
          <a:r>
            <a:rPr lang="en-US" sz="1800" b="1" dirty="0" err="1" smtClean="0">
              <a:solidFill>
                <a:schemeClr val="accent5">
                  <a:lumMod val="50000"/>
                </a:schemeClr>
              </a:solidFill>
            </a:rPr>
            <a:t>detay</a:t>
          </a:r>
          <a:r>
            <a:rPr lang="en-US" sz="1800" b="1" dirty="0" smtClean="0">
              <a:solidFill>
                <a:schemeClr val="accent5">
                  <a:lumMod val="50000"/>
                </a:schemeClr>
              </a:solidFill>
            </a:rPr>
            <a:t> </a:t>
          </a:r>
          <a:r>
            <a:rPr lang="en-US" sz="1800" b="1" dirty="0" err="1" smtClean="0">
              <a:solidFill>
                <a:schemeClr val="accent5">
                  <a:lumMod val="50000"/>
                </a:schemeClr>
              </a:solidFill>
            </a:rPr>
            <a:t>seviyelerinde</a:t>
          </a:r>
          <a:r>
            <a:rPr lang="en-US" sz="1800" dirty="0" smtClean="0">
              <a:solidFill>
                <a:schemeClr val="accent5">
                  <a:lumMod val="50000"/>
                </a:schemeClr>
              </a:solidFill>
            </a:rPr>
            <a:t> </a:t>
          </a:r>
          <a:r>
            <a:rPr lang="en-US" sz="1800" dirty="0" err="1" smtClean="0">
              <a:solidFill>
                <a:schemeClr val="accent5">
                  <a:lumMod val="50000"/>
                </a:schemeClr>
              </a:solidFill>
            </a:rPr>
            <a:t>temin</a:t>
          </a:r>
          <a:r>
            <a:rPr lang="en-US" sz="1800" dirty="0" smtClean="0">
              <a:solidFill>
                <a:schemeClr val="accent5">
                  <a:lumMod val="50000"/>
                </a:schemeClr>
              </a:solidFill>
            </a:rPr>
            <a:t> </a:t>
          </a:r>
          <a:r>
            <a:rPr lang="en-US" sz="1800" dirty="0" err="1" smtClean="0">
              <a:solidFill>
                <a:schemeClr val="accent5">
                  <a:lumMod val="50000"/>
                </a:schemeClr>
              </a:solidFill>
            </a:rPr>
            <a:t>edilebileceği</a:t>
          </a:r>
          <a:r>
            <a:rPr lang="en-US" sz="1800" dirty="0" smtClean="0">
              <a:solidFill>
                <a:schemeClr val="accent5">
                  <a:lumMod val="50000"/>
                </a:schemeClr>
              </a:solidFill>
            </a:rPr>
            <a:t> </a:t>
          </a:r>
          <a:r>
            <a:rPr lang="en-US" sz="1800" dirty="0" err="1" smtClean="0">
              <a:solidFill>
                <a:schemeClr val="accent5">
                  <a:lumMod val="50000"/>
                </a:schemeClr>
              </a:solidFill>
            </a:rPr>
            <a:t>görülmektedir</a:t>
          </a:r>
          <a:r>
            <a:rPr lang="en-US" sz="1800" dirty="0" smtClean="0">
              <a:solidFill>
                <a:schemeClr val="accent5">
                  <a:lumMod val="50000"/>
                </a:schemeClr>
              </a:solidFill>
            </a:rPr>
            <a:t>. </a:t>
          </a:r>
          <a:endParaRPr lang="tr-TR" sz="1800" dirty="0" smtClean="0">
            <a:solidFill>
              <a:schemeClr val="accent5">
                <a:lumMod val="50000"/>
              </a:schemeClr>
            </a:solidFill>
          </a:endParaRPr>
        </a:p>
        <a:p>
          <a:pPr rtl="0"/>
          <a:r>
            <a:rPr lang="tr-TR" sz="1800" dirty="0" smtClean="0">
              <a:solidFill>
                <a:schemeClr val="accent5">
                  <a:lumMod val="50000"/>
                </a:schemeClr>
              </a:solidFill>
            </a:rPr>
            <a:t>* V</a:t>
          </a:r>
          <a:r>
            <a:rPr lang="en-US" sz="1800" b="1" dirty="0" err="1" smtClean="0">
              <a:solidFill>
                <a:schemeClr val="accent5">
                  <a:lumMod val="50000"/>
                </a:schemeClr>
              </a:solidFill>
            </a:rPr>
            <a:t>eri</a:t>
          </a:r>
          <a:r>
            <a:rPr lang="en-US" sz="1800" b="1" dirty="0" smtClean="0">
              <a:solidFill>
                <a:schemeClr val="accent5">
                  <a:lumMod val="50000"/>
                </a:schemeClr>
              </a:solidFill>
            </a:rPr>
            <a:t> </a:t>
          </a:r>
          <a:r>
            <a:rPr lang="en-US" sz="1800" b="1" dirty="0" err="1" smtClean="0">
              <a:solidFill>
                <a:schemeClr val="accent5">
                  <a:lumMod val="50000"/>
                </a:schemeClr>
              </a:solidFill>
            </a:rPr>
            <a:t>entegrasyonları</a:t>
          </a:r>
          <a:r>
            <a:rPr lang="en-US" sz="1800" b="1" dirty="0" smtClean="0">
              <a:solidFill>
                <a:schemeClr val="accent5">
                  <a:lumMod val="50000"/>
                </a:schemeClr>
              </a:solidFill>
            </a:rPr>
            <a:t> </a:t>
          </a:r>
          <a:r>
            <a:rPr lang="en-US" sz="1800" b="1" dirty="0" err="1" smtClean="0">
              <a:solidFill>
                <a:schemeClr val="accent5">
                  <a:lumMod val="50000"/>
                </a:schemeClr>
              </a:solidFill>
            </a:rPr>
            <a:t>konusunda</a:t>
          </a:r>
          <a:r>
            <a:rPr lang="en-US" sz="1800" b="1" dirty="0" smtClean="0">
              <a:solidFill>
                <a:schemeClr val="accent5">
                  <a:lumMod val="50000"/>
                </a:schemeClr>
              </a:solidFill>
            </a:rPr>
            <a:t> </a:t>
          </a:r>
          <a:r>
            <a:rPr lang="en-US" sz="1800" b="1" dirty="0" err="1" smtClean="0">
              <a:solidFill>
                <a:schemeClr val="accent5">
                  <a:lumMod val="50000"/>
                </a:schemeClr>
              </a:solidFill>
            </a:rPr>
            <a:t>izlenecek</a:t>
          </a:r>
          <a:r>
            <a:rPr lang="en-US" sz="1800" b="1" dirty="0" smtClean="0">
              <a:solidFill>
                <a:schemeClr val="accent5">
                  <a:lumMod val="50000"/>
                </a:schemeClr>
              </a:solidFill>
            </a:rPr>
            <a:t> </a:t>
          </a:r>
          <a:r>
            <a:rPr lang="en-US" sz="1800" b="1" dirty="0" err="1" smtClean="0">
              <a:solidFill>
                <a:schemeClr val="accent5">
                  <a:lumMod val="50000"/>
                </a:schemeClr>
              </a:solidFill>
            </a:rPr>
            <a:t>stratejiler</a:t>
          </a:r>
          <a:r>
            <a:rPr lang="en-US" sz="1800" b="1" dirty="0" smtClean="0">
              <a:solidFill>
                <a:schemeClr val="accent5">
                  <a:lumMod val="50000"/>
                </a:schemeClr>
              </a:solidFill>
            </a:rPr>
            <a:t> </a:t>
          </a:r>
          <a:r>
            <a:rPr lang="en-US" sz="1800" dirty="0" err="1" smtClean="0">
              <a:solidFill>
                <a:schemeClr val="accent5">
                  <a:lumMod val="50000"/>
                </a:schemeClr>
              </a:solidFill>
            </a:rPr>
            <a:t>önem</a:t>
          </a:r>
          <a:r>
            <a:rPr lang="en-US" sz="1800" dirty="0" smtClean="0">
              <a:solidFill>
                <a:schemeClr val="accent5">
                  <a:lumMod val="50000"/>
                </a:schemeClr>
              </a:solidFill>
            </a:rPr>
            <a:t> </a:t>
          </a:r>
          <a:r>
            <a:rPr lang="en-US" sz="1800" dirty="0" err="1" smtClean="0">
              <a:solidFill>
                <a:schemeClr val="accent5">
                  <a:lumMod val="50000"/>
                </a:schemeClr>
              </a:solidFill>
            </a:rPr>
            <a:t>kazanmaktadır</a:t>
          </a:r>
          <a:r>
            <a:rPr lang="en-US" sz="1800" dirty="0" smtClean="0">
              <a:solidFill>
                <a:schemeClr val="accent5">
                  <a:lumMod val="50000"/>
                </a:schemeClr>
              </a:solidFill>
            </a:rPr>
            <a:t>. </a:t>
          </a:r>
          <a:endParaRPr lang="tr-TR" sz="1800" dirty="0" smtClean="0">
            <a:solidFill>
              <a:schemeClr val="accent5">
                <a:lumMod val="50000"/>
              </a:schemeClr>
            </a:solidFill>
          </a:endParaRPr>
        </a:p>
        <a:p>
          <a:pPr rtl="0"/>
          <a:r>
            <a:rPr lang="tr-TR" sz="1800" dirty="0" smtClean="0">
              <a:solidFill>
                <a:schemeClr val="accent5">
                  <a:lumMod val="50000"/>
                </a:schemeClr>
              </a:solidFill>
            </a:rPr>
            <a:t>* B</a:t>
          </a:r>
          <a:r>
            <a:rPr lang="en-US" sz="1800" dirty="0" err="1" smtClean="0">
              <a:solidFill>
                <a:schemeClr val="accent5">
                  <a:lumMod val="50000"/>
                </a:schemeClr>
              </a:solidFill>
            </a:rPr>
            <a:t>azı</a:t>
          </a:r>
          <a:r>
            <a:rPr lang="en-US" sz="1800" dirty="0" smtClean="0">
              <a:solidFill>
                <a:schemeClr val="accent5">
                  <a:lumMod val="50000"/>
                </a:schemeClr>
              </a:solidFill>
            </a:rPr>
            <a:t> </a:t>
          </a:r>
          <a:r>
            <a:rPr lang="en-US" sz="1800" dirty="0" err="1" smtClean="0">
              <a:solidFill>
                <a:schemeClr val="accent5">
                  <a:lumMod val="50000"/>
                </a:schemeClr>
              </a:solidFill>
            </a:rPr>
            <a:t>sistemler</a:t>
          </a:r>
          <a:r>
            <a:rPr lang="en-US" sz="1800" dirty="0" smtClean="0">
              <a:solidFill>
                <a:schemeClr val="accent5">
                  <a:lumMod val="50000"/>
                </a:schemeClr>
              </a:solidFill>
            </a:rPr>
            <a:t> </a:t>
          </a:r>
          <a:r>
            <a:rPr lang="en-US" sz="1800" dirty="0" err="1" smtClean="0">
              <a:solidFill>
                <a:schemeClr val="accent5">
                  <a:lumMod val="50000"/>
                </a:schemeClr>
              </a:solidFill>
            </a:rPr>
            <a:t>ihtiyaçlar</a:t>
          </a:r>
          <a:r>
            <a:rPr lang="en-US" sz="1800" dirty="0" smtClean="0">
              <a:solidFill>
                <a:schemeClr val="accent5">
                  <a:lumMod val="50000"/>
                </a:schemeClr>
              </a:solidFill>
            </a:rPr>
            <a:t> </a:t>
          </a:r>
          <a:r>
            <a:rPr lang="en-US" sz="1800" dirty="0" err="1" smtClean="0">
              <a:solidFill>
                <a:schemeClr val="accent5">
                  <a:lumMod val="50000"/>
                </a:schemeClr>
              </a:solidFill>
            </a:rPr>
            <a:t>doğrultusunda</a:t>
          </a:r>
          <a:r>
            <a:rPr lang="en-US" sz="1800" dirty="0" smtClean="0">
              <a:solidFill>
                <a:schemeClr val="accent5">
                  <a:lumMod val="50000"/>
                </a:schemeClr>
              </a:solidFill>
            </a:rPr>
            <a:t> </a:t>
          </a:r>
          <a:r>
            <a:rPr lang="en-US" sz="1800" dirty="0" err="1" smtClean="0">
              <a:solidFill>
                <a:schemeClr val="accent5">
                  <a:lumMod val="50000"/>
                </a:schemeClr>
              </a:solidFill>
            </a:rPr>
            <a:t>oluşturulmuş</a:t>
          </a:r>
          <a:r>
            <a:rPr lang="en-US" sz="1800" dirty="0" smtClean="0">
              <a:solidFill>
                <a:schemeClr val="accent5">
                  <a:lumMod val="50000"/>
                </a:schemeClr>
              </a:solidFill>
            </a:rPr>
            <a:t> </a:t>
          </a:r>
          <a:r>
            <a:rPr lang="en-US" sz="1800" dirty="0" err="1" smtClean="0">
              <a:solidFill>
                <a:schemeClr val="accent5">
                  <a:lumMod val="50000"/>
                </a:schemeClr>
              </a:solidFill>
            </a:rPr>
            <a:t>sistemler</a:t>
          </a:r>
          <a:r>
            <a:rPr lang="en-US" sz="1800" dirty="0" smtClean="0">
              <a:solidFill>
                <a:schemeClr val="accent5">
                  <a:lumMod val="50000"/>
                </a:schemeClr>
              </a:solidFill>
            </a:rPr>
            <a:t> </a:t>
          </a:r>
          <a:r>
            <a:rPr lang="en-US" sz="1800" dirty="0" err="1" smtClean="0">
              <a:solidFill>
                <a:schemeClr val="accent5">
                  <a:lumMod val="50000"/>
                </a:schemeClr>
              </a:solidFill>
            </a:rPr>
            <a:t>iken</a:t>
          </a:r>
          <a:r>
            <a:rPr lang="en-US" sz="1800" dirty="0" smtClean="0">
              <a:solidFill>
                <a:schemeClr val="accent5">
                  <a:lumMod val="50000"/>
                </a:schemeClr>
              </a:solidFill>
            </a:rPr>
            <a:t> </a:t>
          </a:r>
          <a:r>
            <a:rPr lang="en-US" sz="1800" dirty="0" err="1" smtClean="0">
              <a:solidFill>
                <a:schemeClr val="accent5">
                  <a:lumMod val="50000"/>
                </a:schemeClr>
              </a:solidFill>
            </a:rPr>
            <a:t>bazıları</a:t>
          </a:r>
          <a:r>
            <a:rPr lang="en-US" sz="1800" dirty="0" smtClean="0">
              <a:solidFill>
                <a:schemeClr val="accent5">
                  <a:lumMod val="50000"/>
                </a:schemeClr>
              </a:solidFill>
            </a:rPr>
            <a:t> da </a:t>
          </a:r>
          <a:r>
            <a:rPr lang="en-US" sz="1800" dirty="0" err="1" smtClean="0">
              <a:solidFill>
                <a:schemeClr val="accent5">
                  <a:lumMod val="50000"/>
                </a:schemeClr>
              </a:solidFill>
            </a:rPr>
            <a:t>doğrudan</a:t>
          </a:r>
          <a:r>
            <a:rPr lang="en-US" sz="1800" dirty="0" smtClean="0">
              <a:solidFill>
                <a:schemeClr val="accent5">
                  <a:lumMod val="50000"/>
                </a:schemeClr>
              </a:solidFill>
            </a:rPr>
            <a:t> </a:t>
          </a:r>
          <a:r>
            <a:rPr lang="en-US" sz="1800" dirty="0" err="1" smtClean="0">
              <a:solidFill>
                <a:schemeClr val="accent5">
                  <a:lumMod val="50000"/>
                </a:schemeClr>
              </a:solidFill>
            </a:rPr>
            <a:t>mevzuatla</a:t>
          </a:r>
          <a:r>
            <a:rPr lang="en-US" sz="1800" dirty="0" smtClean="0">
              <a:solidFill>
                <a:schemeClr val="accent5">
                  <a:lumMod val="50000"/>
                </a:schemeClr>
              </a:solidFill>
            </a:rPr>
            <a:t> </a:t>
          </a:r>
          <a:r>
            <a:rPr lang="en-US" sz="1800" dirty="0" err="1" smtClean="0">
              <a:solidFill>
                <a:schemeClr val="accent5">
                  <a:lumMod val="50000"/>
                </a:schemeClr>
              </a:solidFill>
            </a:rPr>
            <a:t>verilen</a:t>
          </a:r>
          <a:r>
            <a:rPr lang="en-US" sz="1800" dirty="0" smtClean="0">
              <a:solidFill>
                <a:schemeClr val="accent5">
                  <a:lumMod val="50000"/>
                </a:schemeClr>
              </a:solidFill>
            </a:rPr>
            <a:t> </a:t>
          </a:r>
          <a:r>
            <a:rPr lang="en-US" sz="1800" dirty="0" err="1" smtClean="0">
              <a:solidFill>
                <a:schemeClr val="accent5">
                  <a:lumMod val="50000"/>
                </a:schemeClr>
              </a:solidFill>
            </a:rPr>
            <a:t>yetkilere</a:t>
          </a:r>
          <a:r>
            <a:rPr lang="en-US" sz="1800" dirty="0" smtClean="0">
              <a:solidFill>
                <a:schemeClr val="accent5">
                  <a:lumMod val="50000"/>
                </a:schemeClr>
              </a:solidFill>
            </a:rPr>
            <a:t> </a:t>
          </a:r>
          <a:r>
            <a:rPr lang="en-US" sz="1800" dirty="0" err="1" smtClean="0">
              <a:solidFill>
                <a:schemeClr val="accent5">
                  <a:lumMod val="50000"/>
                </a:schemeClr>
              </a:solidFill>
            </a:rPr>
            <a:t>dayanmaktadır</a:t>
          </a:r>
          <a:r>
            <a:rPr lang="en-US" sz="1800" dirty="0" smtClean="0">
              <a:solidFill>
                <a:schemeClr val="accent5">
                  <a:lumMod val="50000"/>
                </a:schemeClr>
              </a:solidFill>
            </a:rPr>
            <a:t>. </a:t>
          </a:r>
          <a:endParaRPr lang="tr-TR" sz="1800" dirty="0" smtClean="0">
            <a:solidFill>
              <a:schemeClr val="accent5">
                <a:lumMod val="50000"/>
              </a:schemeClr>
            </a:solidFill>
          </a:endParaRPr>
        </a:p>
        <a:p>
          <a:pPr rtl="0"/>
          <a:r>
            <a:rPr lang="tr-TR" sz="1800" b="1" dirty="0" smtClean="0">
              <a:solidFill>
                <a:schemeClr val="accent5">
                  <a:lumMod val="50000"/>
                </a:schemeClr>
              </a:solidFill>
            </a:rPr>
            <a:t>* S</a:t>
          </a:r>
          <a:r>
            <a:rPr lang="en-US" sz="1800" b="1" dirty="0" smtClean="0">
              <a:solidFill>
                <a:schemeClr val="accent5">
                  <a:lumMod val="50000"/>
                </a:schemeClr>
              </a:solidFill>
            </a:rPr>
            <a:t>u </a:t>
          </a:r>
          <a:r>
            <a:rPr lang="en-US" sz="1800" b="1" dirty="0" err="1" smtClean="0">
              <a:solidFill>
                <a:schemeClr val="accent5">
                  <a:lumMod val="50000"/>
                </a:schemeClr>
              </a:solidFill>
            </a:rPr>
            <a:t>verisinin</a:t>
          </a:r>
          <a:r>
            <a:rPr lang="en-US" sz="1800" b="1" dirty="0" smtClean="0">
              <a:solidFill>
                <a:schemeClr val="accent5">
                  <a:lumMod val="50000"/>
                </a:schemeClr>
              </a:solidFill>
            </a:rPr>
            <a:t> </a:t>
          </a:r>
          <a:r>
            <a:rPr lang="en-US" sz="1800" b="1" dirty="0" err="1" smtClean="0">
              <a:solidFill>
                <a:schemeClr val="accent5">
                  <a:lumMod val="50000"/>
                </a:schemeClr>
              </a:solidFill>
            </a:rPr>
            <a:t>doğrudan</a:t>
          </a:r>
          <a:r>
            <a:rPr lang="en-US" sz="1800" b="1" dirty="0" smtClean="0">
              <a:solidFill>
                <a:schemeClr val="accent5">
                  <a:lumMod val="50000"/>
                </a:schemeClr>
              </a:solidFill>
            </a:rPr>
            <a:t> </a:t>
          </a:r>
          <a:r>
            <a:rPr lang="en-US" sz="1800" b="1" dirty="0" err="1" smtClean="0">
              <a:solidFill>
                <a:schemeClr val="accent5">
                  <a:lumMod val="50000"/>
                </a:schemeClr>
              </a:solidFill>
            </a:rPr>
            <a:t>temin</a:t>
          </a:r>
          <a:r>
            <a:rPr lang="en-US" sz="1800" b="1" dirty="0" smtClean="0">
              <a:solidFill>
                <a:schemeClr val="accent5">
                  <a:lumMod val="50000"/>
                </a:schemeClr>
              </a:solidFill>
            </a:rPr>
            <a:t> </a:t>
          </a:r>
          <a:r>
            <a:rPr lang="en-US" sz="1800" b="1" dirty="0" err="1" smtClean="0">
              <a:solidFill>
                <a:schemeClr val="accent5">
                  <a:lumMod val="50000"/>
                </a:schemeClr>
              </a:solidFill>
            </a:rPr>
            <a:t>edilebildiği</a:t>
          </a:r>
          <a:r>
            <a:rPr lang="en-US" sz="1800" b="1" dirty="0" smtClean="0">
              <a:solidFill>
                <a:schemeClr val="accent5">
                  <a:lumMod val="50000"/>
                </a:schemeClr>
              </a:solidFill>
            </a:rPr>
            <a:t> </a:t>
          </a:r>
          <a:r>
            <a:rPr lang="en-US" sz="1800" dirty="0" err="1" smtClean="0">
              <a:solidFill>
                <a:schemeClr val="accent5">
                  <a:lumMod val="50000"/>
                </a:schemeClr>
              </a:solidFill>
            </a:rPr>
            <a:t>hizmet</a:t>
          </a:r>
          <a:r>
            <a:rPr lang="en-US" sz="1800" dirty="0" smtClean="0">
              <a:solidFill>
                <a:schemeClr val="accent5">
                  <a:lumMod val="50000"/>
                </a:schemeClr>
              </a:solidFill>
            </a:rPr>
            <a:t> </a:t>
          </a:r>
          <a:r>
            <a:rPr lang="en-US" sz="1800" dirty="0" err="1" smtClean="0">
              <a:solidFill>
                <a:schemeClr val="accent5">
                  <a:lumMod val="50000"/>
                </a:schemeClr>
              </a:solidFill>
            </a:rPr>
            <a:t>kuruluşlarının</a:t>
          </a:r>
          <a:r>
            <a:rPr lang="en-US" sz="1800" dirty="0" smtClean="0">
              <a:solidFill>
                <a:schemeClr val="accent5">
                  <a:lumMod val="50000"/>
                </a:schemeClr>
              </a:solidFill>
            </a:rPr>
            <a:t> </a:t>
          </a:r>
          <a:r>
            <a:rPr lang="en-US" sz="1800" dirty="0" err="1" smtClean="0">
              <a:solidFill>
                <a:schemeClr val="accent5">
                  <a:lumMod val="50000"/>
                </a:schemeClr>
              </a:solidFill>
            </a:rPr>
            <a:t>ilgili</a:t>
          </a:r>
          <a:r>
            <a:rPr lang="en-US" sz="1800" dirty="0" smtClean="0">
              <a:solidFill>
                <a:schemeClr val="accent5">
                  <a:lumMod val="50000"/>
                </a:schemeClr>
              </a:solidFill>
            </a:rPr>
            <a:t> </a:t>
          </a:r>
          <a:r>
            <a:rPr lang="en-US" sz="1800" dirty="0" err="1" smtClean="0">
              <a:solidFill>
                <a:schemeClr val="accent5">
                  <a:lumMod val="50000"/>
                </a:schemeClr>
              </a:solidFill>
            </a:rPr>
            <a:t>sistemleri</a:t>
          </a:r>
          <a:r>
            <a:rPr lang="en-US" sz="1800" dirty="0" smtClean="0">
              <a:solidFill>
                <a:schemeClr val="accent5">
                  <a:lumMod val="50000"/>
                </a:schemeClr>
              </a:solidFill>
            </a:rPr>
            <a:t> </a:t>
          </a:r>
          <a:r>
            <a:rPr lang="en-US" sz="1800" dirty="0" err="1" smtClean="0">
              <a:solidFill>
                <a:schemeClr val="accent5">
                  <a:lumMod val="50000"/>
                </a:schemeClr>
              </a:solidFill>
            </a:rPr>
            <a:t>ile</a:t>
          </a:r>
          <a:r>
            <a:rPr lang="en-US" sz="1800" dirty="0" smtClean="0">
              <a:solidFill>
                <a:schemeClr val="accent5">
                  <a:lumMod val="50000"/>
                </a:schemeClr>
              </a:solidFill>
            </a:rPr>
            <a:t> </a:t>
          </a:r>
          <a:r>
            <a:rPr lang="en-US" sz="1800" dirty="0" err="1" smtClean="0">
              <a:solidFill>
                <a:schemeClr val="accent5">
                  <a:lumMod val="50000"/>
                </a:schemeClr>
              </a:solidFill>
            </a:rPr>
            <a:t>doğrudan</a:t>
          </a:r>
          <a:r>
            <a:rPr lang="en-US" sz="1800" dirty="0" smtClean="0">
              <a:solidFill>
                <a:schemeClr val="accent5">
                  <a:lumMod val="50000"/>
                </a:schemeClr>
              </a:solidFill>
            </a:rPr>
            <a:t> </a:t>
          </a:r>
          <a:r>
            <a:rPr lang="en-US" sz="1800" dirty="0" err="1" smtClean="0">
              <a:solidFill>
                <a:schemeClr val="accent5">
                  <a:lumMod val="50000"/>
                </a:schemeClr>
              </a:solidFill>
            </a:rPr>
            <a:t>entegrasyon</a:t>
          </a:r>
          <a:r>
            <a:rPr lang="en-US" sz="1800" dirty="0" smtClean="0">
              <a:solidFill>
                <a:schemeClr val="accent5">
                  <a:lumMod val="50000"/>
                </a:schemeClr>
              </a:solidFill>
            </a:rPr>
            <a:t> </a:t>
          </a:r>
          <a:r>
            <a:rPr lang="en-US" sz="1800" dirty="0" err="1" smtClean="0">
              <a:solidFill>
                <a:schemeClr val="accent5">
                  <a:lumMod val="50000"/>
                </a:schemeClr>
              </a:solidFill>
            </a:rPr>
            <a:t>sağlanması</a:t>
          </a:r>
          <a:r>
            <a:rPr lang="en-US" sz="1800" dirty="0" smtClean="0">
              <a:solidFill>
                <a:schemeClr val="accent5">
                  <a:lumMod val="50000"/>
                </a:schemeClr>
              </a:solidFill>
            </a:rPr>
            <a:t>,</a:t>
          </a:r>
          <a:endParaRPr lang="tr-TR" sz="1800" dirty="0" smtClean="0">
            <a:solidFill>
              <a:schemeClr val="accent5">
                <a:lumMod val="50000"/>
              </a:schemeClr>
            </a:solidFill>
          </a:endParaRPr>
        </a:p>
        <a:p>
          <a:pPr rtl="0"/>
          <a:r>
            <a:rPr lang="tr-TR" sz="1800" dirty="0" smtClean="0">
              <a:solidFill>
                <a:schemeClr val="accent5">
                  <a:lumMod val="50000"/>
                </a:schemeClr>
              </a:solidFill>
            </a:rPr>
            <a:t>* Y</a:t>
          </a:r>
          <a:r>
            <a:rPr lang="en-US" sz="1800" b="1" dirty="0" err="1" smtClean="0">
              <a:solidFill>
                <a:schemeClr val="accent5">
                  <a:lumMod val="50000"/>
                </a:schemeClr>
              </a:solidFill>
            </a:rPr>
            <a:t>erel</a:t>
          </a:r>
          <a:r>
            <a:rPr lang="en-US" sz="1800" b="1" dirty="0" smtClean="0">
              <a:solidFill>
                <a:schemeClr val="accent5">
                  <a:lumMod val="50000"/>
                </a:schemeClr>
              </a:solidFill>
            </a:rPr>
            <a:t> </a:t>
          </a:r>
          <a:r>
            <a:rPr lang="en-US" sz="1800" b="1" dirty="0" err="1" smtClean="0">
              <a:solidFill>
                <a:schemeClr val="accent5">
                  <a:lumMod val="50000"/>
                </a:schemeClr>
              </a:solidFill>
            </a:rPr>
            <a:t>yönetimler</a:t>
          </a:r>
          <a:r>
            <a:rPr lang="en-US" sz="1800" b="1" dirty="0" smtClean="0">
              <a:solidFill>
                <a:schemeClr val="accent5">
                  <a:lumMod val="50000"/>
                </a:schemeClr>
              </a:solidFill>
            </a:rPr>
            <a:t> </a:t>
          </a:r>
          <a:r>
            <a:rPr lang="en-US" sz="1800" b="1" dirty="0" err="1" smtClean="0">
              <a:solidFill>
                <a:schemeClr val="accent5">
                  <a:lumMod val="50000"/>
                </a:schemeClr>
              </a:solidFill>
            </a:rPr>
            <a:t>ve</a:t>
          </a:r>
          <a:r>
            <a:rPr lang="en-US" sz="1800" b="1" dirty="0" smtClean="0">
              <a:solidFill>
                <a:schemeClr val="accent5">
                  <a:lumMod val="50000"/>
                </a:schemeClr>
              </a:solidFill>
            </a:rPr>
            <a:t> </a:t>
          </a:r>
          <a:r>
            <a:rPr lang="en-US" sz="1800" b="1" dirty="0" err="1" smtClean="0">
              <a:solidFill>
                <a:schemeClr val="accent5">
                  <a:lumMod val="50000"/>
                </a:schemeClr>
              </a:solidFill>
            </a:rPr>
            <a:t>diğer</a:t>
          </a:r>
          <a:r>
            <a:rPr lang="en-US" sz="1800" b="1" dirty="0" smtClean="0">
              <a:solidFill>
                <a:schemeClr val="accent5">
                  <a:lumMod val="50000"/>
                </a:schemeClr>
              </a:solidFill>
            </a:rPr>
            <a:t> </a:t>
          </a:r>
          <a:r>
            <a:rPr lang="en-US" sz="1800" b="1" dirty="0" err="1" smtClean="0">
              <a:solidFill>
                <a:schemeClr val="accent5">
                  <a:lumMod val="50000"/>
                </a:schemeClr>
              </a:solidFill>
            </a:rPr>
            <a:t>kamu</a:t>
          </a:r>
          <a:r>
            <a:rPr lang="en-US" sz="1800" b="1" dirty="0" smtClean="0">
              <a:solidFill>
                <a:schemeClr val="accent5">
                  <a:lumMod val="50000"/>
                </a:schemeClr>
              </a:solidFill>
            </a:rPr>
            <a:t> </a:t>
          </a:r>
          <a:r>
            <a:rPr lang="en-US" sz="1800" b="1" dirty="0" err="1" smtClean="0">
              <a:solidFill>
                <a:schemeClr val="accent5">
                  <a:lumMod val="50000"/>
                </a:schemeClr>
              </a:solidFill>
            </a:rPr>
            <a:t>kuruluşlarıyla</a:t>
          </a:r>
          <a:r>
            <a:rPr lang="en-US" sz="1800" b="1" dirty="0" smtClean="0">
              <a:solidFill>
                <a:schemeClr val="accent5">
                  <a:lumMod val="50000"/>
                </a:schemeClr>
              </a:solidFill>
            </a:rPr>
            <a:t> </a:t>
          </a:r>
          <a:r>
            <a:rPr lang="en-US" sz="1800" b="1" dirty="0" err="1" smtClean="0">
              <a:solidFill>
                <a:schemeClr val="accent5">
                  <a:lumMod val="50000"/>
                </a:schemeClr>
              </a:solidFill>
            </a:rPr>
            <a:t>gerçekleştirilecek</a:t>
          </a:r>
          <a:r>
            <a:rPr lang="en-US" sz="1800" b="1" dirty="0" smtClean="0">
              <a:solidFill>
                <a:schemeClr val="accent5">
                  <a:lumMod val="50000"/>
                </a:schemeClr>
              </a:solidFill>
            </a:rPr>
            <a:t> </a:t>
          </a:r>
          <a:r>
            <a:rPr lang="en-US" sz="1800" b="1" dirty="0" err="1" smtClean="0">
              <a:solidFill>
                <a:schemeClr val="accent5">
                  <a:lumMod val="50000"/>
                </a:schemeClr>
              </a:solidFill>
            </a:rPr>
            <a:t>entegrasyonların</a:t>
          </a:r>
          <a:r>
            <a:rPr lang="en-US" sz="1800" b="1" dirty="0" smtClean="0">
              <a:solidFill>
                <a:schemeClr val="accent5">
                  <a:lumMod val="50000"/>
                </a:schemeClr>
              </a:solidFill>
            </a:rPr>
            <a:t> </a:t>
          </a:r>
          <a:r>
            <a:rPr lang="en-US" sz="1800" b="1" dirty="0" err="1" smtClean="0">
              <a:solidFill>
                <a:schemeClr val="accent5">
                  <a:lumMod val="50000"/>
                </a:schemeClr>
              </a:solidFill>
            </a:rPr>
            <a:t>ise</a:t>
          </a:r>
          <a:r>
            <a:rPr lang="en-US" sz="1800" b="1" dirty="0" smtClean="0">
              <a:solidFill>
                <a:schemeClr val="accent5">
                  <a:lumMod val="50000"/>
                </a:schemeClr>
              </a:solidFill>
            </a:rPr>
            <a:t> </a:t>
          </a:r>
          <a:r>
            <a:rPr lang="en-US" sz="1800" b="1" dirty="0" err="1" smtClean="0">
              <a:solidFill>
                <a:schemeClr val="accent5">
                  <a:lumMod val="50000"/>
                </a:schemeClr>
              </a:solidFill>
            </a:rPr>
            <a:t>mümkün</a:t>
          </a:r>
          <a:r>
            <a:rPr lang="en-US" sz="1800" b="1" dirty="0" smtClean="0">
              <a:solidFill>
                <a:schemeClr val="accent5">
                  <a:lumMod val="50000"/>
                </a:schemeClr>
              </a:solidFill>
            </a:rPr>
            <a:t> </a:t>
          </a:r>
          <a:r>
            <a:rPr lang="en-US" sz="1800" b="1" dirty="0" err="1" smtClean="0">
              <a:solidFill>
                <a:schemeClr val="accent5">
                  <a:lumMod val="50000"/>
                </a:schemeClr>
              </a:solidFill>
            </a:rPr>
            <a:t>olduğunca</a:t>
          </a:r>
          <a:r>
            <a:rPr lang="en-US" sz="1800" b="1" dirty="0" smtClean="0">
              <a:solidFill>
                <a:schemeClr val="accent5">
                  <a:lumMod val="50000"/>
                </a:schemeClr>
              </a:solidFill>
            </a:rPr>
            <a:t> </a:t>
          </a:r>
          <a:r>
            <a:rPr lang="en-US" sz="1800" b="1" dirty="0" err="1" smtClean="0">
              <a:solidFill>
                <a:schemeClr val="accent5">
                  <a:lumMod val="50000"/>
                </a:schemeClr>
              </a:solidFill>
            </a:rPr>
            <a:t>bütünleştirici</a:t>
          </a:r>
          <a:r>
            <a:rPr lang="en-US" sz="1800" b="1" dirty="0" smtClean="0">
              <a:solidFill>
                <a:schemeClr val="accent5">
                  <a:lumMod val="50000"/>
                </a:schemeClr>
              </a:solidFill>
            </a:rPr>
            <a:t> </a:t>
          </a:r>
          <a:r>
            <a:rPr lang="en-US" sz="1800" b="1" dirty="0" err="1" smtClean="0">
              <a:solidFill>
                <a:schemeClr val="accent5">
                  <a:lumMod val="50000"/>
                </a:schemeClr>
              </a:solidFill>
            </a:rPr>
            <a:t>ara</a:t>
          </a:r>
          <a:r>
            <a:rPr lang="en-US" sz="1800" b="1" dirty="0" smtClean="0">
              <a:solidFill>
                <a:schemeClr val="accent5">
                  <a:lumMod val="50000"/>
                </a:schemeClr>
              </a:solidFill>
            </a:rPr>
            <a:t> </a:t>
          </a:r>
          <a:r>
            <a:rPr lang="en-US" sz="1800" b="1" dirty="0" err="1" smtClean="0">
              <a:solidFill>
                <a:schemeClr val="accent5">
                  <a:lumMod val="50000"/>
                </a:schemeClr>
              </a:solidFill>
            </a:rPr>
            <a:t>sistemlere</a:t>
          </a:r>
          <a:r>
            <a:rPr lang="en-US" sz="1800" b="1" dirty="0" smtClean="0">
              <a:solidFill>
                <a:schemeClr val="accent5">
                  <a:lumMod val="50000"/>
                </a:schemeClr>
              </a:solidFill>
            </a:rPr>
            <a:t> </a:t>
          </a:r>
          <a:r>
            <a:rPr lang="en-US" sz="1800" b="1" dirty="0" err="1" smtClean="0">
              <a:solidFill>
                <a:schemeClr val="accent5">
                  <a:lumMod val="50000"/>
                </a:schemeClr>
              </a:solidFill>
            </a:rPr>
            <a:t>devredilmesi</a:t>
          </a:r>
          <a:endParaRPr lang="tr-TR" sz="1800" dirty="0">
            <a:solidFill>
              <a:schemeClr val="accent5">
                <a:lumMod val="50000"/>
              </a:schemeClr>
            </a:solidFill>
          </a:endParaRPr>
        </a:p>
      </dgm:t>
    </dgm:pt>
    <dgm:pt modelId="{B04A3C39-3B8C-4131-8AEA-1D9FB94E0A00}" type="parTrans" cxnId="{74A7F7DF-8C10-4492-968E-EC8A603EF978}">
      <dgm:prSet/>
      <dgm:spPr/>
      <dgm:t>
        <a:bodyPr/>
        <a:lstStyle/>
        <a:p>
          <a:endParaRPr lang="tr-TR"/>
        </a:p>
      </dgm:t>
    </dgm:pt>
    <dgm:pt modelId="{8C8D3DC8-EA47-4A63-9E75-51703B6C206A}" type="sibTrans" cxnId="{74A7F7DF-8C10-4492-968E-EC8A603EF978}">
      <dgm:prSet/>
      <dgm:spPr/>
      <dgm:t>
        <a:bodyPr/>
        <a:lstStyle/>
        <a:p>
          <a:endParaRPr lang="tr-TR"/>
        </a:p>
      </dgm:t>
    </dgm:pt>
    <dgm:pt modelId="{B505822C-DF1E-47C3-9377-2B598A78926D}" type="pres">
      <dgm:prSet presAssocID="{F1E518D6-E581-4F3F-84D9-CD4A733D9B15}" presName="linear" presStyleCnt="0">
        <dgm:presLayoutVars>
          <dgm:animLvl val="lvl"/>
          <dgm:resizeHandles val="exact"/>
        </dgm:presLayoutVars>
      </dgm:prSet>
      <dgm:spPr/>
      <dgm:t>
        <a:bodyPr/>
        <a:lstStyle/>
        <a:p>
          <a:endParaRPr lang="tr-TR"/>
        </a:p>
      </dgm:t>
    </dgm:pt>
    <dgm:pt modelId="{642BDFDC-D19A-4231-BFF9-9066DE304DF6}" type="pres">
      <dgm:prSet presAssocID="{721852FD-1998-4D6F-B5D1-4E9FE6DA34B1}" presName="parentText" presStyleLbl="node1" presStyleIdx="0" presStyleCnt="2" custScaleY="13350">
        <dgm:presLayoutVars>
          <dgm:chMax val="0"/>
          <dgm:bulletEnabled val="1"/>
        </dgm:presLayoutVars>
      </dgm:prSet>
      <dgm:spPr/>
      <dgm:t>
        <a:bodyPr/>
        <a:lstStyle/>
        <a:p>
          <a:endParaRPr lang="tr-TR"/>
        </a:p>
      </dgm:t>
    </dgm:pt>
    <dgm:pt modelId="{1EA616E5-127B-4291-863F-432154820B66}" type="pres">
      <dgm:prSet presAssocID="{F43B3A77-BA87-4E82-9BB4-0D40052EF95C}" presName="spacer" presStyleCnt="0"/>
      <dgm:spPr/>
    </dgm:pt>
    <dgm:pt modelId="{0A1DD36E-DFBD-4B96-BB07-8A377DEEE618}" type="pres">
      <dgm:prSet presAssocID="{33C5CFC3-D9CB-4012-B4DE-09A66BF5997D}" presName="parentText" presStyleLbl="node1" presStyleIdx="1" presStyleCnt="2" custScaleY="141617">
        <dgm:presLayoutVars>
          <dgm:chMax val="0"/>
          <dgm:bulletEnabled val="1"/>
        </dgm:presLayoutVars>
      </dgm:prSet>
      <dgm:spPr/>
      <dgm:t>
        <a:bodyPr/>
        <a:lstStyle/>
        <a:p>
          <a:endParaRPr lang="tr-TR"/>
        </a:p>
      </dgm:t>
    </dgm:pt>
  </dgm:ptLst>
  <dgm:cxnLst>
    <dgm:cxn modelId="{04F6DFA6-9309-43F9-AD0B-74BBC448E34A}" srcId="{F1E518D6-E581-4F3F-84D9-CD4A733D9B15}" destId="{721852FD-1998-4D6F-B5D1-4E9FE6DA34B1}" srcOrd="0" destOrd="0" parTransId="{02DAEB70-138C-4E99-806B-8AA56ADE9E9E}" sibTransId="{F43B3A77-BA87-4E82-9BB4-0D40052EF95C}"/>
    <dgm:cxn modelId="{ACFD4DE1-F21D-4B94-B7B7-3C3AFF1538A7}" type="presOf" srcId="{721852FD-1998-4D6F-B5D1-4E9FE6DA34B1}" destId="{642BDFDC-D19A-4231-BFF9-9066DE304DF6}" srcOrd="0" destOrd="0" presId="urn:microsoft.com/office/officeart/2005/8/layout/vList2"/>
    <dgm:cxn modelId="{E941DD1C-9404-453B-A77F-EDD067A6C9B7}" type="presOf" srcId="{F1E518D6-E581-4F3F-84D9-CD4A733D9B15}" destId="{B505822C-DF1E-47C3-9377-2B598A78926D}" srcOrd="0" destOrd="0" presId="urn:microsoft.com/office/officeart/2005/8/layout/vList2"/>
    <dgm:cxn modelId="{531A4CA4-173C-4CD4-B757-12C14FB20594}" type="presOf" srcId="{33C5CFC3-D9CB-4012-B4DE-09A66BF5997D}" destId="{0A1DD36E-DFBD-4B96-BB07-8A377DEEE618}" srcOrd="0" destOrd="0" presId="urn:microsoft.com/office/officeart/2005/8/layout/vList2"/>
    <dgm:cxn modelId="{74A7F7DF-8C10-4492-968E-EC8A603EF978}" srcId="{F1E518D6-E581-4F3F-84D9-CD4A733D9B15}" destId="{33C5CFC3-D9CB-4012-B4DE-09A66BF5997D}" srcOrd="1" destOrd="0" parTransId="{B04A3C39-3B8C-4131-8AEA-1D9FB94E0A00}" sibTransId="{8C8D3DC8-EA47-4A63-9E75-51703B6C206A}"/>
    <dgm:cxn modelId="{08696C98-A48A-4861-A173-44A836D619AE}" type="presParOf" srcId="{B505822C-DF1E-47C3-9377-2B598A78926D}" destId="{642BDFDC-D19A-4231-BFF9-9066DE304DF6}" srcOrd="0" destOrd="0" presId="urn:microsoft.com/office/officeart/2005/8/layout/vList2"/>
    <dgm:cxn modelId="{0DCB1AF8-3728-4D3E-9014-6280C307A693}" type="presParOf" srcId="{B505822C-DF1E-47C3-9377-2B598A78926D}" destId="{1EA616E5-127B-4291-863F-432154820B66}" srcOrd="1" destOrd="0" presId="urn:microsoft.com/office/officeart/2005/8/layout/vList2"/>
    <dgm:cxn modelId="{5DDA8D91-FE91-4725-89E2-A9DBE59C01DE}" type="presParOf" srcId="{B505822C-DF1E-47C3-9377-2B598A78926D}" destId="{0A1DD36E-DFBD-4B96-BB07-8A377DEEE618}"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FB99F331-018F-4D9C-9027-800E6467C191}"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tr-TR"/>
        </a:p>
      </dgm:t>
    </dgm:pt>
    <dgm:pt modelId="{838AA835-4EF4-4A6B-901E-DAA5BD15B796}">
      <dgm:prSet custT="1"/>
      <dgm:spPr/>
      <dgm:t>
        <a:bodyPr/>
        <a:lstStyle/>
        <a:p>
          <a:pPr rtl="0"/>
          <a:r>
            <a:rPr lang="tr-TR" sz="1600" b="1" u="sng" dirty="0" smtClean="0"/>
            <a:t>USBS</a:t>
          </a:r>
        </a:p>
      </dgm:t>
    </dgm:pt>
    <dgm:pt modelId="{05E779F2-EDD2-42A5-AB48-1FDAAE87E617}" type="parTrans" cxnId="{91F772A0-39FE-4CC6-9175-61234D66C9DA}">
      <dgm:prSet/>
      <dgm:spPr/>
      <dgm:t>
        <a:bodyPr/>
        <a:lstStyle/>
        <a:p>
          <a:endParaRPr lang="tr-TR"/>
        </a:p>
      </dgm:t>
    </dgm:pt>
    <dgm:pt modelId="{98C499DE-094E-4CF3-B1FE-E137C5266CF0}" type="sibTrans" cxnId="{91F772A0-39FE-4CC6-9175-61234D66C9DA}">
      <dgm:prSet/>
      <dgm:spPr/>
      <dgm:t>
        <a:bodyPr/>
        <a:lstStyle/>
        <a:p>
          <a:endParaRPr lang="tr-TR"/>
        </a:p>
      </dgm:t>
    </dgm:pt>
    <dgm:pt modelId="{22EFF452-CE35-44A3-BC16-5FE892F8F845}">
      <dgm:prSet custT="1"/>
      <dgm:spPr/>
      <dgm:t>
        <a:bodyPr/>
        <a:lstStyle/>
        <a:p>
          <a:pPr rtl="0"/>
          <a:r>
            <a:rPr lang="tr-TR" sz="1600" b="1" u="sng" dirty="0" smtClean="0"/>
            <a:t>ARA SİSTEM</a:t>
          </a:r>
        </a:p>
      </dgm:t>
    </dgm:pt>
    <dgm:pt modelId="{ED7B3F5A-6F3D-482B-80F6-285091D43776}" type="parTrans" cxnId="{6A08DE99-3901-4743-84A2-659DB08CC824}">
      <dgm:prSet/>
      <dgm:spPr/>
      <dgm:t>
        <a:bodyPr/>
        <a:lstStyle/>
        <a:p>
          <a:endParaRPr lang="tr-TR"/>
        </a:p>
      </dgm:t>
    </dgm:pt>
    <dgm:pt modelId="{16B8D9F9-B769-4614-942B-DFC516F31537}" type="sibTrans" cxnId="{6A08DE99-3901-4743-84A2-659DB08CC824}">
      <dgm:prSet/>
      <dgm:spPr/>
      <dgm:t>
        <a:bodyPr/>
        <a:lstStyle/>
        <a:p>
          <a:endParaRPr lang="tr-TR"/>
        </a:p>
      </dgm:t>
    </dgm:pt>
    <dgm:pt modelId="{91419424-8E19-479D-B6FE-30FFDDCA6638}">
      <dgm:prSet custT="1"/>
      <dgm:spPr/>
      <dgm:t>
        <a:bodyPr/>
        <a:lstStyle/>
        <a:p>
          <a:pPr rtl="0"/>
          <a:r>
            <a:rPr lang="tr-TR" sz="1600" b="1" u="sng" dirty="0" smtClean="0"/>
            <a:t>ALT SİSTEM</a:t>
          </a:r>
        </a:p>
      </dgm:t>
    </dgm:pt>
    <dgm:pt modelId="{5B3D9D62-E6AC-4FE0-BC93-7EBC5BE73DFB}" type="parTrans" cxnId="{E3C932C3-3C72-427F-90CF-2864CC248EFC}">
      <dgm:prSet/>
      <dgm:spPr/>
      <dgm:t>
        <a:bodyPr/>
        <a:lstStyle/>
        <a:p>
          <a:endParaRPr lang="tr-TR"/>
        </a:p>
      </dgm:t>
    </dgm:pt>
    <dgm:pt modelId="{2AD65302-CB4F-47F9-AE1F-4C532262BECE}" type="sibTrans" cxnId="{E3C932C3-3C72-427F-90CF-2864CC248EFC}">
      <dgm:prSet/>
      <dgm:spPr/>
      <dgm:t>
        <a:bodyPr/>
        <a:lstStyle/>
        <a:p>
          <a:endParaRPr lang="tr-TR"/>
        </a:p>
      </dgm:t>
    </dgm:pt>
    <dgm:pt modelId="{5F5B9C63-04F1-4ABD-80D9-362AE927E99A}" type="pres">
      <dgm:prSet presAssocID="{FB99F331-018F-4D9C-9027-800E6467C191}" presName="Name0" presStyleCnt="0">
        <dgm:presLayoutVars>
          <dgm:dir/>
          <dgm:animOne val="branch"/>
          <dgm:animLvl val="lvl"/>
        </dgm:presLayoutVars>
      </dgm:prSet>
      <dgm:spPr/>
      <dgm:t>
        <a:bodyPr/>
        <a:lstStyle/>
        <a:p>
          <a:endParaRPr lang="tr-TR"/>
        </a:p>
      </dgm:t>
    </dgm:pt>
    <dgm:pt modelId="{859448D7-3E44-467D-899B-84455AC1DC43}" type="pres">
      <dgm:prSet presAssocID="{91419424-8E19-479D-B6FE-30FFDDCA6638}" presName="chaos" presStyleCnt="0"/>
      <dgm:spPr/>
    </dgm:pt>
    <dgm:pt modelId="{1EB529E4-086F-4B77-8D83-C458A9A82F73}" type="pres">
      <dgm:prSet presAssocID="{91419424-8E19-479D-B6FE-30FFDDCA6638}" presName="parTx1" presStyleLbl="revTx" presStyleIdx="0" presStyleCnt="2"/>
      <dgm:spPr/>
      <dgm:t>
        <a:bodyPr/>
        <a:lstStyle/>
        <a:p>
          <a:endParaRPr lang="tr-TR"/>
        </a:p>
      </dgm:t>
    </dgm:pt>
    <dgm:pt modelId="{1C12E327-7021-4F52-9703-5DA34BAB13EC}" type="pres">
      <dgm:prSet presAssocID="{91419424-8E19-479D-B6FE-30FFDDCA6638}" presName="c1" presStyleLbl="node1" presStyleIdx="0" presStyleCnt="19"/>
      <dgm:spPr/>
    </dgm:pt>
    <dgm:pt modelId="{681BB1A5-7660-4E04-99B2-77C70E9ACB8E}" type="pres">
      <dgm:prSet presAssocID="{91419424-8E19-479D-B6FE-30FFDDCA6638}" presName="c2" presStyleLbl="node1" presStyleIdx="1" presStyleCnt="19"/>
      <dgm:spPr/>
    </dgm:pt>
    <dgm:pt modelId="{22E7C522-595C-4B25-8AD3-8E21AB389496}" type="pres">
      <dgm:prSet presAssocID="{91419424-8E19-479D-B6FE-30FFDDCA6638}" presName="c3" presStyleLbl="node1" presStyleIdx="2" presStyleCnt="19"/>
      <dgm:spPr/>
    </dgm:pt>
    <dgm:pt modelId="{2D1B1CFE-62C2-407F-AD6F-401DF26EC5FD}" type="pres">
      <dgm:prSet presAssocID="{91419424-8E19-479D-B6FE-30FFDDCA6638}" presName="c4" presStyleLbl="node1" presStyleIdx="3" presStyleCnt="19"/>
      <dgm:spPr/>
    </dgm:pt>
    <dgm:pt modelId="{69F22E30-7A25-430C-BD0A-8BA6308DAB11}" type="pres">
      <dgm:prSet presAssocID="{91419424-8E19-479D-B6FE-30FFDDCA6638}" presName="c5" presStyleLbl="node1" presStyleIdx="4" presStyleCnt="19"/>
      <dgm:spPr/>
    </dgm:pt>
    <dgm:pt modelId="{2D56C44D-611C-4341-B616-40332AF11ACB}" type="pres">
      <dgm:prSet presAssocID="{91419424-8E19-479D-B6FE-30FFDDCA6638}" presName="c6" presStyleLbl="node1" presStyleIdx="5" presStyleCnt="19"/>
      <dgm:spPr/>
    </dgm:pt>
    <dgm:pt modelId="{CE30B680-317D-4ABA-BFC2-0973FEA7D4E0}" type="pres">
      <dgm:prSet presAssocID="{91419424-8E19-479D-B6FE-30FFDDCA6638}" presName="c7" presStyleLbl="node1" presStyleIdx="6" presStyleCnt="19"/>
      <dgm:spPr/>
    </dgm:pt>
    <dgm:pt modelId="{082DA034-4849-4B01-A787-8EBEC4AE5DEE}" type="pres">
      <dgm:prSet presAssocID="{91419424-8E19-479D-B6FE-30FFDDCA6638}" presName="c8" presStyleLbl="node1" presStyleIdx="7" presStyleCnt="19"/>
      <dgm:spPr/>
    </dgm:pt>
    <dgm:pt modelId="{B3CAD4E5-B872-47E0-870D-34712F32F08C}" type="pres">
      <dgm:prSet presAssocID="{91419424-8E19-479D-B6FE-30FFDDCA6638}" presName="c9" presStyleLbl="node1" presStyleIdx="8" presStyleCnt="19"/>
      <dgm:spPr/>
    </dgm:pt>
    <dgm:pt modelId="{CED2B4DA-EE1E-4374-BF81-37EBDD20B6AD}" type="pres">
      <dgm:prSet presAssocID="{91419424-8E19-479D-B6FE-30FFDDCA6638}" presName="c10" presStyleLbl="node1" presStyleIdx="9" presStyleCnt="19"/>
      <dgm:spPr/>
    </dgm:pt>
    <dgm:pt modelId="{852C7DC0-A644-4350-B79F-AE9837704DE4}" type="pres">
      <dgm:prSet presAssocID="{91419424-8E19-479D-B6FE-30FFDDCA6638}" presName="c11" presStyleLbl="node1" presStyleIdx="10" presStyleCnt="19"/>
      <dgm:spPr/>
    </dgm:pt>
    <dgm:pt modelId="{0F50909F-1F75-4486-80E8-00587808849D}" type="pres">
      <dgm:prSet presAssocID="{91419424-8E19-479D-B6FE-30FFDDCA6638}" presName="c12" presStyleLbl="node1" presStyleIdx="11" presStyleCnt="19"/>
      <dgm:spPr/>
    </dgm:pt>
    <dgm:pt modelId="{13F1C4AD-EE7D-4E19-857E-104D38165434}" type="pres">
      <dgm:prSet presAssocID="{91419424-8E19-479D-B6FE-30FFDDCA6638}" presName="c13" presStyleLbl="node1" presStyleIdx="12" presStyleCnt="19"/>
      <dgm:spPr/>
    </dgm:pt>
    <dgm:pt modelId="{BFF2A992-0289-4F6A-A4AD-88D3581A3EF9}" type="pres">
      <dgm:prSet presAssocID="{91419424-8E19-479D-B6FE-30FFDDCA6638}" presName="c14" presStyleLbl="node1" presStyleIdx="13" presStyleCnt="19"/>
      <dgm:spPr/>
    </dgm:pt>
    <dgm:pt modelId="{2C125F36-7B34-4FCC-91EF-73DAD24D9BE4}" type="pres">
      <dgm:prSet presAssocID="{91419424-8E19-479D-B6FE-30FFDDCA6638}" presName="c15" presStyleLbl="node1" presStyleIdx="14" presStyleCnt="19"/>
      <dgm:spPr/>
    </dgm:pt>
    <dgm:pt modelId="{5199065C-4FB7-4C90-BA29-42F4D53A324B}" type="pres">
      <dgm:prSet presAssocID="{91419424-8E19-479D-B6FE-30FFDDCA6638}" presName="c16" presStyleLbl="node1" presStyleIdx="15" presStyleCnt="19"/>
      <dgm:spPr/>
    </dgm:pt>
    <dgm:pt modelId="{29B1846D-946B-47B6-A149-CD6346E13B88}" type="pres">
      <dgm:prSet presAssocID="{91419424-8E19-479D-B6FE-30FFDDCA6638}" presName="c17" presStyleLbl="node1" presStyleIdx="16" presStyleCnt="19"/>
      <dgm:spPr/>
    </dgm:pt>
    <dgm:pt modelId="{3CFB1386-1202-407A-B4F9-318B18108A1E}" type="pres">
      <dgm:prSet presAssocID="{91419424-8E19-479D-B6FE-30FFDDCA6638}" presName="c18" presStyleLbl="node1" presStyleIdx="17" presStyleCnt="19"/>
      <dgm:spPr/>
    </dgm:pt>
    <dgm:pt modelId="{29A2A1AF-33AF-4451-A50F-72C5044B1D41}" type="pres">
      <dgm:prSet presAssocID="{2AD65302-CB4F-47F9-AE1F-4C532262BECE}" presName="chevronComposite1" presStyleCnt="0"/>
      <dgm:spPr/>
    </dgm:pt>
    <dgm:pt modelId="{F229D20A-4F1C-4B8B-B0ED-0F615FBE92BB}" type="pres">
      <dgm:prSet presAssocID="{2AD65302-CB4F-47F9-AE1F-4C532262BECE}" presName="chevron1" presStyleLbl="sibTrans2D1" presStyleIdx="0" presStyleCnt="2"/>
      <dgm:spPr/>
    </dgm:pt>
    <dgm:pt modelId="{AA6D0FC1-B8BE-4077-86C7-480FED993D2B}" type="pres">
      <dgm:prSet presAssocID="{2AD65302-CB4F-47F9-AE1F-4C532262BECE}" presName="spChevron1" presStyleCnt="0"/>
      <dgm:spPr/>
    </dgm:pt>
    <dgm:pt modelId="{59623E00-B4E1-4E32-9B97-50013F3759B8}" type="pres">
      <dgm:prSet presAssocID="{22EFF452-CE35-44A3-BC16-5FE892F8F845}" presName="middle" presStyleCnt="0"/>
      <dgm:spPr/>
    </dgm:pt>
    <dgm:pt modelId="{025BEA2A-A559-4BBE-BB1D-6DAD9F833B5D}" type="pres">
      <dgm:prSet presAssocID="{22EFF452-CE35-44A3-BC16-5FE892F8F845}" presName="parTxMid" presStyleLbl="revTx" presStyleIdx="1" presStyleCnt="2"/>
      <dgm:spPr/>
      <dgm:t>
        <a:bodyPr/>
        <a:lstStyle/>
        <a:p>
          <a:endParaRPr lang="tr-TR"/>
        </a:p>
      </dgm:t>
    </dgm:pt>
    <dgm:pt modelId="{417EC1FC-BE6F-4E86-B895-A7804655BA50}" type="pres">
      <dgm:prSet presAssocID="{22EFF452-CE35-44A3-BC16-5FE892F8F845}" presName="spMid" presStyleCnt="0"/>
      <dgm:spPr/>
    </dgm:pt>
    <dgm:pt modelId="{85B338D0-8A5E-4079-8A2A-A04C6276B288}" type="pres">
      <dgm:prSet presAssocID="{16B8D9F9-B769-4614-942B-DFC516F31537}" presName="chevronComposite1" presStyleCnt="0"/>
      <dgm:spPr/>
    </dgm:pt>
    <dgm:pt modelId="{04F42D41-02F2-4250-AAA1-315FAFC031B3}" type="pres">
      <dgm:prSet presAssocID="{16B8D9F9-B769-4614-942B-DFC516F31537}" presName="chevron1" presStyleLbl="sibTrans2D1" presStyleIdx="1" presStyleCnt="2"/>
      <dgm:spPr/>
    </dgm:pt>
    <dgm:pt modelId="{0092828C-9D6E-48BF-908B-1EB18274147E}" type="pres">
      <dgm:prSet presAssocID="{16B8D9F9-B769-4614-942B-DFC516F31537}" presName="spChevron1" presStyleCnt="0"/>
      <dgm:spPr/>
    </dgm:pt>
    <dgm:pt modelId="{441C4C59-1C36-435E-95A4-AFF250A6EF18}" type="pres">
      <dgm:prSet presAssocID="{838AA835-4EF4-4A6B-901E-DAA5BD15B796}" presName="last" presStyleCnt="0"/>
      <dgm:spPr/>
    </dgm:pt>
    <dgm:pt modelId="{A1063553-6ABF-412B-B769-F623B8A7014C}" type="pres">
      <dgm:prSet presAssocID="{838AA835-4EF4-4A6B-901E-DAA5BD15B796}" presName="circleTx" presStyleLbl="node1" presStyleIdx="18" presStyleCnt="19"/>
      <dgm:spPr/>
      <dgm:t>
        <a:bodyPr/>
        <a:lstStyle/>
        <a:p>
          <a:endParaRPr lang="tr-TR"/>
        </a:p>
      </dgm:t>
    </dgm:pt>
    <dgm:pt modelId="{F44B495F-C15D-48B0-B80C-92687CC62BE2}" type="pres">
      <dgm:prSet presAssocID="{838AA835-4EF4-4A6B-901E-DAA5BD15B796}" presName="spN" presStyleCnt="0"/>
      <dgm:spPr/>
    </dgm:pt>
  </dgm:ptLst>
  <dgm:cxnLst>
    <dgm:cxn modelId="{6A08DE99-3901-4743-84A2-659DB08CC824}" srcId="{FB99F331-018F-4D9C-9027-800E6467C191}" destId="{22EFF452-CE35-44A3-BC16-5FE892F8F845}" srcOrd="1" destOrd="0" parTransId="{ED7B3F5A-6F3D-482B-80F6-285091D43776}" sibTransId="{16B8D9F9-B769-4614-942B-DFC516F31537}"/>
    <dgm:cxn modelId="{1F32D0D9-26D5-4759-8789-18E706B11348}" type="presOf" srcId="{91419424-8E19-479D-B6FE-30FFDDCA6638}" destId="{1EB529E4-086F-4B77-8D83-C458A9A82F73}" srcOrd="0" destOrd="0" presId="urn:microsoft.com/office/officeart/2009/3/layout/RandomtoResultProcess"/>
    <dgm:cxn modelId="{924C1CCD-FB4F-4D17-9480-66B8350DA6D8}" type="presOf" srcId="{838AA835-4EF4-4A6B-901E-DAA5BD15B796}" destId="{A1063553-6ABF-412B-B769-F623B8A7014C}" srcOrd="0" destOrd="0" presId="urn:microsoft.com/office/officeart/2009/3/layout/RandomtoResultProcess"/>
    <dgm:cxn modelId="{91F772A0-39FE-4CC6-9175-61234D66C9DA}" srcId="{FB99F331-018F-4D9C-9027-800E6467C191}" destId="{838AA835-4EF4-4A6B-901E-DAA5BD15B796}" srcOrd="2" destOrd="0" parTransId="{05E779F2-EDD2-42A5-AB48-1FDAAE87E617}" sibTransId="{98C499DE-094E-4CF3-B1FE-E137C5266CF0}"/>
    <dgm:cxn modelId="{74DCCFE2-96AD-40B5-8856-BE915CF96C2A}" type="presOf" srcId="{22EFF452-CE35-44A3-BC16-5FE892F8F845}" destId="{025BEA2A-A559-4BBE-BB1D-6DAD9F833B5D}" srcOrd="0" destOrd="0" presId="urn:microsoft.com/office/officeart/2009/3/layout/RandomtoResultProcess"/>
    <dgm:cxn modelId="{F9F4E276-4E5A-4C5E-8603-974BC233A1E9}" type="presOf" srcId="{FB99F331-018F-4D9C-9027-800E6467C191}" destId="{5F5B9C63-04F1-4ABD-80D9-362AE927E99A}" srcOrd="0" destOrd="0" presId="urn:microsoft.com/office/officeart/2009/3/layout/RandomtoResultProcess"/>
    <dgm:cxn modelId="{E3C932C3-3C72-427F-90CF-2864CC248EFC}" srcId="{FB99F331-018F-4D9C-9027-800E6467C191}" destId="{91419424-8E19-479D-B6FE-30FFDDCA6638}" srcOrd="0" destOrd="0" parTransId="{5B3D9D62-E6AC-4FE0-BC93-7EBC5BE73DFB}" sibTransId="{2AD65302-CB4F-47F9-AE1F-4C532262BECE}"/>
    <dgm:cxn modelId="{4891C54B-F9C2-4578-8DE7-25B733EFBBE9}" type="presParOf" srcId="{5F5B9C63-04F1-4ABD-80D9-362AE927E99A}" destId="{859448D7-3E44-467D-899B-84455AC1DC43}" srcOrd="0" destOrd="0" presId="urn:microsoft.com/office/officeart/2009/3/layout/RandomtoResultProcess"/>
    <dgm:cxn modelId="{3CD4FC5A-9550-41BA-B311-958C19AFC0A1}" type="presParOf" srcId="{859448D7-3E44-467D-899B-84455AC1DC43}" destId="{1EB529E4-086F-4B77-8D83-C458A9A82F73}" srcOrd="0" destOrd="0" presId="urn:microsoft.com/office/officeart/2009/3/layout/RandomtoResultProcess"/>
    <dgm:cxn modelId="{1A71E168-A6CF-4518-B28D-37E048C3EBB2}" type="presParOf" srcId="{859448D7-3E44-467D-899B-84455AC1DC43}" destId="{1C12E327-7021-4F52-9703-5DA34BAB13EC}" srcOrd="1" destOrd="0" presId="urn:microsoft.com/office/officeart/2009/3/layout/RandomtoResultProcess"/>
    <dgm:cxn modelId="{FFE4764F-6A64-40C8-B307-83130701E1E5}" type="presParOf" srcId="{859448D7-3E44-467D-899B-84455AC1DC43}" destId="{681BB1A5-7660-4E04-99B2-77C70E9ACB8E}" srcOrd="2" destOrd="0" presId="urn:microsoft.com/office/officeart/2009/3/layout/RandomtoResultProcess"/>
    <dgm:cxn modelId="{B607A9D4-EDA9-494A-A7E0-D82F4E4CE5AF}" type="presParOf" srcId="{859448D7-3E44-467D-899B-84455AC1DC43}" destId="{22E7C522-595C-4B25-8AD3-8E21AB389496}" srcOrd="3" destOrd="0" presId="urn:microsoft.com/office/officeart/2009/3/layout/RandomtoResultProcess"/>
    <dgm:cxn modelId="{847A60A2-3770-4563-A618-F0F4B3F44C22}" type="presParOf" srcId="{859448D7-3E44-467D-899B-84455AC1DC43}" destId="{2D1B1CFE-62C2-407F-AD6F-401DF26EC5FD}" srcOrd="4" destOrd="0" presId="urn:microsoft.com/office/officeart/2009/3/layout/RandomtoResultProcess"/>
    <dgm:cxn modelId="{77EB4AFD-AEC2-4E3A-9A2E-605DD62E8EDB}" type="presParOf" srcId="{859448D7-3E44-467D-899B-84455AC1DC43}" destId="{69F22E30-7A25-430C-BD0A-8BA6308DAB11}" srcOrd="5" destOrd="0" presId="urn:microsoft.com/office/officeart/2009/3/layout/RandomtoResultProcess"/>
    <dgm:cxn modelId="{0C514CDD-756D-48F0-81A1-8FB901994B1D}" type="presParOf" srcId="{859448D7-3E44-467D-899B-84455AC1DC43}" destId="{2D56C44D-611C-4341-B616-40332AF11ACB}" srcOrd="6" destOrd="0" presId="urn:microsoft.com/office/officeart/2009/3/layout/RandomtoResultProcess"/>
    <dgm:cxn modelId="{07F3DA43-4437-4C70-93B9-BA40F96B584E}" type="presParOf" srcId="{859448D7-3E44-467D-899B-84455AC1DC43}" destId="{CE30B680-317D-4ABA-BFC2-0973FEA7D4E0}" srcOrd="7" destOrd="0" presId="urn:microsoft.com/office/officeart/2009/3/layout/RandomtoResultProcess"/>
    <dgm:cxn modelId="{C3E08F94-A91C-4B1C-8FDF-F19B1C6880E0}" type="presParOf" srcId="{859448D7-3E44-467D-899B-84455AC1DC43}" destId="{082DA034-4849-4B01-A787-8EBEC4AE5DEE}" srcOrd="8" destOrd="0" presId="urn:microsoft.com/office/officeart/2009/3/layout/RandomtoResultProcess"/>
    <dgm:cxn modelId="{69E7C940-B8B4-4A2B-AF6E-52CC5DEF6421}" type="presParOf" srcId="{859448D7-3E44-467D-899B-84455AC1DC43}" destId="{B3CAD4E5-B872-47E0-870D-34712F32F08C}" srcOrd="9" destOrd="0" presId="urn:microsoft.com/office/officeart/2009/3/layout/RandomtoResultProcess"/>
    <dgm:cxn modelId="{96A00CDE-2803-456F-8F13-0767EBF586E8}" type="presParOf" srcId="{859448D7-3E44-467D-899B-84455AC1DC43}" destId="{CED2B4DA-EE1E-4374-BF81-37EBDD20B6AD}" srcOrd="10" destOrd="0" presId="urn:microsoft.com/office/officeart/2009/3/layout/RandomtoResultProcess"/>
    <dgm:cxn modelId="{2A1AEE18-C9BD-4C62-AAA6-41B8EAFA6C5B}" type="presParOf" srcId="{859448D7-3E44-467D-899B-84455AC1DC43}" destId="{852C7DC0-A644-4350-B79F-AE9837704DE4}" srcOrd="11" destOrd="0" presId="urn:microsoft.com/office/officeart/2009/3/layout/RandomtoResultProcess"/>
    <dgm:cxn modelId="{F2AFA3A8-F416-432C-BE3D-EF55AFC0E4CB}" type="presParOf" srcId="{859448D7-3E44-467D-899B-84455AC1DC43}" destId="{0F50909F-1F75-4486-80E8-00587808849D}" srcOrd="12" destOrd="0" presId="urn:microsoft.com/office/officeart/2009/3/layout/RandomtoResultProcess"/>
    <dgm:cxn modelId="{10456C28-CC12-4D52-8339-8338DFAA7BAA}" type="presParOf" srcId="{859448D7-3E44-467D-899B-84455AC1DC43}" destId="{13F1C4AD-EE7D-4E19-857E-104D38165434}" srcOrd="13" destOrd="0" presId="urn:microsoft.com/office/officeart/2009/3/layout/RandomtoResultProcess"/>
    <dgm:cxn modelId="{8386AF1E-8F75-49C5-A020-FF13397C8A67}" type="presParOf" srcId="{859448D7-3E44-467D-899B-84455AC1DC43}" destId="{BFF2A992-0289-4F6A-A4AD-88D3581A3EF9}" srcOrd="14" destOrd="0" presId="urn:microsoft.com/office/officeart/2009/3/layout/RandomtoResultProcess"/>
    <dgm:cxn modelId="{108B783B-6C12-45E7-B193-F431EB505A56}" type="presParOf" srcId="{859448D7-3E44-467D-899B-84455AC1DC43}" destId="{2C125F36-7B34-4FCC-91EF-73DAD24D9BE4}" srcOrd="15" destOrd="0" presId="urn:microsoft.com/office/officeart/2009/3/layout/RandomtoResultProcess"/>
    <dgm:cxn modelId="{3588215E-D4DE-42C4-AD1C-463AB216ECCD}" type="presParOf" srcId="{859448D7-3E44-467D-899B-84455AC1DC43}" destId="{5199065C-4FB7-4C90-BA29-42F4D53A324B}" srcOrd="16" destOrd="0" presId="urn:microsoft.com/office/officeart/2009/3/layout/RandomtoResultProcess"/>
    <dgm:cxn modelId="{9A3ADB2D-FB74-4CDA-BBDB-181C9D4A6D68}" type="presParOf" srcId="{859448D7-3E44-467D-899B-84455AC1DC43}" destId="{29B1846D-946B-47B6-A149-CD6346E13B88}" srcOrd="17" destOrd="0" presId="urn:microsoft.com/office/officeart/2009/3/layout/RandomtoResultProcess"/>
    <dgm:cxn modelId="{0743E022-0DB7-47C0-AC39-C7A77620E3EA}" type="presParOf" srcId="{859448D7-3E44-467D-899B-84455AC1DC43}" destId="{3CFB1386-1202-407A-B4F9-318B18108A1E}" srcOrd="18" destOrd="0" presId="urn:microsoft.com/office/officeart/2009/3/layout/RandomtoResultProcess"/>
    <dgm:cxn modelId="{101AAD20-7E32-40F0-9D1D-DC251BB799DA}" type="presParOf" srcId="{5F5B9C63-04F1-4ABD-80D9-362AE927E99A}" destId="{29A2A1AF-33AF-4451-A50F-72C5044B1D41}" srcOrd="1" destOrd="0" presId="urn:microsoft.com/office/officeart/2009/3/layout/RandomtoResultProcess"/>
    <dgm:cxn modelId="{C15BC445-975D-420C-BEB3-168B1723514A}" type="presParOf" srcId="{29A2A1AF-33AF-4451-A50F-72C5044B1D41}" destId="{F229D20A-4F1C-4B8B-B0ED-0F615FBE92BB}" srcOrd="0" destOrd="0" presId="urn:microsoft.com/office/officeart/2009/3/layout/RandomtoResultProcess"/>
    <dgm:cxn modelId="{7C7DB3AD-2BDE-4849-8FC5-0CA029F89541}" type="presParOf" srcId="{29A2A1AF-33AF-4451-A50F-72C5044B1D41}" destId="{AA6D0FC1-B8BE-4077-86C7-480FED993D2B}" srcOrd="1" destOrd="0" presId="urn:microsoft.com/office/officeart/2009/3/layout/RandomtoResultProcess"/>
    <dgm:cxn modelId="{32E0BC3B-8CE0-4BDD-A735-89076E4E0D56}" type="presParOf" srcId="{5F5B9C63-04F1-4ABD-80D9-362AE927E99A}" destId="{59623E00-B4E1-4E32-9B97-50013F3759B8}" srcOrd="2" destOrd="0" presId="urn:microsoft.com/office/officeart/2009/3/layout/RandomtoResultProcess"/>
    <dgm:cxn modelId="{8AEC3C21-59C2-4774-9703-50A737A2F7C1}" type="presParOf" srcId="{59623E00-B4E1-4E32-9B97-50013F3759B8}" destId="{025BEA2A-A559-4BBE-BB1D-6DAD9F833B5D}" srcOrd="0" destOrd="0" presId="urn:microsoft.com/office/officeart/2009/3/layout/RandomtoResultProcess"/>
    <dgm:cxn modelId="{4E9BE6C9-1749-41AA-808A-3F06B41BDA6A}" type="presParOf" srcId="{59623E00-B4E1-4E32-9B97-50013F3759B8}" destId="{417EC1FC-BE6F-4E86-B895-A7804655BA50}" srcOrd="1" destOrd="0" presId="urn:microsoft.com/office/officeart/2009/3/layout/RandomtoResultProcess"/>
    <dgm:cxn modelId="{79645ABB-A0CA-40BE-8A0C-5E31CAE908B5}" type="presParOf" srcId="{5F5B9C63-04F1-4ABD-80D9-362AE927E99A}" destId="{85B338D0-8A5E-4079-8A2A-A04C6276B288}" srcOrd="3" destOrd="0" presId="urn:microsoft.com/office/officeart/2009/3/layout/RandomtoResultProcess"/>
    <dgm:cxn modelId="{2BCF2517-42DF-4EC9-8380-B9AE49F4485F}" type="presParOf" srcId="{85B338D0-8A5E-4079-8A2A-A04C6276B288}" destId="{04F42D41-02F2-4250-AAA1-315FAFC031B3}" srcOrd="0" destOrd="0" presId="urn:microsoft.com/office/officeart/2009/3/layout/RandomtoResultProcess"/>
    <dgm:cxn modelId="{C2D4FA41-B908-4BC9-BC5B-85B9ABE2B7D8}" type="presParOf" srcId="{85B338D0-8A5E-4079-8A2A-A04C6276B288}" destId="{0092828C-9D6E-48BF-908B-1EB18274147E}" srcOrd="1" destOrd="0" presId="urn:microsoft.com/office/officeart/2009/3/layout/RandomtoResultProcess"/>
    <dgm:cxn modelId="{92B8A9A2-17C9-4418-A79B-AC4A35EB0E36}" type="presParOf" srcId="{5F5B9C63-04F1-4ABD-80D9-362AE927E99A}" destId="{441C4C59-1C36-435E-95A4-AFF250A6EF18}" srcOrd="4" destOrd="0" presId="urn:microsoft.com/office/officeart/2009/3/layout/RandomtoResultProcess"/>
    <dgm:cxn modelId="{9EC9E5C5-951A-4F33-A9E9-D164D3B35BD1}" type="presParOf" srcId="{441C4C59-1C36-435E-95A4-AFF250A6EF18}" destId="{A1063553-6ABF-412B-B769-F623B8A7014C}" srcOrd="0" destOrd="0" presId="urn:microsoft.com/office/officeart/2009/3/layout/RandomtoResultProcess"/>
    <dgm:cxn modelId="{77EBF35B-C8D8-4FE9-864B-AC63CDE5EB5E}" type="presParOf" srcId="{441C4C59-1C36-435E-95A4-AFF250A6EF18}" destId="{F44B495F-C15D-48B0-B80C-92687CC62BE2}" srcOrd="1" destOrd="0" presId="urn:microsoft.com/office/officeart/2009/3/layout/RandomtoResult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8DC31381-DB12-42E7-AAFB-C2DF44B6200D}" type="presOf" srcId="{9760DC9B-F2BE-4099-942D-79204F4AD244}" destId="{846A4B04-42D5-43EE-9EE7-1E2D8FAEC0C2}" srcOrd="0" destOrd="0" presId="urn:microsoft.com/office/officeart/2005/8/layout/hChevron3"/>
    <dgm:cxn modelId="{4F46069B-AFD6-4339-961C-F1CB19166A86}" type="presOf" srcId="{CF1FACA8-8E3A-4DD6-8967-1C0C6A60FFEB}" destId="{D5BE4F38-1013-49A4-92D3-475C4BC8BE6A}"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4A7EE320-A259-42C7-AE0B-895D84D9006D}" srcId="{9760DC9B-F2BE-4099-942D-79204F4AD244}" destId="{190F4928-E1E4-4DBB-BEF3-F88FDCB45E61}" srcOrd="5" destOrd="0" parTransId="{0FAA3656-BEF2-48A6-A34D-5A3AF2F06009}" sibTransId="{DA5FB226-68DF-4C2A-9712-165F26F88BB9}"/>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F07786B9-16CC-4578-BE70-26D9A37B9298}" type="presOf" srcId="{84C7E155-22FD-4C9A-80F2-286C57991394}" destId="{10C4BF1F-27B7-4C3B-BBA3-4D2570A5BEDE}" srcOrd="0" destOrd="0" presId="urn:microsoft.com/office/officeart/2005/8/layout/hChevron3"/>
    <dgm:cxn modelId="{A54B4BF7-8032-4AE3-9D65-BF2D5906205B}" type="presOf" srcId="{29B07A9B-758D-4B21-AA1D-5D156007851D}" destId="{624C2BBB-E225-457B-9030-4059AD5FDDB1}" srcOrd="0" destOrd="0" presId="urn:microsoft.com/office/officeart/2005/8/layout/hChevron3"/>
    <dgm:cxn modelId="{11E94817-4A9B-4A95-834C-B522E3C9E628}" type="presOf" srcId="{6D8F616C-5560-4CFA-9142-DE89A3921BF2}" destId="{B825B2F3-592F-4595-A1FE-D4717540E29F}" srcOrd="0" destOrd="0" presId="urn:microsoft.com/office/officeart/2005/8/layout/hChevron3"/>
    <dgm:cxn modelId="{BCB1713F-A111-46E3-BF71-8338D37E1C23}" type="presOf" srcId="{190F4928-E1E4-4DBB-BEF3-F88FDCB45E61}" destId="{9B891A10-9F93-434D-9B18-A4AABC3528A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EA7CFFCF-3FDF-47B5-BFCD-CF6C13D02787}" type="presOf" srcId="{9971BDDA-7F5A-4283-BABC-2783F2DAEC2A}" destId="{731FA5CE-5300-4FB1-B873-8E580626F98D}" srcOrd="0" destOrd="0" presId="urn:microsoft.com/office/officeart/2005/8/layout/hChevron3"/>
    <dgm:cxn modelId="{D87980BE-1DF4-4C7E-839C-A7CF7C244B2D}" type="presParOf" srcId="{846A4B04-42D5-43EE-9EE7-1E2D8FAEC0C2}" destId="{D5BE4F38-1013-49A4-92D3-475C4BC8BE6A}" srcOrd="0" destOrd="0" presId="urn:microsoft.com/office/officeart/2005/8/layout/hChevron3"/>
    <dgm:cxn modelId="{65AFDF1D-792C-4ACC-8C8F-D064BBB3617B}" type="presParOf" srcId="{846A4B04-42D5-43EE-9EE7-1E2D8FAEC0C2}" destId="{6EEDA9E6-F5CD-4925-9D60-2CD4CAFC7D67}" srcOrd="1" destOrd="0" presId="urn:microsoft.com/office/officeart/2005/8/layout/hChevron3"/>
    <dgm:cxn modelId="{AACCC9F5-E057-4593-89C6-F4835DB289AE}" type="presParOf" srcId="{846A4B04-42D5-43EE-9EE7-1E2D8FAEC0C2}" destId="{10C4BF1F-27B7-4C3B-BBA3-4D2570A5BEDE}" srcOrd="2" destOrd="0" presId="urn:microsoft.com/office/officeart/2005/8/layout/hChevron3"/>
    <dgm:cxn modelId="{A7CE9758-0DA8-4AB0-AD67-DB1E633E732E}" type="presParOf" srcId="{846A4B04-42D5-43EE-9EE7-1E2D8FAEC0C2}" destId="{5D081AB1-DF61-4008-84D7-14292ADDA097}" srcOrd="3" destOrd="0" presId="urn:microsoft.com/office/officeart/2005/8/layout/hChevron3"/>
    <dgm:cxn modelId="{94E16C3A-14DE-49C0-808B-6E05F91675FD}" type="presParOf" srcId="{846A4B04-42D5-43EE-9EE7-1E2D8FAEC0C2}" destId="{731FA5CE-5300-4FB1-B873-8E580626F98D}" srcOrd="4" destOrd="0" presId="urn:microsoft.com/office/officeart/2005/8/layout/hChevron3"/>
    <dgm:cxn modelId="{FC2BD196-8E01-4D43-BF75-EC6D48FEAB49}" type="presParOf" srcId="{846A4B04-42D5-43EE-9EE7-1E2D8FAEC0C2}" destId="{C808C3B9-2886-4F6C-8942-88251E22EFD2}" srcOrd="5" destOrd="0" presId="urn:microsoft.com/office/officeart/2005/8/layout/hChevron3"/>
    <dgm:cxn modelId="{15AE6EBE-5BC8-4C37-856C-AA62561AA563}" type="presParOf" srcId="{846A4B04-42D5-43EE-9EE7-1E2D8FAEC0C2}" destId="{624C2BBB-E225-457B-9030-4059AD5FDDB1}" srcOrd="6" destOrd="0" presId="urn:microsoft.com/office/officeart/2005/8/layout/hChevron3"/>
    <dgm:cxn modelId="{38780510-9D58-4D24-AD36-AFBC22213C0F}" type="presParOf" srcId="{846A4B04-42D5-43EE-9EE7-1E2D8FAEC0C2}" destId="{347E1C1E-973C-4DD3-AA23-898DC4EBC2DA}" srcOrd="7" destOrd="0" presId="urn:microsoft.com/office/officeart/2005/8/layout/hChevron3"/>
    <dgm:cxn modelId="{42232151-803E-4008-B8C7-F1EE0325926A}" type="presParOf" srcId="{846A4B04-42D5-43EE-9EE7-1E2D8FAEC0C2}" destId="{B825B2F3-592F-4595-A1FE-D4717540E29F}" srcOrd="8" destOrd="0" presId="urn:microsoft.com/office/officeart/2005/8/layout/hChevron3"/>
    <dgm:cxn modelId="{F595ACD2-B9D3-4039-91A7-2F297DF5984A}" type="presParOf" srcId="{846A4B04-42D5-43EE-9EE7-1E2D8FAEC0C2}" destId="{78285BEB-221E-4EF4-9C0B-D3C87E78ECE1}" srcOrd="9" destOrd="0" presId="urn:microsoft.com/office/officeart/2005/8/layout/hChevron3"/>
    <dgm:cxn modelId="{4B44CE6B-6CE1-43A8-BEA8-CD2560ABDC27}"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Sonuçlar</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A3BD4C96-360D-4176-8B1A-879FC991B989}" type="presOf" srcId="{84C7E155-22FD-4C9A-80F2-286C57991394}" destId="{10C4BF1F-27B7-4C3B-BBA3-4D2570A5BEDE}"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5D64A529-38C6-4A7D-91A1-F467BB7764EB}" type="presOf" srcId="{CF1FACA8-8E3A-4DD6-8967-1C0C6A60FFEB}" destId="{D5BE4F38-1013-49A4-92D3-475C4BC8BE6A}" srcOrd="0" destOrd="0" presId="urn:microsoft.com/office/officeart/2005/8/layout/hChevron3"/>
    <dgm:cxn modelId="{F48C4C09-6DA7-4F2C-A717-190ADFB0A453}" type="presOf" srcId="{190F4928-E1E4-4DBB-BEF3-F88FDCB45E61}" destId="{9B891A10-9F93-434D-9B18-A4AABC3528A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D4A90DAB-7D94-4E90-9B3F-D3AC83262EA0}" type="presOf" srcId="{9971BDDA-7F5A-4283-BABC-2783F2DAEC2A}" destId="{731FA5CE-5300-4FB1-B873-8E580626F98D}" srcOrd="0" destOrd="0" presId="urn:microsoft.com/office/officeart/2005/8/layout/hChevron3"/>
    <dgm:cxn modelId="{51488894-2D02-4701-83C7-E61A8C54F161}" type="presOf" srcId="{6D8F616C-5560-4CFA-9142-DE89A3921BF2}" destId="{B825B2F3-592F-4595-A1FE-D4717540E29F}"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48C3C159-1B4F-4373-8FD9-95C8FA24BA76}" type="presOf" srcId="{29B07A9B-758D-4B21-AA1D-5D156007851D}" destId="{624C2BBB-E225-457B-9030-4059AD5FDDB1}" srcOrd="0" destOrd="0" presId="urn:microsoft.com/office/officeart/2005/8/layout/hChevron3"/>
    <dgm:cxn modelId="{A5946920-5AD4-4FED-B2E4-961CC6828BD4}" type="presOf" srcId="{9760DC9B-F2BE-4099-942D-79204F4AD244}" destId="{846A4B04-42D5-43EE-9EE7-1E2D8FAEC0C2}" srcOrd="0" destOrd="0" presId="urn:microsoft.com/office/officeart/2005/8/layout/hChevron3"/>
    <dgm:cxn modelId="{8DE5378B-D863-44D6-937C-17E0D1365AED}" type="presParOf" srcId="{846A4B04-42D5-43EE-9EE7-1E2D8FAEC0C2}" destId="{D5BE4F38-1013-49A4-92D3-475C4BC8BE6A}" srcOrd="0" destOrd="0" presId="urn:microsoft.com/office/officeart/2005/8/layout/hChevron3"/>
    <dgm:cxn modelId="{6A2E5CE2-A087-43A7-A378-D4BCCE241D78}" type="presParOf" srcId="{846A4B04-42D5-43EE-9EE7-1E2D8FAEC0C2}" destId="{6EEDA9E6-F5CD-4925-9D60-2CD4CAFC7D67}" srcOrd="1" destOrd="0" presId="urn:microsoft.com/office/officeart/2005/8/layout/hChevron3"/>
    <dgm:cxn modelId="{2438A359-1C44-455A-AF9C-ACA9F013A830}" type="presParOf" srcId="{846A4B04-42D5-43EE-9EE7-1E2D8FAEC0C2}" destId="{10C4BF1F-27B7-4C3B-BBA3-4D2570A5BEDE}" srcOrd="2" destOrd="0" presId="urn:microsoft.com/office/officeart/2005/8/layout/hChevron3"/>
    <dgm:cxn modelId="{7DBB2FF8-F9EE-41CF-A759-8D9BE3225AA3}" type="presParOf" srcId="{846A4B04-42D5-43EE-9EE7-1E2D8FAEC0C2}" destId="{5D081AB1-DF61-4008-84D7-14292ADDA097}" srcOrd="3" destOrd="0" presId="urn:microsoft.com/office/officeart/2005/8/layout/hChevron3"/>
    <dgm:cxn modelId="{1CD1311B-47E7-450C-8140-4613CECFFD86}" type="presParOf" srcId="{846A4B04-42D5-43EE-9EE7-1E2D8FAEC0C2}" destId="{731FA5CE-5300-4FB1-B873-8E580626F98D}" srcOrd="4" destOrd="0" presId="urn:microsoft.com/office/officeart/2005/8/layout/hChevron3"/>
    <dgm:cxn modelId="{A75AA861-B846-411E-8558-684F6AC0EBE3}" type="presParOf" srcId="{846A4B04-42D5-43EE-9EE7-1E2D8FAEC0C2}" destId="{C808C3B9-2886-4F6C-8942-88251E22EFD2}" srcOrd="5" destOrd="0" presId="urn:microsoft.com/office/officeart/2005/8/layout/hChevron3"/>
    <dgm:cxn modelId="{4F2A82B6-F504-41C6-B8A1-B6BEA9773A9F}" type="presParOf" srcId="{846A4B04-42D5-43EE-9EE7-1E2D8FAEC0C2}" destId="{624C2BBB-E225-457B-9030-4059AD5FDDB1}" srcOrd="6" destOrd="0" presId="urn:microsoft.com/office/officeart/2005/8/layout/hChevron3"/>
    <dgm:cxn modelId="{497A147A-F829-4C63-9D10-5B806811E5FC}" type="presParOf" srcId="{846A4B04-42D5-43EE-9EE7-1E2D8FAEC0C2}" destId="{347E1C1E-973C-4DD3-AA23-898DC4EBC2DA}" srcOrd="7" destOrd="0" presId="urn:microsoft.com/office/officeart/2005/8/layout/hChevron3"/>
    <dgm:cxn modelId="{D4F2E5D2-0388-4A8F-99B4-5BDF940E78BB}" type="presParOf" srcId="{846A4B04-42D5-43EE-9EE7-1E2D8FAEC0C2}" destId="{B825B2F3-592F-4595-A1FE-D4717540E29F}" srcOrd="8" destOrd="0" presId="urn:microsoft.com/office/officeart/2005/8/layout/hChevron3"/>
    <dgm:cxn modelId="{C18FD82D-33F1-425D-BEF8-85BCB5B8434E}" type="presParOf" srcId="{846A4B04-42D5-43EE-9EE7-1E2D8FAEC0C2}" destId="{78285BEB-221E-4EF4-9C0B-D3C87E78ECE1}" srcOrd="9" destOrd="0" presId="urn:microsoft.com/office/officeart/2005/8/layout/hChevron3"/>
    <dgm:cxn modelId="{86B7D451-F87D-4031-ABF6-D800D09BA3FD}"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E7F1DA16-546F-4FFB-9BFF-BAFBA47F26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953D453-67B1-4403-8917-866A5EDB0ACD}">
      <dgm:prSet custT="1"/>
      <dgm:spPr>
        <a:solidFill>
          <a:schemeClr val="bg1">
            <a:lumMod val="65000"/>
          </a:schemeClr>
        </a:solidFill>
      </dgm:spPr>
      <dgm:t>
        <a:bodyPr/>
        <a:lstStyle/>
        <a:p>
          <a:pPr rtl="0"/>
          <a:r>
            <a:rPr lang="tr-TR" sz="1800" b="1" u="sng" dirty="0" smtClean="0">
              <a:solidFill>
                <a:schemeClr val="accent5">
                  <a:lumMod val="50000"/>
                </a:schemeClr>
              </a:solidFill>
            </a:rPr>
            <a:t>Kurumsal Bilişim</a:t>
          </a:r>
          <a:endParaRPr lang="tr-TR" sz="1800" dirty="0">
            <a:solidFill>
              <a:schemeClr val="accent5">
                <a:lumMod val="50000"/>
              </a:schemeClr>
            </a:solidFill>
          </a:endParaRPr>
        </a:p>
      </dgm:t>
    </dgm:pt>
    <dgm:pt modelId="{40354D57-CF02-4FAD-B88A-781E91D451B0}" type="parTrans" cxnId="{D3112DA0-551C-4C15-9AEE-8AF3290AE64C}">
      <dgm:prSet/>
      <dgm:spPr/>
      <dgm:t>
        <a:bodyPr/>
        <a:lstStyle/>
        <a:p>
          <a:endParaRPr lang="tr-TR"/>
        </a:p>
      </dgm:t>
    </dgm:pt>
    <dgm:pt modelId="{375E768E-09B6-4FC7-BAC1-E79F8F501EB0}" type="sibTrans" cxnId="{D3112DA0-551C-4C15-9AEE-8AF3290AE64C}">
      <dgm:prSet/>
      <dgm:spPr/>
      <dgm:t>
        <a:bodyPr/>
        <a:lstStyle/>
        <a:p>
          <a:endParaRPr lang="tr-TR"/>
        </a:p>
      </dgm:t>
    </dgm:pt>
    <dgm:pt modelId="{EB0509B4-B422-4348-B94C-74FD4975F592}">
      <dgm:prSet custT="1"/>
      <dgm:spPr>
        <a:solidFill>
          <a:schemeClr val="bg1">
            <a:lumMod val="65000"/>
          </a:schemeClr>
        </a:solidFill>
      </dgm:spPr>
      <dgm:t>
        <a:bodyPr/>
        <a:lstStyle/>
        <a:p>
          <a:pPr rtl="0"/>
          <a:r>
            <a:rPr lang="tr-TR" sz="2000" dirty="0" smtClean="0">
              <a:solidFill>
                <a:schemeClr val="accent5">
                  <a:lumMod val="50000"/>
                </a:schemeClr>
              </a:solidFill>
            </a:rPr>
            <a:t>Ulusal Su Bilgi Sistemi bir yazılım projesi özelliği taşımakla birlikte, </a:t>
          </a:r>
          <a:r>
            <a:rPr lang="tr-TR" sz="2000" b="1" dirty="0" smtClean="0">
              <a:solidFill>
                <a:schemeClr val="accent5">
                  <a:lumMod val="50000"/>
                </a:schemeClr>
              </a:solidFill>
            </a:rPr>
            <a:t>yazılım bileşenleri ile birlikte sistemin yönetimsel süreçlerinin </a:t>
          </a:r>
          <a:r>
            <a:rPr lang="tr-TR" sz="2000" dirty="0" smtClean="0">
              <a:solidFill>
                <a:schemeClr val="accent5">
                  <a:lumMod val="50000"/>
                </a:schemeClr>
              </a:solidFill>
            </a:rPr>
            <a:t>de kurulum, işletim ve geliştirme aşamalarını kapsayacak biçimde </a:t>
          </a:r>
          <a:r>
            <a:rPr lang="tr-TR" sz="2000" b="1" dirty="0" smtClean="0">
              <a:solidFill>
                <a:schemeClr val="accent5">
                  <a:lumMod val="50000"/>
                </a:schemeClr>
              </a:solidFill>
            </a:rPr>
            <a:t>kurgulanma ihtiyacı </a:t>
          </a:r>
          <a:r>
            <a:rPr lang="tr-TR" sz="2000" dirty="0" smtClean="0">
              <a:solidFill>
                <a:schemeClr val="accent5">
                  <a:lumMod val="50000"/>
                </a:schemeClr>
              </a:solidFill>
            </a:rPr>
            <a:t>bulunmaktadır. </a:t>
          </a:r>
          <a:endParaRPr lang="tr-TR" sz="2000" dirty="0">
            <a:solidFill>
              <a:schemeClr val="accent5">
                <a:lumMod val="50000"/>
              </a:schemeClr>
            </a:solidFill>
          </a:endParaRPr>
        </a:p>
      </dgm:t>
    </dgm:pt>
    <dgm:pt modelId="{C5BEDFC3-FF9B-41E6-9047-96811063378E}" type="parTrans" cxnId="{A9EB089B-0A58-4E8F-B7BD-C02317D428C7}">
      <dgm:prSet/>
      <dgm:spPr/>
      <dgm:t>
        <a:bodyPr/>
        <a:lstStyle/>
        <a:p>
          <a:endParaRPr lang="tr-TR"/>
        </a:p>
      </dgm:t>
    </dgm:pt>
    <dgm:pt modelId="{7EF0A8A1-7C77-4FEE-A86F-8B56077FEACC}" type="sibTrans" cxnId="{A9EB089B-0A58-4E8F-B7BD-C02317D428C7}">
      <dgm:prSet/>
      <dgm:spPr/>
      <dgm:t>
        <a:bodyPr/>
        <a:lstStyle/>
        <a:p>
          <a:endParaRPr lang="tr-TR"/>
        </a:p>
      </dgm:t>
    </dgm:pt>
    <dgm:pt modelId="{E44C1363-627C-4E7F-AC39-AE762B780C5A}">
      <dgm:prSet custT="1"/>
      <dgm:spPr>
        <a:solidFill>
          <a:schemeClr val="bg1">
            <a:lumMod val="65000"/>
          </a:schemeClr>
        </a:solidFill>
      </dgm:spPr>
      <dgm:t>
        <a:bodyPr/>
        <a:lstStyle/>
        <a:p>
          <a:pPr rtl="0"/>
          <a:r>
            <a:rPr lang="tr-TR" sz="2000" dirty="0" smtClean="0">
              <a:solidFill>
                <a:schemeClr val="accent5">
                  <a:lumMod val="50000"/>
                </a:schemeClr>
              </a:solidFill>
            </a:rPr>
            <a:t>Özellikle yürütülen </a:t>
          </a:r>
          <a:r>
            <a:rPr lang="tr-TR" sz="2000" b="1" dirty="0" smtClean="0">
              <a:solidFill>
                <a:schemeClr val="accent5">
                  <a:lumMod val="50000"/>
                </a:schemeClr>
              </a:solidFill>
            </a:rPr>
            <a:t>projeler doğrultusunda elde edilen birikim ve tecrübelerin bireylerin dağarcığından kurumsal hafızaya aktarılması </a:t>
          </a:r>
          <a:r>
            <a:rPr lang="tr-TR" sz="2000" dirty="0" smtClean="0">
              <a:solidFill>
                <a:schemeClr val="accent5">
                  <a:lumMod val="50000"/>
                </a:schemeClr>
              </a:solidFill>
            </a:rPr>
            <a:t>önem arz etmektedir. </a:t>
          </a:r>
          <a:endParaRPr lang="tr-TR" sz="2000" dirty="0">
            <a:solidFill>
              <a:schemeClr val="accent5">
                <a:lumMod val="50000"/>
              </a:schemeClr>
            </a:solidFill>
          </a:endParaRPr>
        </a:p>
      </dgm:t>
    </dgm:pt>
    <dgm:pt modelId="{6D8E1B73-0F98-4909-992C-55A4A3B08F97}" type="parTrans" cxnId="{3AEDAD4E-E718-47F4-8203-0ED2A8EF1FD5}">
      <dgm:prSet/>
      <dgm:spPr/>
      <dgm:t>
        <a:bodyPr/>
        <a:lstStyle/>
        <a:p>
          <a:endParaRPr lang="tr-TR"/>
        </a:p>
      </dgm:t>
    </dgm:pt>
    <dgm:pt modelId="{EB245448-88FA-4E23-B26E-9D89A7F7FFDA}" type="sibTrans" cxnId="{3AEDAD4E-E718-47F4-8203-0ED2A8EF1FD5}">
      <dgm:prSet/>
      <dgm:spPr/>
      <dgm:t>
        <a:bodyPr/>
        <a:lstStyle/>
        <a:p>
          <a:endParaRPr lang="tr-TR"/>
        </a:p>
      </dgm:t>
    </dgm:pt>
    <dgm:pt modelId="{DD76185D-2A95-4F9F-9352-3070D81E3FE8}" type="pres">
      <dgm:prSet presAssocID="{E7F1DA16-546F-4FFB-9BFF-BAFBA47F269D}" presName="linear" presStyleCnt="0">
        <dgm:presLayoutVars>
          <dgm:animLvl val="lvl"/>
          <dgm:resizeHandles val="exact"/>
        </dgm:presLayoutVars>
      </dgm:prSet>
      <dgm:spPr/>
      <dgm:t>
        <a:bodyPr/>
        <a:lstStyle/>
        <a:p>
          <a:endParaRPr lang="tr-TR"/>
        </a:p>
      </dgm:t>
    </dgm:pt>
    <dgm:pt modelId="{69C235D9-B827-4561-A0AD-E9B64874B116}" type="pres">
      <dgm:prSet presAssocID="{C953D453-67B1-4403-8917-866A5EDB0ACD}" presName="parentText" presStyleLbl="node1" presStyleIdx="0" presStyleCnt="3" custScaleY="70164">
        <dgm:presLayoutVars>
          <dgm:chMax val="0"/>
          <dgm:bulletEnabled val="1"/>
        </dgm:presLayoutVars>
      </dgm:prSet>
      <dgm:spPr/>
      <dgm:t>
        <a:bodyPr/>
        <a:lstStyle/>
        <a:p>
          <a:endParaRPr lang="tr-TR"/>
        </a:p>
      </dgm:t>
    </dgm:pt>
    <dgm:pt modelId="{9C2494FA-B1D4-4E67-A08A-EF58199999D2}" type="pres">
      <dgm:prSet presAssocID="{375E768E-09B6-4FC7-BAC1-E79F8F501EB0}" presName="spacer" presStyleCnt="0"/>
      <dgm:spPr/>
    </dgm:pt>
    <dgm:pt modelId="{E3AF9C5D-0CB8-4122-8B19-F10A902D2D7A}" type="pres">
      <dgm:prSet presAssocID="{EB0509B4-B422-4348-B94C-74FD4975F592}" presName="parentText" presStyleLbl="node1" presStyleIdx="1" presStyleCnt="3">
        <dgm:presLayoutVars>
          <dgm:chMax val="0"/>
          <dgm:bulletEnabled val="1"/>
        </dgm:presLayoutVars>
      </dgm:prSet>
      <dgm:spPr/>
      <dgm:t>
        <a:bodyPr/>
        <a:lstStyle/>
        <a:p>
          <a:endParaRPr lang="tr-TR"/>
        </a:p>
      </dgm:t>
    </dgm:pt>
    <dgm:pt modelId="{17D80FFC-510C-4532-8928-DEAEB1F89F6E}" type="pres">
      <dgm:prSet presAssocID="{7EF0A8A1-7C77-4FEE-A86F-8B56077FEACC}" presName="spacer" presStyleCnt="0"/>
      <dgm:spPr/>
    </dgm:pt>
    <dgm:pt modelId="{F5B90CBC-B28B-4FFC-AFF2-4CCDEB8BAEF2}" type="pres">
      <dgm:prSet presAssocID="{E44C1363-627C-4E7F-AC39-AE762B780C5A}" presName="parentText" presStyleLbl="node1" presStyleIdx="2" presStyleCnt="3">
        <dgm:presLayoutVars>
          <dgm:chMax val="0"/>
          <dgm:bulletEnabled val="1"/>
        </dgm:presLayoutVars>
      </dgm:prSet>
      <dgm:spPr/>
      <dgm:t>
        <a:bodyPr/>
        <a:lstStyle/>
        <a:p>
          <a:endParaRPr lang="tr-TR"/>
        </a:p>
      </dgm:t>
    </dgm:pt>
  </dgm:ptLst>
  <dgm:cxnLst>
    <dgm:cxn modelId="{A9EB089B-0A58-4E8F-B7BD-C02317D428C7}" srcId="{E7F1DA16-546F-4FFB-9BFF-BAFBA47F269D}" destId="{EB0509B4-B422-4348-B94C-74FD4975F592}" srcOrd="1" destOrd="0" parTransId="{C5BEDFC3-FF9B-41E6-9047-96811063378E}" sibTransId="{7EF0A8A1-7C77-4FEE-A86F-8B56077FEACC}"/>
    <dgm:cxn modelId="{3AEDAD4E-E718-47F4-8203-0ED2A8EF1FD5}" srcId="{E7F1DA16-546F-4FFB-9BFF-BAFBA47F269D}" destId="{E44C1363-627C-4E7F-AC39-AE762B780C5A}" srcOrd="2" destOrd="0" parTransId="{6D8E1B73-0F98-4909-992C-55A4A3B08F97}" sibTransId="{EB245448-88FA-4E23-B26E-9D89A7F7FFDA}"/>
    <dgm:cxn modelId="{17D9C8A7-AD74-4D2F-8C23-A8105D58C201}" type="presOf" srcId="{E44C1363-627C-4E7F-AC39-AE762B780C5A}" destId="{F5B90CBC-B28B-4FFC-AFF2-4CCDEB8BAEF2}" srcOrd="0" destOrd="0" presId="urn:microsoft.com/office/officeart/2005/8/layout/vList2"/>
    <dgm:cxn modelId="{04D3F98C-F6A9-4F7E-9303-DC51DA693CB3}" type="presOf" srcId="{C953D453-67B1-4403-8917-866A5EDB0ACD}" destId="{69C235D9-B827-4561-A0AD-E9B64874B116}" srcOrd="0" destOrd="0" presId="urn:microsoft.com/office/officeart/2005/8/layout/vList2"/>
    <dgm:cxn modelId="{0DDD1CB3-1AF5-405D-BD07-39699BF096C1}" type="presOf" srcId="{E7F1DA16-546F-4FFB-9BFF-BAFBA47F269D}" destId="{DD76185D-2A95-4F9F-9352-3070D81E3FE8}" srcOrd="0" destOrd="0" presId="urn:microsoft.com/office/officeart/2005/8/layout/vList2"/>
    <dgm:cxn modelId="{015E1C91-F4BA-464F-801C-6FCD5E91E9F3}" type="presOf" srcId="{EB0509B4-B422-4348-B94C-74FD4975F592}" destId="{E3AF9C5D-0CB8-4122-8B19-F10A902D2D7A}" srcOrd="0" destOrd="0" presId="urn:microsoft.com/office/officeart/2005/8/layout/vList2"/>
    <dgm:cxn modelId="{D3112DA0-551C-4C15-9AEE-8AF3290AE64C}" srcId="{E7F1DA16-546F-4FFB-9BFF-BAFBA47F269D}" destId="{C953D453-67B1-4403-8917-866A5EDB0ACD}" srcOrd="0" destOrd="0" parTransId="{40354D57-CF02-4FAD-B88A-781E91D451B0}" sibTransId="{375E768E-09B6-4FC7-BAC1-E79F8F501EB0}"/>
    <dgm:cxn modelId="{59B4F3A1-A4D5-40A0-98A3-2DAACBE67A32}" type="presParOf" srcId="{DD76185D-2A95-4F9F-9352-3070D81E3FE8}" destId="{69C235D9-B827-4561-A0AD-E9B64874B116}" srcOrd="0" destOrd="0" presId="urn:microsoft.com/office/officeart/2005/8/layout/vList2"/>
    <dgm:cxn modelId="{6D5824D4-A11D-406E-9238-EEF42B84E8EE}" type="presParOf" srcId="{DD76185D-2A95-4F9F-9352-3070D81E3FE8}" destId="{9C2494FA-B1D4-4E67-A08A-EF58199999D2}" srcOrd="1" destOrd="0" presId="urn:microsoft.com/office/officeart/2005/8/layout/vList2"/>
    <dgm:cxn modelId="{832110AC-2CE2-40C0-9E8F-74F08FF513A4}" type="presParOf" srcId="{DD76185D-2A95-4F9F-9352-3070D81E3FE8}" destId="{E3AF9C5D-0CB8-4122-8B19-F10A902D2D7A}" srcOrd="2" destOrd="0" presId="urn:microsoft.com/office/officeart/2005/8/layout/vList2"/>
    <dgm:cxn modelId="{E6D16000-0AA5-4973-8B8E-2CF8B5887A9B}" type="presParOf" srcId="{DD76185D-2A95-4F9F-9352-3070D81E3FE8}" destId="{17D80FFC-510C-4532-8928-DEAEB1F89F6E}" srcOrd="3" destOrd="0" presId="urn:microsoft.com/office/officeart/2005/8/layout/vList2"/>
    <dgm:cxn modelId="{CE2444F9-BF5D-4CF3-B89C-97CE67EB30D2}" type="presParOf" srcId="{DD76185D-2A95-4F9F-9352-3070D81E3FE8}" destId="{F5B90CBC-B28B-4FFC-AFF2-4CCDEB8BAEF2}" srcOrd="4"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Sonuçlar</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859E1730-ECCF-4706-8324-451797A31C83}" type="presOf" srcId="{6D8F616C-5560-4CFA-9142-DE89A3921BF2}" destId="{B825B2F3-592F-4595-A1FE-D4717540E29F}"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35F36C70-06F6-4CA9-B82D-0DE4EB5126C1}" type="presOf" srcId="{CF1FACA8-8E3A-4DD6-8967-1C0C6A60FFEB}" destId="{D5BE4F38-1013-49A4-92D3-475C4BC8BE6A}"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00953911-8A5C-41A9-B1A4-094CB5355724}" type="presOf" srcId="{84C7E155-22FD-4C9A-80F2-286C57991394}" destId="{10C4BF1F-27B7-4C3B-BBA3-4D2570A5BEDE}" srcOrd="0" destOrd="0" presId="urn:microsoft.com/office/officeart/2005/8/layout/hChevron3"/>
    <dgm:cxn modelId="{FB51593E-EB54-42DE-8E22-37826D381862}" type="presOf" srcId="{9971BDDA-7F5A-4283-BABC-2783F2DAEC2A}" destId="{731FA5CE-5300-4FB1-B873-8E580626F98D}"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6748B5D1-E65C-4EE6-B5A6-26CEF2887C39}" type="presOf" srcId="{9760DC9B-F2BE-4099-942D-79204F4AD244}" destId="{846A4B04-42D5-43EE-9EE7-1E2D8FAEC0C2}" srcOrd="0" destOrd="0" presId="urn:microsoft.com/office/officeart/2005/8/layout/hChevron3"/>
    <dgm:cxn modelId="{D0880975-74A9-4672-A830-1D18B95C73D9}" srcId="{9760DC9B-F2BE-4099-942D-79204F4AD244}" destId="{84C7E155-22FD-4C9A-80F2-286C57991394}" srcOrd="1" destOrd="0" parTransId="{30ADBE1E-25AD-4BB1-986F-6E7948CA42E6}" sibTransId="{BADB3939-6C0C-4564-8C7B-5E22219D1DB5}"/>
    <dgm:cxn modelId="{46C4745A-2D49-4004-B65C-A0FD9FDB47C4}" type="presOf" srcId="{29B07A9B-758D-4B21-AA1D-5D156007851D}" destId="{624C2BBB-E225-457B-9030-4059AD5FDDB1}"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F17F4F04-6172-4471-A87B-3C94C64AE6D4}" srcId="{9760DC9B-F2BE-4099-942D-79204F4AD244}" destId="{CF1FACA8-8E3A-4DD6-8967-1C0C6A60FFEB}" srcOrd="0" destOrd="0" parTransId="{3717E731-8DF1-43F4-8344-C1DDBBCF21CB}" sibTransId="{2C08EF2C-9BE9-4467-B22B-AB66B180CD4A}"/>
    <dgm:cxn modelId="{9CB328CE-1B63-4549-95C3-30E568C1DDCC}" type="presOf" srcId="{190F4928-E1E4-4DBB-BEF3-F88FDCB45E61}" destId="{9B891A10-9F93-434D-9B18-A4AABC3528AD}" srcOrd="0" destOrd="0" presId="urn:microsoft.com/office/officeart/2005/8/layout/hChevron3"/>
    <dgm:cxn modelId="{94324BC9-CCF9-4896-82C5-C23734D0DD75}" type="presParOf" srcId="{846A4B04-42D5-43EE-9EE7-1E2D8FAEC0C2}" destId="{D5BE4F38-1013-49A4-92D3-475C4BC8BE6A}" srcOrd="0" destOrd="0" presId="urn:microsoft.com/office/officeart/2005/8/layout/hChevron3"/>
    <dgm:cxn modelId="{B2D96639-6009-4C21-9AAA-D01355809F7E}" type="presParOf" srcId="{846A4B04-42D5-43EE-9EE7-1E2D8FAEC0C2}" destId="{6EEDA9E6-F5CD-4925-9D60-2CD4CAFC7D67}" srcOrd="1" destOrd="0" presId="urn:microsoft.com/office/officeart/2005/8/layout/hChevron3"/>
    <dgm:cxn modelId="{58278F4B-0246-47A3-8BB5-857785F0FE5B}" type="presParOf" srcId="{846A4B04-42D5-43EE-9EE7-1E2D8FAEC0C2}" destId="{10C4BF1F-27B7-4C3B-BBA3-4D2570A5BEDE}" srcOrd="2" destOrd="0" presId="urn:microsoft.com/office/officeart/2005/8/layout/hChevron3"/>
    <dgm:cxn modelId="{57F4E9C8-F894-4E9E-931F-55E687734283}" type="presParOf" srcId="{846A4B04-42D5-43EE-9EE7-1E2D8FAEC0C2}" destId="{5D081AB1-DF61-4008-84D7-14292ADDA097}" srcOrd="3" destOrd="0" presId="urn:microsoft.com/office/officeart/2005/8/layout/hChevron3"/>
    <dgm:cxn modelId="{BA9E4407-2277-490F-9210-EF306566346F}" type="presParOf" srcId="{846A4B04-42D5-43EE-9EE7-1E2D8FAEC0C2}" destId="{731FA5CE-5300-4FB1-B873-8E580626F98D}" srcOrd="4" destOrd="0" presId="urn:microsoft.com/office/officeart/2005/8/layout/hChevron3"/>
    <dgm:cxn modelId="{B2476BAC-8C9A-43EE-92E4-D556C0B3EAFC}" type="presParOf" srcId="{846A4B04-42D5-43EE-9EE7-1E2D8FAEC0C2}" destId="{C808C3B9-2886-4F6C-8942-88251E22EFD2}" srcOrd="5" destOrd="0" presId="urn:microsoft.com/office/officeart/2005/8/layout/hChevron3"/>
    <dgm:cxn modelId="{3AE0F678-866F-40D2-B05F-045E482C8063}" type="presParOf" srcId="{846A4B04-42D5-43EE-9EE7-1E2D8FAEC0C2}" destId="{624C2BBB-E225-457B-9030-4059AD5FDDB1}" srcOrd="6" destOrd="0" presId="urn:microsoft.com/office/officeart/2005/8/layout/hChevron3"/>
    <dgm:cxn modelId="{A9656171-0747-402B-95BC-A0CEA92D6C0E}" type="presParOf" srcId="{846A4B04-42D5-43EE-9EE7-1E2D8FAEC0C2}" destId="{347E1C1E-973C-4DD3-AA23-898DC4EBC2DA}" srcOrd="7" destOrd="0" presId="urn:microsoft.com/office/officeart/2005/8/layout/hChevron3"/>
    <dgm:cxn modelId="{8012BA80-1F8C-42A6-89AB-9FBC5C42F8CC}" type="presParOf" srcId="{846A4B04-42D5-43EE-9EE7-1E2D8FAEC0C2}" destId="{B825B2F3-592F-4595-A1FE-D4717540E29F}" srcOrd="8" destOrd="0" presId="urn:microsoft.com/office/officeart/2005/8/layout/hChevron3"/>
    <dgm:cxn modelId="{8CD8479E-702D-4EB1-AAD5-633164FAA760}" type="presParOf" srcId="{846A4B04-42D5-43EE-9EE7-1E2D8FAEC0C2}" destId="{78285BEB-221E-4EF4-9C0B-D3C87E78ECE1}" srcOrd="9" destOrd="0" presId="urn:microsoft.com/office/officeart/2005/8/layout/hChevron3"/>
    <dgm:cxn modelId="{3881BBB9-2683-498D-A30C-63A05B5A88F8}"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AECE5076-0837-4AA1-ADD6-FD3CA4041F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50D6D53-8514-4701-9562-8C17116109F4}">
      <dgm:prSet custT="1"/>
      <dgm:spPr>
        <a:solidFill>
          <a:schemeClr val="bg1">
            <a:lumMod val="65000"/>
          </a:schemeClr>
        </a:solidFill>
      </dgm:spPr>
      <dgm:t>
        <a:bodyPr/>
        <a:lstStyle/>
        <a:p>
          <a:pPr rtl="0"/>
          <a:r>
            <a:rPr lang="tr-TR" sz="2200" dirty="0" smtClean="0">
              <a:solidFill>
                <a:schemeClr val="accent5">
                  <a:lumMod val="50000"/>
                </a:schemeClr>
              </a:solidFill>
            </a:rPr>
            <a:t>Paydaşlarının büyük oranda kamu kurum ve kuruluşlarından müteşekkil bir sistem olması nedeniyle, Ulusal Su Bilgi Sistemi </a:t>
          </a:r>
          <a:r>
            <a:rPr lang="tr-TR" sz="2200" b="1" dirty="0" smtClean="0">
              <a:solidFill>
                <a:schemeClr val="accent5">
                  <a:lumMod val="50000"/>
                </a:schemeClr>
              </a:solidFill>
            </a:rPr>
            <a:t>yönetimsel süreçlerinin de mevzuat temelli şekillendirilmesi ihtiyacı </a:t>
          </a:r>
          <a:r>
            <a:rPr lang="tr-TR" sz="2200" dirty="0" smtClean="0">
              <a:solidFill>
                <a:schemeClr val="accent5">
                  <a:lumMod val="50000"/>
                </a:schemeClr>
              </a:solidFill>
            </a:rPr>
            <a:t>bulunmaktadır. Bu doğrultuda </a:t>
          </a:r>
          <a:r>
            <a:rPr lang="tr-TR" sz="2200" b="1" dirty="0" smtClean="0">
              <a:solidFill>
                <a:schemeClr val="accent5">
                  <a:lumMod val="50000"/>
                </a:schemeClr>
              </a:solidFill>
            </a:rPr>
            <a:t>sistem işleyişine ilişkin temel hususların mevzuatta yer almasında </a:t>
          </a:r>
          <a:r>
            <a:rPr lang="tr-TR" sz="2200" dirty="0" smtClean="0">
              <a:solidFill>
                <a:schemeClr val="accent5">
                  <a:lumMod val="50000"/>
                </a:schemeClr>
              </a:solidFill>
            </a:rPr>
            <a:t>yer almasında fayda görülmektedir. </a:t>
          </a:r>
          <a:endParaRPr lang="tr-TR" sz="2200" dirty="0">
            <a:solidFill>
              <a:schemeClr val="accent5">
                <a:lumMod val="50000"/>
              </a:schemeClr>
            </a:solidFill>
          </a:endParaRPr>
        </a:p>
      </dgm:t>
    </dgm:pt>
    <dgm:pt modelId="{5747F519-F0D5-4616-91C4-421D5F1D3079}" type="parTrans" cxnId="{9E1794DD-E14D-469D-849F-E1A3BC3E348D}">
      <dgm:prSet/>
      <dgm:spPr/>
      <dgm:t>
        <a:bodyPr/>
        <a:lstStyle/>
        <a:p>
          <a:endParaRPr lang="tr-TR"/>
        </a:p>
      </dgm:t>
    </dgm:pt>
    <dgm:pt modelId="{B7E8B5CE-B773-4D68-9CAF-075AEB09BEF4}" type="sibTrans" cxnId="{9E1794DD-E14D-469D-849F-E1A3BC3E348D}">
      <dgm:prSet/>
      <dgm:spPr/>
      <dgm:t>
        <a:bodyPr/>
        <a:lstStyle/>
        <a:p>
          <a:endParaRPr lang="tr-TR"/>
        </a:p>
      </dgm:t>
    </dgm:pt>
    <dgm:pt modelId="{38869102-35D5-4DC3-93C5-84B24689A76A}" type="pres">
      <dgm:prSet presAssocID="{AECE5076-0837-4AA1-ADD6-FD3CA4041F30}" presName="linear" presStyleCnt="0">
        <dgm:presLayoutVars>
          <dgm:animLvl val="lvl"/>
          <dgm:resizeHandles val="exact"/>
        </dgm:presLayoutVars>
      </dgm:prSet>
      <dgm:spPr/>
      <dgm:t>
        <a:bodyPr/>
        <a:lstStyle/>
        <a:p>
          <a:endParaRPr lang="tr-TR"/>
        </a:p>
      </dgm:t>
    </dgm:pt>
    <dgm:pt modelId="{E698AD51-8A6C-4164-801E-B244ABFC9C68}" type="pres">
      <dgm:prSet presAssocID="{650D6D53-8514-4701-9562-8C17116109F4}" presName="parentText" presStyleLbl="node1" presStyleIdx="0" presStyleCnt="1">
        <dgm:presLayoutVars>
          <dgm:chMax val="0"/>
          <dgm:bulletEnabled val="1"/>
        </dgm:presLayoutVars>
      </dgm:prSet>
      <dgm:spPr/>
      <dgm:t>
        <a:bodyPr/>
        <a:lstStyle/>
        <a:p>
          <a:endParaRPr lang="tr-TR"/>
        </a:p>
      </dgm:t>
    </dgm:pt>
  </dgm:ptLst>
  <dgm:cxnLst>
    <dgm:cxn modelId="{31994990-015D-4C43-974F-4971EF75672F}" type="presOf" srcId="{650D6D53-8514-4701-9562-8C17116109F4}" destId="{E698AD51-8A6C-4164-801E-B244ABFC9C68}" srcOrd="0" destOrd="0" presId="urn:microsoft.com/office/officeart/2005/8/layout/vList2"/>
    <dgm:cxn modelId="{9E1794DD-E14D-469D-849F-E1A3BC3E348D}" srcId="{AECE5076-0837-4AA1-ADD6-FD3CA4041F30}" destId="{650D6D53-8514-4701-9562-8C17116109F4}" srcOrd="0" destOrd="0" parTransId="{5747F519-F0D5-4616-91C4-421D5F1D3079}" sibTransId="{B7E8B5CE-B773-4D68-9CAF-075AEB09BEF4}"/>
    <dgm:cxn modelId="{3DBE9F65-AD0E-4C56-B62A-D1F210101096}" type="presOf" srcId="{AECE5076-0837-4AA1-ADD6-FD3CA4041F30}" destId="{38869102-35D5-4DC3-93C5-84B24689A76A}" srcOrd="0" destOrd="0" presId="urn:microsoft.com/office/officeart/2005/8/layout/vList2"/>
    <dgm:cxn modelId="{470A6E67-2468-40A4-A52E-40150B6F4465}" type="presParOf" srcId="{38869102-35D5-4DC3-93C5-84B24689A76A}" destId="{E698AD51-8A6C-4164-801E-B244ABFC9C68}"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Sonuçlar</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16A56C9A-4251-4D6D-87DB-49A51853CE3A}" srcId="{9760DC9B-F2BE-4099-942D-79204F4AD244}" destId="{29B07A9B-758D-4B21-AA1D-5D156007851D}" srcOrd="3" destOrd="0" parTransId="{DE924CE3-B06F-4B97-B167-C2F15302871C}" sibTransId="{144CA4A4-ADB6-42F7-8B43-095AE66A3304}"/>
    <dgm:cxn modelId="{D0880975-74A9-4672-A830-1D18B95C73D9}" srcId="{9760DC9B-F2BE-4099-942D-79204F4AD244}" destId="{84C7E155-22FD-4C9A-80F2-286C57991394}" srcOrd="1" destOrd="0" parTransId="{30ADBE1E-25AD-4BB1-986F-6E7948CA42E6}" sibTransId="{BADB3939-6C0C-4564-8C7B-5E22219D1DB5}"/>
    <dgm:cxn modelId="{FEB7DE2C-877C-4831-A5E9-455F87F181C8}" type="presOf" srcId="{9760DC9B-F2BE-4099-942D-79204F4AD244}" destId="{846A4B04-42D5-43EE-9EE7-1E2D8FAEC0C2}"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11EB5A4A-32EA-4150-9662-400AF4E9B5B0}" srcId="{9760DC9B-F2BE-4099-942D-79204F4AD244}" destId="{9971BDDA-7F5A-4283-BABC-2783F2DAEC2A}" srcOrd="2" destOrd="0" parTransId="{463D673B-FC72-4EBB-AC12-3B6503D780E3}" sibTransId="{C25CC8D1-9FF4-4DBC-A63F-DF3C9BA63BBB}"/>
    <dgm:cxn modelId="{06272EC2-C696-42FD-BDFE-D04651AB76E3}" type="presOf" srcId="{CF1FACA8-8E3A-4DD6-8967-1C0C6A60FFEB}" destId="{D5BE4F38-1013-49A4-92D3-475C4BC8BE6A}" srcOrd="0" destOrd="0" presId="urn:microsoft.com/office/officeart/2005/8/layout/hChevron3"/>
    <dgm:cxn modelId="{340AEA28-81F5-4CF0-A91B-A592312C248F}" type="presOf" srcId="{29B07A9B-758D-4B21-AA1D-5D156007851D}" destId="{624C2BBB-E225-457B-9030-4059AD5FDDB1}" srcOrd="0" destOrd="0" presId="urn:microsoft.com/office/officeart/2005/8/layout/hChevron3"/>
    <dgm:cxn modelId="{D23104B5-818F-4D79-9040-CB5FC5267ED3}" type="presOf" srcId="{84C7E155-22FD-4C9A-80F2-286C57991394}" destId="{10C4BF1F-27B7-4C3B-BBA3-4D2570A5BEDE}"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6B2B9FB-333B-41B3-9F96-FD67B01127D5}" type="presOf" srcId="{9971BDDA-7F5A-4283-BABC-2783F2DAEC2A}" destId="{731FA5CE-5300-4FB1-B873-8E580626F98D}" srcOrd="0" destOrd="0" presId="urn:microsoft.com/office/officeart/2005/8/layout/hChevron3"/>
    <dgm:cxn modelId="{81E1F77D-4855-4C72-A7D8-F8379FFA746F}" type="presOf" srcId="{190F4928-E1E4-4DBB-BEF3-F88FDCB45E61}" destId="{9B891A10-9F93-434D-9B18-A4AABC3528AD}" srcOrd="0" destOrd="0" presId="urn:microsoft.com/office/officeart/2005/8/layout/hChevron3"/>
    <dgm:cxn modelId="{836DE450-51C8-4D2E-9783-1C2557117ED4}" type="presOf" srcId="{6D8F616C-5560-4CFA-9142-DE89A3921BF2}" destId="{B825B2F3-592F-4595-A1FE-D4717540E29F}"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242FDAF8-5811-4394-BE6B-42BDEFD5594E}" type="presParOf" srcId="{846A4B04-42D5-43EE-9EE7-1E2D8FAEC0C2}" destId="{D5BE4F38-1013-49A4-92D3-475C4BC8BE6A}" srcOrd="0" destOrd="0" presId="urn:microsoft.com/office/officeart/2005/8/layout/hChevron3"/>
    <dgm:cxn modelId="{F5FFDD47-2729-44BF-8B65-66B6A6383E37}" type="presParOf" srcId="{846A4B04-42D5-43EE-9EE7-1E2D8FAEC0C2}" destId="{6EEDA9E6-F5CD-4925-9D60-2CD4CAFC7D67}" srcOrd="1" destOrd="0" presId="urn:microsoft.com/office/officeart/2005/8/layout/hChevron3"/>
    <dgm:cxn modelId="{4DBF36DA-B77B-4DA8-8755-5BBDFE69FF46}" type="presParOf" srcId="{846A4B04-42D5-43EE-9EE7-1E2D8FAEC0C2}" destId="{10C4BF1F-27B7-4C3B-BBA3-4D2570A5BEDE}" srcOrd="2" destOrd="0" presId="urn:microsoft.com/office/officeart/2005/8/layout/hChevron3"/>
    <dgm:cxn modelId="{2C6539B2-B772-4EAA-8416-50A2921CB887}" type="presParOf" srcId="{846A4B04-42D5-43EE-9EE7-1E2D8FAEC0C2}" destId="{5D081AB1-DF61-4008-84D7-14292ADDA097}" srcOrd="3" destOrd="0" presId="urn:microsoft.com/office/officeart/2005/8/layout/hChevron3"/>
    <dgm:cxn modelId="{820EC01A-2B7D-42E0-871E-8960BAF27688}" type="presParOf" srcId="{846A4B04-42D5-43EE-9EE7-1E2D8FAEC0C2}" destId="{731FA5CE-5300-4FB1-B873-8E580626F98D}" srcOrd="4" destOrd="0" presId="urn:microsoft.com/office/officeart/2005/8/layout/hChevron3"/>
    <dgm:cxn modelId="{AB73F01D-DA92-44AB-A9A3-1141BA7E4DA8}" type="presParOf" srcId="{846A4B04-42D5-43EE-9EE7-1E2D8FAEC0C2}" destId="{C808C3B9-2886-4F6C-8942-88251E22EFD2}" srcOrd="5" destOrd="0" presId="urn:microsoft.com/office/officeart/2005/8/layout/hChevron3"/>
    <dgm:cxn modelId="{54C47ACF-5E03-4941-A804-4477B05FAD2A}" type="presParOf" srcId="{846A4B04-42D5-43EE-9EE7-1E2D8FAEC0C2}" destId="{624C2BBB-E225-457B-9030-4059AD5FDDB1}" srcOrd="6" destOrd="0" presId="urn:microsoft.com/office/officeart/2005/8/layout/hChevron3"/>
    <dgm:cxn modelId="{4A4D865F-4795-4F54-867B-CDEABB5D1C8E}" type="presParOf" srcId="{846A4B04-42D5-43EE-9EE7-1E2D8FAEC0C2}" destId="{347E1C1E-973C-4DD3-AA23-898DC4EBC2DA}" srcOrd="7" destOrd="0" presId="urn:microsoft.com/office/officeart/2005/8/layout/hChevron3"/>
    <dgm:cxn modelId="{1D6B92CA-15C9-4CAC-B89C-C3B54EC1A168}" type="presParOf" srcId="{846A4B04-42D5-43EE-9EE7-1E2D8FAEC0C2}" destId="{B825B2F3-592F-4595-A1FE-D4717540E29F}" srcOrd="8" destOrd="0" presId="urn:microsoft.com/office/officeart/2005/8/layout/hChevron3"/>
    <dgm:cxn modelId="{C30416BE-43A3-425C-9BB3-C70A3B25488D}" type="presParOf" srcId="{846A4B04-42D5-43EE-9EE7-1E2D8FAEC0C2}" destId="{78285BEB-221E-4EF4-9C0B-D3C87E78ECE1}" srcOrd="9" destOrd="0" presId="urn:microsoft.com/office/officeart/2005/8/layout/hChevron3"/>
    <dgm:cxn modelId="{5FD95823-A0F8-4FA4-A9EA-E04771B0AE02}"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836FFFE4-FCDF-46B6-A6FE-E28D29927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3205BA6-2087-4EA2-A519-0E1E908503A3}">
      <dgm:prSet custT="1"/>
      <dgm:spPr>
        <a:solidFill>
          <a:schemeClr val="bg1">
            <a:lumMod val="65000"/>
          </a:schemeClr>
        </a:solidFill>
      </dgm:spPr>
      <dgm:t>
        <a:bodyPr/>
        <a:lstStyle/>
        <a:p>
          <a:pPr rtl="0"/>
          <a:r>
            <a:rPr lang="en-US" sz="2200" dirty="0" smtClean="0">
              <a:solidFill>
                <a:schemeClr val="accent5">
                  <a:lumMod val="50000"/>
                </a:schemeClr>
              </a:solidFill>
            </a:rPr>
            <a:t>Su </a:t>
          </a:r>
          <a:r>
            <a:rPr lang="en-US" sz="2200" dirty="0" err="1" smtClean="0">
              <a:solidFill>
                <a:schemeClr val="accent5">
                  <a:lumMod val="50000"/>
                </a:schemeClr>
              </a:solidFill>
            </a:rPr>
            <a:t>yönetimi</a:t>
          </a:r>
          <a:r>
            <a:rPr lang="en-US" sz="2200" dirty="0" smtClean="0">
              <a:solidFill>
                <a:schemeClr val="accent5">
                  <a:lumMod val="50000"/>
                </a:schemeClr>
              </a:solidFill>
            </a:rPr>
            <a:t> </a:t>
          </a:r>
          <a:r>
            <a:rPr lang="en-US" sz="2200" dirty="0" err="1" smtClean="0">
              <a:solidFill>
                <a:schemeClr val="accent5">
                  <a:lumMod val="50000"/>
                </a:schemeClr>
              </a:solidFill>
            </a:rPr>
            <a:t>konusunda</a:t>
          </a:r>
          <a:r>
            <a:rPr lang="en-US" sz="2200" dirty="0" smtClean="0">
              <a:solidFill>
                <a:schemeClr val="accent5">
                  <a:lumMod val="50000"/>
                </a:schemeClr>
              </a:solidFill>
            </a:rPr>
            <a:t> </a:t>
          </a:r>
          <a:r>
            <a:rPr lang="en-US" sz="2200" dirty="0" err="1" smtClean="0">
              <a:solidFill>
                <a:schemeClr val="accent5">
                  <a:lumMod val="50000"/>
                </a:schemeClr>
              </a:solidFill>
            </a:rPr>
            <a:t>söz</a:t>
          </a:r>
          <a:r>
            <a:rPr lang="en-US" sz="2200" dirty="0" smtClean="0">
              <a:solidFill>
                <a:schemeClr val="accent5">
                  <a:lumMod val="50000"/>
                </a:schemeClr>
              </a:solidFill>
            </a:rPr>
            <a:t> </a:t>
          </a:r>
          <a:r>
            <a:rPr lang="en-US" sz="2200" dirty="0" err="1" smtClean="0">
              <a:solidFill>
                <a:schemeClr val="accent5">
                  <a:lumMod val="50000"/>
                </a:schemeClr>
              </a:solidFill>
            </a:rPr>
            <a:t>sahibi</a:t>
          </a:r>
          <a:r>
            <a:rPr lang="en-US" sz="2200" dirty="0" smtClean="0">
              <a:solidFill>
                <a:schemeClr val="accent5">
                  <a:lumMod val="50000"/>
                </a:schemeClr>
              </a:solidFill>
            </a:rPr>
            <a:t> </a:t>
          </a:r>
          <a:r>
            <a:rPr lang="en-US" sz="2200" dirty="0" err="1" smtClean="0">
              <a:solidFill>
                <a:schemeClr val="accent5">
                  <a:lumMod val="50000"/>
                </a:schemeClr>
              </a:solidFill>
            </a:rPr>
            <a:t>pek</a:t>
          </a:r>
          <a:r>
            <a:rPr lang="en-US" sz="2200" dirty="0" smtClean="0">
              <a:solidFill>
                <a:schemeClr val="accent5">
                  <a:lumMod val="50000"/>
                </a:schemeClr>
              </a:solidFill>
            </a:rPr>
            <a:t> </a:t>
          </a:r>
          <a:r>
            <a:rPr lang="en-US" sz="2200" dirty="0" err="1" smtClean="0">
              <a:solidFill>
                <a:schemeClr val="accent5">
                  <a:lumMod val="50000"/>
                </a:schemeClr>
              </a:solidFill>
            </a:rPr>
            <a:t>çok</a:t>
          </a:r>
          <a:r>
            <a:rPr lang="en-US" sz="2200" dirty="0" smtClean="0">
              <a:solidFill>
                <a:schemeClr val="accent5">
                  <a:lumMod val="50000"/>
                </a:schemeClr>
              </a:solidFill>
            </a:rPr>
            <a:t> </a:t>
          </a:r>
          <a:r>
            <a:rPr lang="en-US" sz="2200" dirty="0" err="1" smtClean="0">
              <a:solidFill>
                <a:schemeClr val="accent5">
                  <a:lumMod val="50000"/>
                </a:schemeClr>
              </a:solidFill>
            </a:rPr>
            <a:t>kurumun</a:t>
          </a:r>
          <a:r>
            <a:rPr lang="en-US" sz="2200" dirty="0" smtClean="0">
              <a:solidFill>
                <a:schemeClr val="accent5">
                  <a:lumMod val="50000"/>
                </a:schemeClr>
              </a:solidFill>
            </a:rPr>
            <a:t> </a:t>
          </a:r>
          <a:r>
            <a:rPr lang="en-US" sz="2200" dirty="0" err="1" smtClean="0">
              <a:solidFill>
                <a:schemeClr val="accent5">
                  <a:lumMod val="50000"/>
                </a:schemeClr>
              </a:solidFill>
            </a:rPr>
            <a:t>bilişim</a:t>
          </a:r>
          <a:r>
            <a:rPr lang="en-US" sz="2200" dirty="0" smtClean="0">
              <a:solidFill>
                <a:schemeClr val="accent5">
                  <a:lumMod val="50000"/>
                </a:schemeClr>
              </a:solidFill>
            </a:rPr>
            <a:t> </a:t>
          </a:r>
          <a:r>
            <a:rPr lang="en-US" sz="2200" dirty="0" err="1" smtClean="0">
              <a:solidFill>
                <a:schemeClr val="accent5">
                  <a:lumMod val="50000"/>
                </a:schemeClr>
              </a:solidFill>
            </a:rPr>
            <a:t>altyapısı</a:t>
          </a:r>
          <a:r>
            <a:rPr lang="en-US" sz="2200" dirty="0" smtClean="0">
              <a:solidFill>
                <a:schemeClr val="accent5">
                  <a:lumMod val="50000"/>
                </a:schemeClr>
              </a:solidFill>
            </a:rPr>
            <a:t> </a:t>
          </a:r>
          <a:r>
            <a:rPr lang="en-US" sz="2200" dirty="0" err="1" smtClean="0">
              <a:solidFill>
                <a:schemeClr val="accent5">
                  <a:lumMod val="50000"/>
                </a:schemeClr>
              </a:solidFill>
            </a:rPr>
            <a:t>henüz</a:t>
          </a:r>
          <a:r>
            <a:rPr lang="en-US" sz="2200" dirty="0" smtClean="0">
              <a:solidFill>
                <a:schemeClr val="accent5">
                  <a:lumMod val="50000"/>
                </a:schemeClr>
              </a:solidFill>
            </a:rPr>
            <a:t> </a:t>
          </a:r>
          <a:r>
            <a:rPr lang="en-US" sz="2200" dirty="0" err="1" smtClean="0">
              <a:solidFill>
                <a:schemeClr val="accent5">
                  <a:lumMod val="50000"/>
                </a:schemeClr>
              </a:solidFill>
            </a:rPr>
            <a:t>gelişme</a:t>
          </a:r>
          <a:r>
            <a:rPr lang="en-US" sz="2200" dirty="0" smtClean="0">
              <a:solidFill>
                <a:schemeClr val="accent5">
                  <a:lumMod val="50000"/>
                </a:schemeClr>
              </a:solidFill>
            </a:rPr>
            <a:t> </a:t>
          </a:r>
          <a:r>
            <a:rPr lang="en-US" sz="2200" dirty="0" err="1" smtClean="0">
              <a:solidFill>
                <a:schemeClr val="accent5">
                  <a:lumMod val="50000"/>
                </a:schemeClr>
              </a:solidFill>
            </a:rPr>
            <a:t>aşamasındadır</a:t>
          </a:r>
          <a:r>
            <a:rPr lang="en-US" sz="2200" dirty="0" smtClean="0">
              <a:solidFill>
                <a:schemeClr val="accent5">
                  <a:lumMod val="50000"/>
                </a:schemeClr>
              </a:solidFill>
            </a:rPr>
            <a:t>. </a:t>
          </a:r>
          <a:r>
            <a:rPr lang="en-US" sz="2200" dirty="0" err="1" smtClean="0">
              <a:solidFill>
                <a:schemeClr val="accent5">
                  <a:lumMod val="50000"/>
                </a:schemeClr>
              </a:solidFill>
            </a:rPr>
            <a:t>Dolayısıyla</a:t>
          </a:r>
          <a:r>
            <a:rPr lang="en-US" sz="2200" dirty="0" smtClean="0">
              <a:solidFill>
                <a:schemeClr val="accent5">
                  <a:lumMod val="50000"/>
                </a:schemeClr>
              </a:solidFill>
            </a:rPr>
            <a:t> </a:t>
          </a:r>
          <a:r>
            <a:rPr lang="en-US" sz="2200" dirty="0" err="1" smtClean="0">
              <a:solidFill>
                <a:schemeClr val="accent5">
                  <a:lumMod val="50000"/>
                </a:schemeClr>
              </a:solidFill>
            </a:rPr>
            <a:t>Ulusal</a:t>
          </a:r>
          <a:r>
            <a:rPr lang="en-US" sz="2200" dirty="0" smtClean="0">
              <a:solidFill>
                <a:schemeClr val="accent5">
                  <a:lumMod val="50000"/>
                </a:schemeClr>
              </a:solidFill>
            </a:rPr>
            <a:t> Su </a:t>
          </a:r>
          <a:r>
            <a:rPr lang="en-US" sz="2200" dirty="0" err="1" smtClean="0">
              <a:solidFill>
                <a:schemeClr val="accent5">
                  <a:lumMod val="50000"/>
                </a:schemeClr>
              </a:solidFill>
            </a:rPr>
            <a:t>Bilgi</a:t>
          </a:r>
          <a:r>
            <a:rPr lang="en-US" sz="2200" dirty="0" smtClean="0">
              <a:solidFill>
                <a:schemeClr val="accent5">
                  <a:lumMod val="50000"/>
                </a:schemeClr>
              </a:solidFill>
            </a:rPr>
            <a:t> </a:t>
          </a:r>
          <a:r>
            <a:rPr lang="en-US" sz="2200" dirty="0" err="1" smtClean="0">
              <a:solidFill>
                <a:schemeClr val="accent5">
                  <a:lumMod val="50000"/>
                </a:schemeClr>
              </a:solidFill>
            </a:rPr>
            <a:t>Sistemi</a:t>
          </a:r>
          <a:r>
            <a:rPr lang="en-US" sz="2200" dirty="0" smtClean="0">
              <a:solidFill>
                <a:schemeClr val="accent5">
                  <a:lumMod val="50000"/>
                </a:schemeClr>
              </a:solidFill>
            </a:rPr>
            <a:t> </a:t>
          </a:r>
          <a:r>
            <a:rPr lang="en-US" sz="2200" dirty="0" err="1" smtClean="0">
              <a:solidFill>
                <a:schemeClr val="accent5">
                  <a:lumMod val="50000"/>
                </a:schemeClr>
              </a:solidFill>
            </a:rPr>
            <a:t>ile</a:t>
          </a:r>
          <a:r>
            <a:rPr lang="en-US" sz="2200" dirty="0" smtClean="0">
              <a:solidFill>
                <a:schemeClr val="accent5">
                  <a:lumMod val="50000"/>
                </a:schemeClr>
              </a:solidFill>
            </a:rPr>
            <a:t> </a:t>
          </a:r>
          <a:r>
            <a:rPr lang="en-US" sz="2200" b="1" dirty="0" err="1" smtClean="0">
              <a:solidFill>
                <a:schemeClr val="accent5">
                  <a:lumMod val="50000"/>
                </a:schemeClr>
              </a:solidFill>
            </a:rPr>
            <a:t>entegrasyon</a:t>
          </a:r>
          <a:r>
            <a:rPr lang="en-US" sz="2200" b="1" dirty="0" smtClean="0">
              <a:solidFill>
                <a:schemeClr val="accent5">
                  <a:lumMod val="50000"/>
                </a:schemeClr>
              </a:solidFill>
            </a:rPr>
            <a:t> </a:t>
          </a:r>
          <a:r>
            <a:rPr lang="en-US" sz="2200" b="1" dirty="0" err="1" smtClean="0">
              <a:solidFill>
                <a:schemeClr val="accent5">
                  <a:lumMod val="50000"/>
                </a:schemeClr>
              </a:solidFill>
            </a:rPr>
            <a:t>sağlanabilecek</a:t>
          </a:r>
          <a:r>
            <a:rPr lang="en-US" sz="2200" b="1" dirty="0" smtClean="0">
              <a:solidFill>
                <a:schemeClr val="accent5">
                  <a:lumMod val="50000"/>
                </a:schemeClr>
              </a:solidFill>
            </a:rPr>
            <a:t> </a:t>
          </a:r>
          <a:r>
            <a:rPr lang="en-US" sz="2200" b="1" dirty="0" err="1" smtClean="0">
              <a:solidFill>
                <a:schemeClr val="accent5">
                  <a:lumMod val="50000"/>
                </a:schemeClr>
              </a:solidFill>
            </a:rPr>
            <a:t>sistemlerin</a:t>
          </a:r>
          <a:r>
            <a:rPr lang="en-US" sz="2200" b="1" dirty="0" smtClean="0">
              <a:solidFill>
                <a:schemeClr val="accent5">
                  <a:lumMod val="50000"/>
                </a:schemeClr>
              </a:solidFill>
            </a:rPr>
            <a:t> </a:t>
          </a:r>
          <a:r>
            <a:rPr lang="en-US" sz="2200" b="1" dirty="0" err="1" smtClean="0">
              <a:solidFill>
                <a:schemeClr val="accent5">
                  <a:lumMod val="50000"/>
                </a:schemeClr>
              </a:solidFill>
            </a:rPr>
            <a:t>sayısı</a:t>
          </a:r>
          <a:r>
            <a:rPr lang="en-US" sz="2200" b="1" dirty="0" smtClean="0">
              <a:solidFill>
                <a:schemeClr val="accent5">
                  <a:lumMod val="50000"/>
                </a:schemeClr>
              </a:solidFill>
            </a:rPr>
            <a:t> </a:t>
          </a:r>
          <a:r>
            <a:rPr lang="en-US" sz="2200" dirty="0" err="1" smtClean="0">
              <a:solidFill>
                <a:schemeClr val="accent5">
                  <a:lumMod val="50000"/>
                </a:schemeClr>
              </a:solidFill>
            </a:rPr>
            <a:t>gün</a:t>
          </a:r>
          <a:r>
            <a:rPr lang="en-US" sz="2200" dirty="0" smtClean="0">
              <a:solidFill>
                <a:schemeClr val="accent5">
                  <a:lumMod val="50000"/>
                </a:schemeClr>
              </a:solidFill>
            </a:rPr>
            <a:t> </a:t>
          </a:r>
          <a:r>
            <a:rPr lang="en-US" sz="2200" dirty="0" err="1" smtClean="0">
              <a:solidFill>
                <a:schemeClr val="accent5">
                  <a:lumMod val="50000"/>
                </a:schemeClr>
              </a:solidFill>
            </a:rPr>
            <a:t>geçtikçe</a:t>
          </a:r>
          <a:r>
            <a:rPr lang="en-US" sz="2200" dirty="0" smtClean="0">
              <a:solidFill>
                <a:schemeClr val="accent5">
                  <a:lumMod val="50000"/>
                </a:schemeClr>
              </a:solidFill>
            </a:rPr>
            <a:t> </a:t>
          </a:r>
          <a:r>
            <a:rPr lang="en-US" sz="2200" b="1" dirty="0" err="1" smtClean="0">
              <a:solidFill>
                <a:schemeClr val="accent5">
                  <a:lumMod val="50000"/>
                </a:schemeClr>
              </a:solidFill>
            </a:rPr>
            <a:t>artmaktadır</a:t>
          </a:r>
          <a:r>
            <a:rPr lang="en-US" sz="2200" dirty="0" smtClean="0">
              <a:solidFill>
                <a:schemeClr val="accent5">
                  <a:lumMod val="50000"/>
                </a:schemeClr>
              </a:solidFill>
            </a:rPr>
            <a:t>. Su </a:t>
          </a:r>
          <a:r>
            <a:rPr lang="en-US" sz="2200" dirty="0" err="1" smtClean="0">
              <a:solidFill>
                <a:schemeClr val="accent5">
                  <a:lumMod val="50000"/>
                </a:schemeClr>
              </a:solidFill>
            </a:rPr>
            <a:t>verisinin</a:t>
          </a:r>
          <a:r>
            <a:rPr lang="en-US" sz="2200" dirty="0" smtClean="0">
              <a:solidFill>
                <a:schemeClr val="accent5">
                  <a:lumMod val="50000"/>
                </a:schemeClr>
              </a:solidFill>
            </a:rPr>
            <a:t> </a:t>
          </a:r>
          <a:r>
            <a:rPr lang="en-US" sz="2200" dirty="0" err="1" smtClean="0">
              <a:solidFill>
                <a:schemeClr val="accent5">
                  <a:lumMod val="50000"/>
                </a:schemeClr>
              </a:solidFill>
            </a:rPr>
            <a:t>gelişen</a:t>
          </a:r>
          <a:r>
            <a:rPr lang="en-US" sz="2200" dirty="0" smtClean="0">
              <a:solidFill>
                <a:schemeClr val="accent5">
                  <a:lumMod val="50000"/>
                </a:schemeClr>
              </a:solidFill>
            </a:rPr>
            <a:t> </a:t>
          </a:r>
          <a:r>
            <a:rPr lang="en-US" sz="2200" dirty="0" err="1" smtClean="0">
              <a:solidFill>
                <a:schemeClr val="accent5">
                  <a:lumMod val="50000"/>
                </a:schemeClr>
              </a:solidFill>
            </a:rPr>
            <a:t>tanımlaması</a:t>
          </a:r>
          <a:r>
            <a:rPr lang="en-US" sz="2200" dirty="0" smtClean="0">
              <a:solidFill>
                <a:schemeClr val="accent5">
                  <a:lumMod val="50000"/>
                </a:schemeClr>
              </a:solidFill>
            </a:rPr>
            <a:t> </a:t>
          </a:r>
          <a:r>
            <a:rPr lang="en-US" sz="2200" dirty="0" err="1" smtClean="0">
              <a:solidFill>
                <a:schemeClr val="accent5">
                  <a:lumMod val="50000"/>
                </a:schemeClr>
              </a:solidFill>
            </a:rPr>
            <a:t>doğrultusunda</a:t>
          </a:r>
          <a:r>
            <a:rPr lang="en-US" sz="2200" dirty="0" smtClean="0">
              <a:solidFill>
                <a:schemeClr val="accent5">
                  <a:lumMod val="50000"/>
                </a:schemeClr>
              </a:solidFill>
            </a:rPr>
            <a:t> </a:t>
          </a:r>
          <a:r>
            <a:rPr lang="en-US" sz="2200" b="1" dirty="0" err="1" smtClean="0">
              <a:solidFill>
                <a:schemeClr val="accent5">
                  <a:lumMod val="50000"/>
                </a:schemeClr>
              </a:solidFill>
            </a:rPr>
            <a:t>ihtiyaç</a:t>
          </a:r>
          <a:r>
            <a:rPr lang="en-US" sz="2200" b="1" dirty="0" smtClean="0">
              <a:solidFill>
                <a:schemeClr val="accent5">
                  <a:lumMod val="50000"/>
                </a:schemeClr>
              </a:solidFill>
            </a:rPr>
            <a:t> </a:t>
          </a:r>
          <a:r>
            <a:rPr lang="en-US" sz="2200" b="1" dirty="0" err="1" smtClean="0">
              <a:solidFill>
                <a:schemeClr val="accent5">
                  <a:lumMod val="50000"/>
                </a:schemeClr>
              </a:solidFill>
            </a:rPr>
            <a:t>duyulan</a:t>
          </a:r>
          <a:r>
            <a:rPr lang="en-US" sz="2200" b="1" dirty="0" smtClean="0">
              <a:solidFill>
                <a:schemeClr val="accent5">
                  <a:lumMod val="50000"/>
                </a:schemeClr>
              </a:solidFill>
            </a:rPr>
            <a:t> </a:t>
          </a:r>
          <a:r>
            <a:rPr lang="en-US" sz="2200" b="1" dirty="0" err="1" smtClean="0">
              <a:solidFill>
                <a:schemeClr val="accent5">
                  <a:lumMod val="50000"/>
                </a:schemeClr>
              </a:solidFill>
            </a:rPr>
            <a:t>analizlerin</a:t>
          </a:r>
          <a:r>
            <a:rPr lang="en-US" sz="2200" b="1" dirty="0" smtClean="0">
              <a:solidFill>
                <a:schemeClr val="accent5">
                  <a:lumMod val="50000"/>
                </a:schemeClr>
              </a:solidFill>
            </a:rPr>
            <a:t> </a:t>
          </a:r>
          <a:r>
            <a:rPr lang="en-US" sz="2200" b="1" dirty="0" err="1" smtClean="0">
              <a:solidFill>
                <a:schemeClr val="accent5">
                  <a:lumMod val="50000"/>
                </a:schemeClr>
              </a:solidFill>
            </a:rPr>
            <a:t>derinliği</a:t>
          </a:r>
          <a:r>
            <a:rPr lang="en-US" sz="2200" dirty="0" smtClean="0">
              <a:solidFill>
                <a:schemeClr val="accent5">
                  <a:lumMod val="50000"/>
                </a:schemeClr>
              </a:solidFill>
            </a:rPr>
            <a:t> </a:t>
          </a:r>
          <a:r>
            <a:rPr lang="en-US" sz="2200" dirty="0" err="1" smtClean="0">
              <a:solidFill>
                <a:schemeClr val="accent5">
                  <a:lumMod val="50000"/>
                </a:schemeClr>
              </a:solidFill>
            </a:rPr>
            <a:t>arttıkça</a:t>
          </a:r>
          <a:r>
            <a:rPr lang="en-US" sz="2200" dirty="0" smtClean="0">
              <a:solidFill>
                <a:schemeClr val="accent5">
                  <a:lumMod val="50000"/>
                </a:schemeClr>
              </a:solidFill>
            </a:rPr>
            <a:t> </a:t>
          </a:r>
          <a:r>
            <a:rPr lang="en-US" sz="2200" dirty="0" err="1" smtClean="0">
              <a:solidFill>
                <a:schemeClr val="accent5">
                  <a:lumMod val="50000"/>
                </a:schemeClr>
              </a:solidFill>
            </a:rPr>
            <a:t>gereksinim</a:t>
          </a:r>
          <a:r>
            <a:rPr lang="en-US" sz="2200" dirty="0" smtClean="0">
              <a:solidFill>
                <a:schemeClr val="accent5">
                  <a:lumMod val="50000"/>
                </a:schemeClr>
              </a:solidFill>
            </a:rPr>
            <a:t> </a:t>
          </a:r>
          <a:r>
            <a:rPr lang="en-US" sz="2200" dirty="0" err="1" smtClean="0">
              <a:solidFill>
                <a:schemeClr val="accent5">
                  <a:lumMod val="50000"/>
                </a:schemeClr>
              </a:solidFill>
            </a:rPr>
            <a:t>duyulan</a:t>
          </a:r>
          <a:r>
            <a:rPr lang="en-US" sz="2200" dirty="0" smtClean="0">
              <a:solidFill>
                <a:schemeClr val="accent5">
                  <a:lumMod val="50000"/>
                </a:schemeClr>
              </a:solidFill>
            </a:rPr>
            <a:t> </a:t>
          </a:r>
          <a:r>
            <a:rPr lang="en-US" sz="2200" b="1" dirty="0" err="1" smtClean="0">
              <a:solidFill>
                <a:schemeClr val="accent5">
                  <a:lumMod val="50000"/>
                </a:schemeClr>
              </a:solidFill>
            </a:rPr>
            <a:t>verilerin</a:t>
          </a:r>
          <a:r>
            <a:rPr lang="en-US" sz="2200" b="1" dirty="0" smtClean="0">
              <a:solidFill>
                <a:schemeClr val="accent5">
                  <a:lumMod val="50000"/>
                </a:schemeClr>
              </a:solidFill>
            </a:rPr>
            <a:t> </a:t>
          </a:r>
          <a:r>
            <a:rPr lang="en-US" sz="2200" b="1" dirty="0" err="1" smtClean="0">
              <a:solidFill>
                <a:schemeClr val="accent5">
                  <a:lumMod val="50000"/>
                </a:schemeClr>
              </a:solidFill>
            </a:rPr>
            <a:t>çeşitliliği</a:t>
          </a:r>
          <a:r>
            <a:rPr lang="en-US" sz="2200" b="1" dirty="0" smtClean="0">
              <a:solidFill>
                <a:schemeClr val="accent5">
                  <a:lumMod val="50000"/>
                </a:schemeClr>
              </a:solidFill>
            </a:rPr>
            <a:t> </a:t>
          </a:r>
          <a:r>
            <a:rPr lang="en-US" sz="2200" dirty="0" smtClean="0">
              <a:solidFill>
                <a:schemeClr val="accent5">
                  <a:lumMod val="50000"/>
                </a:schemeClr>
              </a:solidFill>
            </a:rPr>
            <a:t>de </a:t>
          </a:r>
          <a:r>
            <a:rPr lang="en-US" sz="2200" dirty="0" err="1" smtClean="0">
              <a:solidFill>
                <a:schemeClr val="accent5">
                  <a:lumMod val="50000"/>
                </a:schemeClr>
              </a:solidFill>
            </a:rPr>
            <a:t>artış</a:t>
          </a:r>
          <a:r>
            <a:rPr lang="en-US" sz="2200" dirty="0" smtClean="0">
              <a:solidFill>
                <a:schemeClr val="accent5">
                  <a:lumMod val="50000"/>
                </a:schemeClr>
              </a:solidFill>
            </a:rPr>
            <a:t> </a:t>
          </a:r>
          <a:r>
            <a:rPr lang="en-US" sz="2200" dirty="0" err="1" smtClean="0">
              <a:solidFill>
                <a:schemeClr val="accent5">
                  <a:lumMod val="50000"/>
                </a:schemeClr>
              </a:solidFill>
            </a:rPr>
            <a:t>gösterebilecektir</a:t>
          </a:r>
          <a:r>
            <a:rPr lang="en-US" sz="2200" dirty="0" smtClean="0">
              <a:solidFill>
                <a:schemeClr val="accent5">
                  <a:lumMod val="50000"/>
                </a:schemeClr>
              </a:solidFill>
            </a:rPr>
            <a:t>. Bu </a:t>
          </a:r>
          <a:r>
            <a:rPr lang="en-US" sz="2200" dirty="0" err="1" smtClean="0">
              <a:solidFill>
                <a:schemeClr val="accent5">
                  <a:lumMod val="50000"/>
                </a:schemeClr>
              </a:solidFill>
            </a:rPr>
            <a:t>bağlamda</a:t>
          </a:r>
          <a:r>
            <a:rPr lang="en-US" sz="2200" dirty="0" smtClean="0">
              <a:solidFill>
                <a:schemeClr val="accent5">
                  <a:lumMod val="50000"/>
                </a:schemeClr>
              </a:solidFill>
            </a:rPr>
            <a:t> </a:t>
          </a:r>
          <a:r>
            <a:rPr lang="en-US" sz="2200" dirty="0" err="1" smtClean="0">
              <a:solidFill>
                <a:schemeClr val="accent5">
                  <a:lumMod val="50000"/>
                </a:schemeClr>
              </a:solidFill>
            </a:rPr>
            <a:t>sistemin</a:t>
          </a:r>
          <a:r>
            <a:rPr lang="en-US" sz="2200" dirty="0" smtClean="0">
              <a:solidFill>
                <a:schemeClr val="accent5">
                  <a:lumMod val="50000"/>
                </a:schemeClr>
              </a:solidFill>
            </a:rPr>
            <a:t> </a:t>
          </a:r>
          <a:r>
            <a:rPr lang="en-US" sz="2200" dirty="0" err="1" smtClean="0">
              <a:solidFill>
                <a:schemeClr val="accent5">
                  <a:lumMod val="50000"/>
                </a:schemeClr>
              </a:solidFill>
            </a:rPr>
            <a:t>hali</a:t>
          </a:r>
          <a:r>
            <a:rPr lang="en-US" sz="2200" dirty="0" smtClean="0">
              <a:solidFill>
                <a:schemeClr val="accent5">
                  <a:lumMod val="50000"/>
                </a:schemeClr>
              </a:solidFill>
            </a:rPr>
            <a:t> </a:t>
          </a:r>
          <a:r>
            <a:rPr lang="en-US" sz="2200" dirty="0" err="1" smtClean="0">
              <a:solidFill>
                <a:schemeClr val="accent5">
                  <a:lumMod val="50000"/>
                </a:schemeClr>
              </a:solidFill>
            </a:rPr>
            <a:t>hazırdaki</a:t>
          </a:r>
          <a:r>
            <a:rPr lang="en-US" sz="2200" dirty="0" smtClean="0">
              <a:solidFill>
                <a:schemeClr val="accent5">
                  <a:lumMod val="50000"/>
                </a:schemeClr>
              </a:solidFill>
            </a:rPr>
            <a:t> </a:t>
          </a:r>
          <a:r>
            <a:rPr lang="en-US" sz="2200" b="1" dirty="0" err="1" smtClean="0">
              <a:solidFill>
                <a:schemeClr val="accent5">
                  <a:lumMod val="50000"/>
                </a:schemeClr>
              </a:solidFill>
            </a:rPr>
            <a:t>paydaşlarının</a:t>
          </a:r>
          <a:r>
            <a:rPr lang="en-US" sz="2200" b="1" dirty="0" smtClean="0">
              <a:solidFill>
                <a:schemeClr val="accent5">
                  <a:lumMod val="50000"/>
                </a:schemeClr>
              </a:solidFill>
            </a:rPr>
            <a:t> </a:t>
          </a:r>
          <a:r>
            <a:rPr lang="en-US" sz="2200" b="1" dirty="0" err="1" smtClean="0">
              <a:solidFill>
                <a:schemeClr val="accent5">
                  <a:lumMod val="50000"/>
                </a:schemeClr>
              </a:solidFill>
            </a:rPr>
            <a:t>çeşitliliği</a:t>
          </a:r>
          <a:r>
            <a:rPr lang="en-US" sz="2200" b="1" dirty="0" smtClean="0">
              <a:solidFill>
                <a:schemeClr val="accent5">
                  <a:lumMod val="50000"/>
                </a:schemeClr>
              </a:solidFill>
            </a:rPr>
            <a:t> de </a:t>
          </a:r>
          <a:r>
            <a:rPr lang="en-US" sz="2200" b="1" dirty="0" err="1" smtClean="0">
              <a:solidFill>
                <a:schemeClr val="accent5">
                  <a:lumMod val="50000"/>
                </a:schemeClr>
              </a:solidFill>
            </a:rPr>
            <a:t>artabilecektir</a:t>
          </a:r>
          <a:r>
            <a:rPr lang="en-US" sz="2200" dirty="0" smtClean="0">
              <a:solidFill>
                <a:schemeClr val="accent5">
                  <a:lumMod val="50000"/>
                </a:schemeClr>
              </a:solidFill>
            </a:rPr>
            <a:t>. </a:t>
          </a:r>
          <a:endParaRPr lang="tr-TR" sz="2200" dirty="0">
            <a:solidFill>
              <a:schemeClr val="accent5">
                <a:lumMod val="50000"/>
              </a:schemeClr>
            </a:solidFill>
          </a:endParaRPr>
        </a:p>
      </dgm:t>
    </dgm:pt>
    <dgm:pt modelId="{B26F0528-BA13-47A6-9D03-43075314712C}" type="parTrans" cxnId="{CCCBC239-34B9-4ED3-B363-B495ECC3E1A9}">
      <dgm:prSet/>
      <dgm:spPr/>
      <dgm:t>
        <a:bodyPr/>
        <a:lstStyle/>
        <a:p>
          <a:endParaRPr lang="tr-TR"/>
        </a:p>
      </dgm:t>
    </dgm:pt>
    <dgm:pt modelId="{2D726F3E-3CF0-4D5C-B8D9-AFCE8B56FB89}" type="sibTrans" cxnId="{CCCBC239-34B9-4ED3-B363-B495ECC3E1A9}">
      <dgm:prSet/>
      <dgm:spPr/>
      <dgm:t>
        <a:bodyPr/>
        <a:lstStyle/>
        <a:p>
          <a:endParaRPr lang="tr-TR"/>
        </a:p>
      </dgm:t>
    </dgm:pt>
    <dgm:pt modelId="{D816888C-CD73-4079-8972-4453CDD60677}" type="pres">
      <dgm:prSet presAssocID="{836FFFE4-FCDF-46B6-A6FE-E28D29927E0E}" presName="linear" presStyleCnt="0">
        <dgm:presLayoutVars>
          <dgm:animLvl val="lvl"/>
          <dgm:resizeHandles val="exact"/>
        </dgm:presLayoutVars>
      </dgm:prSet>
      <dgm:spPr/>
      <dgm:t>
        <a:bodyPr/>
        <a:lstStyle/>
        <a:p>
          <a:endParaRPr lang="tr-TR"/>
        </a:p>
      </dgm:t>
    </dgm:pt>
    <dgm:pt modelId="{546F78D1-28FC-4042-A97D-CCF9FECDED15}" type="pres">
      <dgm:prSet presAssocID="{B3205BA6-2087-4EA2-A519-0E1E908503A3}" presName="parentText" presStyleLbl="node1" presStyleIdx="0" presStyleCnt="1">
        <dgm:presLayoutVars>
          <dgm:chMax val="0"/>
          <dgm:bulletEnabled val="1"/>
        </dgm:presLayoutVars>
      </dgm:prSet>
      <dgm:spPr/>
      <dgm:t>
        <a:bodyPr/>
        <a:lstStyle/>
        <a:p>
          <a:endParaRPr lang="tr-TR"/>
        </a:p>
      </dgm:t>
    </dgm:pt>
  </dgm:ptLst>
  <dgm:cxnLst>
    <dgm:cxn modelId="{CCCBC239-34B9-4ED3-B363-B495ECC3E1A9}" srcId="{836FFFE4-FCDF-46B6-A6FE-E28D29927E0E}" destId="{B3205BA6-2087-4EA2-A519-0E1E908503A3}" srcOrd="0" destOrd="0" parTransId="{B26F0528-BA13-47A6-9D03-43075314712C}" sibTransId="{2D726F3E-3CF0-4D5C-B8D9-AFCE8B56FB89}"/>
    <dgm:cxn modelId="{4645301C-432F-4658-BB37-77F5DF222C64}" type="presOf" srcId="{B3205BA6-2087-4EA2-A519-0E1E908503A3}" destId="{546F78D1-28FC-4042-A97D-CCF9FECDED15}" srcOrd="0" destOrd="0" presId="urn:microsoft.com/office/officeart/2005/8/layout/vList2"/>
    <dgm:cxn modelId="{887AEC2B-12A1-44F3-9D93-D627A77FB7FD}" type="presOf" srcId="{836FFFE4-FCDF-46B6-A6FE-E28D29927E0E}" destId="{D816888C-CD73-4079-8972-4453CDD60677}" srcOrd="0" destOrd="0" presId="urn:microsoft.com/office/officeart/2005/8/layout/vList2"/>
    <dgm:cxn modelId="{44397AC1-B0DC-448F-96CA-9CF9DE6B71C0}" type="presParOf" srcId="{D816888C-CD73-4079-8972-4453CDD60677}" destId="{546F78D1-28FC-4042-A97D-CCF9FECDED15}"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Sonuçlar</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3A5BCA22-70A0-48FA-87F2-AF7A5651707F}" type="presOf" srcId="{CF1FACA8-8E3A-4DD6-8967-1C0C6A60FFEB}" destId="{D5BE4F38-1013-49A4-92D3-475C4BC8BE6A}"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E0111564-691C-42A7-B231-8FBC47EAFF6A}" type="presOf" srcId="{190F4928-E1E4-4DBB-BEF3-F88FDCB45E61}" destId="{9B891A10-9F93-434D-9B18-A4AABC3528AD}" srcOrd="0" destOrd="0" presId="urn:microsoft.com/office/officeart/2005/8/layout/hChevron3"/>
    <dgm:cxn modelId="{6E0867CE-5090-40A5-BB9F-8FF68D915C64}" type="presOf" srcId="{9971BDDA-7F5A-4283-BABC-2783F2DAEC2A}" destId="{731FA5CE-5300-4FB1-B873-8E580626F98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A7CCE9C4-9588-4DA8-A3B5-7F7531ADB497}" type="presOf" srcId="{29B07A9B-758D-4B21-AA1D-5D156007851D}" destId="{624C2BBB-E225-457B-9030-4059AD5FDDB1}" srcOrd="0" destOrd="0" presId="urn:microsoft.com/office/officeart/2005/8/layout/hChevron3"/>
    <dgm:cxn modelId="{AA2E64A2-C4DA-42A8-B4C3-031F01C4E5EB}" type="presOf" srcId="{6D8F616C-5560-4CFA-9142-DE89A3921BF2}" destId="{B825B2F3-592F-4595-A1FE-D4717540E29F}" srcOrd="0" destOrd="0" presId="urn:microsoft.com/office/officeart/2005/8/layout/hChevron3"/>
    <dgm:cxn modelId="{8D9BE3B2-62C8-433C-AC9D-8EFEAA36CD75}"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E1172796-AA4F-419C-8D0A-EE1C76F9FD80}" type="presOf" srcId="{9760DC9B-F2BE-4099-942D-79204F4AD244}" destId="{846A4B04-42D5-43EE-9EE7-1E2D8FAEC0C2}" srcOrd="0" destOrd="0" presId="urn:microsoft.com/office/officeart/2005/8/layout/hChevron3"/>
    <dgm:cxn modelId="{CEB33A40-433F-4DF0-8D57-EF6C5994E8AF}" type="presParOf" srcId="{846A4B04-42D5-43EE-9EE7-1E2D8FAEC0C2}" destId="{D5BE4F38-1013-49A4-92D3-475C4BC8BE6A}" srcOrd="0" destOrd="0" presId="urn:microsoft.com/office/officeart/2005/8/layout/hChevron3"/>
    <dgm:cxn modelId="{6AB764B7-FF49-42D5-B8BA-EEAE5E41617D}" type="presParOf" srcId="{846A4B04-42D5-43EE-9EE7-1E2D8FAEC0C2}" destId="{6EEDA9E6-F5CD-4925-9D60-2CD4CAFC7D67}" srcOrd="1" destOrd="0" presId="urn:microsoft.com/office/officeart/2005/8/layout/hChevron3"/>
    <dgm:cxn modelId="{1E193584-A5E1-4F3A-B317-F67CFA559B1A}" type="presParOf" srcId="{846A4B04-42D5-43EE-9EE7-1E2D8FAEC0C2}" destId="{10C4BF1F-27B7-4C3B-BBA3-4D2570A5BEDE}" srcOrd="2" destOrd="0" presId="urn:microsoft.com/office/officeart/2005/8/layout/hChevron3"/>
    <dgm:cxn modelId="{DFC799E3-9A03-4625-B37A-DCCB66FFA615}" type="presParOf" srcId="{846A4B04-42D5-43EE-9EE7-1E2D8FAEC0C2}" destId="{5D081AB1-DF61-4008-84D7-14292ADDA097}" srcOrd="3" destOrd="0" presId="urn:microsoft.com/office/officeart/2005/8/layout/hChevron3"/>
    <dgm:cxn modelId="{1FAB1EC4-E3AF-42AA-B2FF-B3C2817408CD}" type="presParOf" srcId="{846A4B04-42D5-43EE-9EE7-1E2D8FAEC0C2}" destId="{731FA5CE-5300-4FB1-B873-8E580626F98D}" srcOrd="4" destOrd="0" presId="urn:microsoft.com/office/officeart/2005/8/layout/hChevron3"/>
    <dgm:cxn modelId="{0C346B99-67DF-4231-9C28-18B28F58D04D}" type="presParOf" srcId="{846A4B04-42D5-43EE-9EE7-1E2D8FAEC0C2}" destId="{C808C3B9-2886-4F6C-8942-88251E22EFD2}" srcOrd="5" destOrd="0" presId="urn:microsoft.com/office/officeart/2005/8/layout/hChevron3"/>
    <dgm:cxn modelId="{55ADDDEE-6075-452D-ADA1-88915BE08FDF}" type="presParOf" srcId="{846A4B04-42D5-43EE-9EE7-1E2D8FAEC0C2}" destId="{624C2BBB-E225-457B-9030-4059AD5FDDB1}" srcOrd="6" destOrd="0" presId="urn:microsoft.com/office/officeart/2005/8/layout/hChevron3"/>
    <dgm:cxn modelId="{C21F79F3-BB41-49BE-AD13-09A109FBF1E2}" type="presParOf" srcId="{846A4B04-42D5-43EE-9EE7-1E2D8FAEC0C2}" destId="{347E1C1E-973C-4DD3-AA23-898DC4EBC2DA}" srcOrd="7" destOrd="0" presId="urn:microsoft.com/office/officeart/2005/8/layout/hChevron3"/>
    <dgm:cxn modelId="{BDF6CF21-6F01-47B0-971D-0374E44D1623}" type="presParOf" srcId="{846A4B04-42D5-43EE-9EE7-1E2D8FAEC0C2}" destId="{B825B2F3-592F-4595-A1FE-D4717540E29F}" srcOrd="8" destOrd="0" presId="urn:microsoft.com/office/officeart/2005/8/layout/hChevron3"/>
    <dgm:cxn modelId="{7A333C3F-17B2-4E01-9787-FBA27295E39C}" type="presParOf" srcId="{846A4B04-42D5-43EE-9EE7-1E2D8FAEC0C2}" destId="{78285BEB-221E-4EF4-9C0B-D3C87E78ECE1}" srcOrd="9" destOrd="0" presId="urn:microsoft.com/office/officeart/2005/8/layout/hChevron3"/>
    <dgm:cxn modelId="{096A6148-A293-4471-A335-7D8BAE01D0BE}"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7.xml><?xml version="1.0" encoding="utf-8"?>
<dgm:dataModel xmlns:dgm="http://schemas.openxmlformats.org/drawingml/2006/diagram" xmlns:a="http://schemas.openxmlformats.org/drawingml/2006/main">
  <dgm:ptLst>
    <dgm:pt modelId="{8EEFE6A9-15F6-4B27-9D9B-CF44424301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EB41F6F-4A45-44BF-A26F-25B3AD612F5B}">
      <dgm:prSet custT="1"/>
      <dgm:spPr>
        <a:solidFill>
          <a:schemeClr val="bg1">
            <a:lumMod val="65000"/>
          </a:schemeClr>
        </a:solidFill>
      </dgm:spPr>
      <dgm:t>
        <a:bodyPr/>
        <a:lstStyle/>
        <a:p>
          <a:pPr rtl="0"/>
          <a:r>
            <a:rPr lang="en-US" sz="2200" dirty="0" err="1" smtClean="0">
              <a:solidFill>
                <a:schemeClr val="accent5">
                  <a:lumMod val="50000"/>
                </a:schemeClr>
              </a:solidFill>
            </a:rPr>
            <a:t>Türkiye’deki</a:t>
          </a:r>
          <a:r>
            <a:rPr lang="en-US" sz="2200" dirty="0" smtClean="0">
              <a:solidFill>
                <a:schemeClr val="accent5">
                  <a:lumMod val="50000"/>
                </a:schemeClr>
              </a:solidFill>
            </a:rPr>
            <a:t> </a:t>
          </a:r>
          <a:r>
            <a:rPr lang="en-US" sz="2200" dirty="0" err="1" smtClean="0">
              <a:solidFill>
                <a:schemeClr val="accent5">
                  <a:lumMod val="50000"/>
                </a:schemeClr>
              </a:solidFill>
            </a:rPr>
            <a:t>su</a:t>
          </a:r>
          <a:r>
            <a:rPr lang="en-US" sz="2200" dirty="0" smtClean="0">
              <a:solidFill>
                <a:schemeClr val="accent5">
                  <a:lumMod val="50000"/>
                </a:schemeClr>
              </a:solidFill>
            </a:rPr>
            <a:t> </a:t>
          </a:r>
          <a:r>
            <a:rPr lang="en-US" sz="2200" dirty="0" err="1" smtClean="0">
              <a:solidFill>
                <a:schemeClr val="accent5">
                  <a:lumMod val="50000"/>
                </a:schemeClr>
              </a:solidFill>
            </a:rPr>
            <a:t>yönetiminde</a:t>
          </a:r>
          <a:r>
            <a:rPr lang="en-US" sz="2200" dirty="0" smtClean="0">
              <a:solidFill>
                <a:schemeClr val="accent5">
                  <a:lumMod val="50000"/>
                </a:schemeClr>
              </a:solidFill>
            </a:rPr>
            <a:t> </a:t>
          </a:r>
          <a:r>
            <a:rPr lang="en-US" sz="2200" dirty="0" err="1" smtClean="0">
              <a:solidFill>
                <a:schemeClr val="accent5">
                  <a:lumMod val="50000"/>
                </a:schemeClr>
              </a:solidFill>
            </a:rPr>
            <a:t>söz</a:t>
          </a:r>
          <a:r>
            <a:rPr lang="en-US" sz="2200" dirty="0" smtClean="0">
              <a:solidFill>
                <a:schemeClr val="accent5">
                  <a:lumMod val="50000"/>
                </a:schemeClr>
              </a:solidFill>
            </a:rPr>
            <a:t> </a:t>
          </a:r>
          <a:r>
            <a:rPr lang="en-US" sz="2200" dirty="0" err="1" smtClean="0">
              <a:solidFill>
                <a:schemeClr val="accent5">
                  <a:lumMod val="50000"/>
                </a:schemeClr>
              </a:solidFill>
            </a:rPr>
            <a:t>sahibi</a:t>
          </a:r>
          <a:r>
            <a:rPr lang="en-US" sz="2200" dirty="0" smtClean="0">
              <a:solidFill>
                <a:schemeClr val="accent5">
                  <a:lumMod val="50000"/>
                </a:schemeClr>
              </a:solidFill>
            </a:rPr>
            <a:t> </a:t>
          </a:r>
          <a:r>
            <a:rPr lang="en-US" sz="2200" dirty="0" err="1" smtClean="0">
              <a:solidFill>
                <a:schemeClr val="accent5">
                  <a:lumMod val="50000"/>
                </a:schemeClr>
              </a:solidFill>
            </a:rPr>
            <a:t>kurum</a:t>
          </a:r>
          <a:r>
            <a:rPr lang="en-US" sz="2200" dirty="0" smtClean="0">
              <a:solidFill>
                <a:schemeClr val="accent5">
                  <a:lumMod val="50000"/>
                </a:schemeClr>
              </a:solidFill>
            </a:rPr>
            <a:t> </a:t>
          </a:r>
          <a:r>
            <a:rPr lang="en-US" sz="2200" dirty="0" err="1" smtClean="0">
              <a:solidFill>
                <a:schemeClr val="accent5">
                  <a:lumMod val="50000"/>
                </a:schemeClr>
              </a:solidFill>
            </a:rPr>
            <a:t>ve</a:t>
          </a:r>
          <a:r>
            <a:rPr lang="en-US" sz="2200" dirty="0" smtClean="0">
              <a:solidFill>
                <a:schemeClr val="accent5">
                  <a:lumMod val="50000"/>
                </a:schemeClr>
              </a:solidFill>
            </a:rPr>
            <a:t> </a:t>
          </a:r>
          <a:r>
            <a:rPr lang="en-US" sz="2200" dirty="0" err="1" smtClean="0">
              <a:solidFill>
                <a:schemeClr val="accent5">
                  <a:lumMod val="50000"/>
                </a:schemeClr>
              </a:solidFill>
            </a:rPr>
            <a:t>kuruluşlar</a:t>
          </a:r>
          <a:r>
            <a:rPr lang="en-US" sz="2200" dirty="0" smtClean="0">
              <a:solidFill>
                <a:schemeClr val="accent5">
                  <a:lumMod val="50000"/>
                </a:schemeClr>
              </a:solidFill>
            </a:rPr>
            <a:t> </a:t>
          </a:r>
          <a:r>
            <a:rPr lang="en-US" sz="2200" dirty="0" err="1" smtClean="0">
              <a:solidFill>
                <a:schemeClr val="accent5">
                  <a:lumMod val="50000"/>
                </a:schemeClr>
              </a:solidFill>
            </a:rPr>
            <a:t>suyun</a:t>
          </a:r>
          <a:r>
            <a:rPr lang="en-US" sz="2200" dirty="0" smtClean="0">
              <a:solidFill>
                <a:schemeClr val="accent5">
                  <a:lumMod val="50000"/>
                </a:schemeClr>
              </a:solidFill>
            </a:rPr>
            <a:t> </a:t>
          </a:r>
          <a:r>
            <a:rPr lang="en-US" sz="2200" dirty="0" err="1" smtClean="0">
              <a:solidFill>
                <a:schemeClr val="accent5">
                  <a:lumMod val="50000"/>
                </a:schemeClr>
              </a:solidFill>
            </a:rPr>
            <a:t>farklı</a:t>
          </a:r>
          <a:r>
            <a:rPr lang="en-US" sz="2200" dirty="0" smtClean="0">
              <a:solidFill>
                <a:schemeClr val="accent5">
                  <a:lumMod val="50000"/>
                </a:schemeClr>
              </a:solidFill>
            </a:rPr>
            <a:t> </a:t>
          </a:r>
          <a:r>
            <a:rPr lang="en-US" sz="2200" dirty="0" err="1" smtClean="0">
              <a:solidFill>
                <a:schemeClr val="accent5">
                  <a:lumMod val="50000"/>
                </a:schemeClr>
              </a:solidFill>
            </a:rPr>
            <a:t>boyutlarını</a:t>
          </a:r>
          <a:r>
            <a:rPr lang="en-US" sz="2200" dirty="0" smtClean="0">
              <a:solidFill>
                <a:schemeClr val="accent5">
                  <a:lumMod val="50000"/>
                </a:schemeClr>
              </a:solidFill>
            </a:rPr>
            <a:t> </a:t>
          </a:r>
          <a:r>
            <a:rPr lang="en-US" sz="2200" b="1" dirty="0" err="1" smtClean="0">
              <a:solidFill>
                <a:schemeClr val="accent5">
                  <a:lumMod val="50000"/>
                </a:schemeClr>
              </a:solidFill>
            </a:rPr>
            <a:t>kendi</a:t>
          </a:r>
          <a:r>
            <a:rPr lang="en-US" sz="2200" b="1" dirty="0" smtClean="0">
              <a:solidFill>
                <a:schemeClr val="accent5">
                  <a:lumMod val="50000"/>
                </a:schemeClr>
              </a:solidFill>
            </a:rPr>
            <a:t> </a:t>
          </a:r>
          <a:r>
            <a:rPr lang="en-US" sz="2200" b="1" dirty="0" err="1" smtClean="0">
              <a:solidFill>
                <a:schemeClr val="accent5">
                  <a:lumMod val="50000"/>
                </a:schemeClr>
              </a:solidFill>
            </a:rPr>
            <a:t>ihtiyaçları</a:t>
          </a:r>
          <a:r>
            <a:rPr lang="en-US" sz="2200" b="1" dirty="0" smtClean="0">
              <a:solidFill>
                <a:schemeClr val="accent5">
                  <a:lumMod val="50000"/>
                </a:schemeClr>
              </a:solidFill>
            </a:rPr>
            <a:t> </a:t>
          </a:r>
          <a:r>
            <a:rPr lang="en-US" sz="2200" b="1" dirty="0" err="1" smtClean="0">
              <a:solidFill>
                <a:schemeClr val="accent5">
                  <a:lumMod val="50000"/>
                </a:schemeClr>
              </a:solidFill>
            </a:rPr>
            <a:t>doğrultusunda</a:t>
          </a:r>
          <a:r>
            <a:rPr lang="en-US" sz="2200" b="1" dirty="0" smtClean="0">
              <a:solidFill>
                <a:schemeClr val="accent5">
                  <a:lumMod val="50000"/>
                </a:schemeClr>
              </a:solidFill>
            </a:rPr>
            <a:t> </a:t>
          </a:r>
          <a:r>
            <a:rPr lang="en-US" sz="2200" dirty="0" err="1" smtClean="0">
              <a:solidFill>
                <a:schemeClr val="accent5">
                  <a:lumMod val="50000"/>
                </a:schemeClr>
              </a:solidFill>
            </a:rPr>
            <a:t>ele</a:t>
          </a:r>
          <a:r>
            <a:rPr lang="en-US" sz="2200" dirty="0" smtClean="0">
              <a:solidFill>
                <a:schemeClr val="accent5">
                  <a:lumMod val="50000"/>
                </a:schemeClr>
              </a:solidFill>
            </a:rPr>
            <a:t> </a:t>
          </a:r>
          <a:r>
            <a:rPr lang="en-US" sz="2200" dirty="0" err="1" smtClean="0">
              <a:solidFill>
                <a:schemeClr val="accent5">
                  <a:lumMod val="50000"/>
                </a:schemeClr>
              </a:solidFill>
            </a:rPr>
            <a:t>almaktadır</a:t>
          </a:r>
          <a:r>
            <a:rPr lang="en-US" sz="2200" dirty="0" smtClean="0">
              <a:solidFill>
                <a:schemeClr val="accent5">
                  <a:lumMod val="50000"/>
                </a:schemeClr>
              </a:solidFill>
            </a:rPr>
            <a:t>. </a:t>
          </a:r>
          <a:r>
            <a:rPr lang="en-US" sz="2200" dirty="0" err="1" smtClean="0">
              <a:solidFill>
                <a:schemeClr val="accent5">
                  <a:lumMod val="50000"/>
                </a:schemeClr>
              </a:solidFill>
            </a:rPr>
            <a:t>Dolayısıyla</a:t>
          </a:r>
          <a:r>
            <a:rPr lang="en-US" sz="2200" dirty="0" smtClean="0">
              <a:solidFill>
                <a:schemeClr val="accent5">
                  <a:lumMod val="50000"/>
                </a:schemeClr>
              </a:solidFill>
            </a:rPr>
            <a:t> </a:t>
          </a:r>
          <a:r>
            <a:rPr lang="en-US" sz="2200" dirty="0" err="1" smtClean="0">
              <a:solidFill>
                <a:schemeClr val="accent5">
                  <a:lumMod val="50000"/>
                </a:schemeClr>
              </a:solidFill>
            </a:rPr>
            <a:t>su</a:t>
          </a:r>
          <a:r>
            <a:rPr lang="en-US" sz="2200" dirty="0" smtClean="0">
              <a:solidFill>
                <a:schemeClr val="accent5">
                  <a:lumMod val="50000"/>
                </a:schemeClr>
              </a:solidFill>
            </a:rPr>
            <a:t> </a:t>
          </a:r>
          <a:r>
            <a:rPr lang="en-US" sz="2200" dirty="0" err="1" smtClean="0">
              <a:solidFill>
                <a:schemeClr val="accent5">
                  <a:lumMod val="50000"/>
                </a:schemeClr>
              </a:solidFill>
            </a:rPr>
            <a:t>verisinin</a:t>
          </a:r>
          <a:r>
            <a:rPr lang="en-US" sz="2200" dirty="0" smtClean="0">
              <a:solidFill>
                <a:schemeClr val="accent5">
                  <a:lumMod val="50000"/>
                </a:schemeClr>
              </a:solidFill>
            </a:rPr>
            <a:t> </a:t>
          </a:r>
          <a:r>
            <a:rPr lang="en-US" sz="2200" dirty="0" err="1" smtClean="0">
              <a:solidFill>
                <a:schemeClr val="accent5">
                  <a:lumMod val="50000"/>
                </a:schemeClr>
              </a:solidFill>
            </a:rPr>
            <a:t>yönetimiyle</a:t>
          </a:r>
          <a:r>
            <a:rPr lang="en-US" sz="2200" dirty="0" smtClean="0">
              <a:solidFill>
                <a:schemeClr val="accent5">
                  <a:lumMod val="50000"/>
                </a:schemeClr>
              </a:solidFill>
            </a:rPr>
            <a:t> </a:t>
          </a:r>
          <a:r>
            <a:rPr lang="en-US" sz="2200" dirty="0" err="1" smtClean="0">
              <a:solidFill>
                <a:schemeClr val="accent5">
                  <a:lumMod val="50000"/>
                </a:schemeClr>
              </a:solidFill>
            </a:rPr>
            <a:t>ilgili</a:t>
          </a:r>
          <a:r>
            <a:rPr lang="en-US" sz="2200" dirty="0" smtClean="0">
              <a:solidFill>
                <a:schemeClr val="accent5">
                  <a:lumMod val="50000"/>
                </a:schemeClr>
              </a:solidFill>
            </a:rPr>
            <a:t> </a:t>
          </a:r>
          <a:r>
            <a:rPr lang="en-US" sz="2200" dirty="0" err="1" smtClean="0">
              <a:solidFill>
                <a:schemeClr val="accent5">
                  <a:lumMod val="50000"/>
                </a:schemeClr>
              </a:solidFill>
            </a:rPr>
            <a:t>herhangi</a:t>
          </a:r>
          <a:r>
            <a:rPr lang="en-US" sz="2200" dirty="0" smtClean="0">
              <a:solidFill>
                <a:schemeClr val="accent5">
                  <a:lumMod val="50000"/>
                </a:schemeClr>
              </a:solidFill>
            </a:rPr>
            <a:t> </a:t>
          </a:r>
          <a:r>
            <a:rPr lang="en-US" sz="2200" dirty="0" err="1" smtClean="0">
              <a:solidFill>
                <a:schemeClr val="accent5">
                  <a:lumMod val="50000"/>
                </a:schemeClr>
              </a:solidFill>
            </a:rPr>
            <a:t>bir</a:t>
          </a:r>
          <a:r>
            <a:rPr lang="en-US" sz="2200" dirty="0" smtClean="0">
              <a:solidFill>
                <a:schemeClr val="accent5">
                  <a:lumMod val="50000"/>
                </a:schemeClr>
              </a:solidFill>
            </a:rPr>
            <a:t> </a:t>
          </a:r>
          <a:r>
            <a:rPr lang="en-US" sz="2200" b="1" dirty="0" err="1" smtClean="0">
              <a:solidFill>
                <a:schemeClr val="accent5">
                  <a:lumMod val="50000"/>
                </a:schemeClr>
              </a:solidFill>
            </a:rPr>
            <a:t>ortak</a:t>
          </a:r>
          <a:r>
            <a:rPr lang="en-US" sz="2200" b="1" dirty="0" smtClean="0">
              <a:solidFill>
                <a:schemeClr val="accent5">
                  <a:lumMod val="50000"/>
                </a:schemeClr>
              </a:solidFill>
            </a:rPr>
            <a:t> </a:t>
          </a:r>
          <a:r>
            <a:rPr lang="en-US" sz="2200" b="1" dirty="0" err="1" smtClean="0">
              <a:solidFill>
                <a:schemeClr val="accent5">
                  <a:lumMod val="50000"/>
                </a:schemeClr>
              </a:solidFill>
            </a:rPr>
            <a:t>politika</a:t>
          </a:r>
          <a:r>
            <a:rPr lang="en-US" sz="2200" b="1" dirty="0" smtClean="0">
              <a:solidFill>
                <a:schemeClr val="accent5">
                  <a:lumMod val="50000"/>
                </a:schemeClr>
              </a:solidFill>
            </a:rPr>
            <a:t> </a:t>
          </a:r>
          <a:r>
            <a:rPr lang="en-US" sz="2200" b="1" dirty="0" err="1" smtClean="0">
              <a:solidFill>
                <a:schemeClr val="accent5">
                  <a:lumMod val="50000"/>
                </a:schemeClr>
              </a:solidFill>
            </a:rPr>
            <a:t>ve</a:t>
          </a:r>
          <a:r>
            <a:rPr lang="en-US" sz="2200" b="1" dirty="0" smtClean="0">
              <a:solidFill>
                <a:schemeClr val="accent5">
                  <a:lumMod val="50000"/>
                </a:schemeClr>
              </a:solidFill>
            </a:rPr>
            <a:t> </a:t>
          </a:r>
          <a:r>
            <a:rPr lang="en-US" sz="2200" b="1" dirty="0" err="1" smtClean="0">
              <a:solidFill>
                <a:schemeClr val="accent5">
                  <a:lumMod val="50000"/>
                </a:schemeClr>
              </a:solidFill>
            </a:rPr>
            <a:t>standart</a:t>
          </a:r>
          <a:r>
            <a:rPr lang="en-US" sz="2200" b="1" dirty="0" smtClean="0">
              <a:solidFill>
                <a:schemeClr val="accent5">
                  <a:lumMod val="50000"/>
                </a:schemeClr>
              </a:solidFill>
            </a:rPr>
            <a:t> </a:t>
          </a:r>
          <a:r>
            <a:rPr lang="en-US" sz="2200" b="1" dirty="0" err="1" smtClean="0">
              <a:solidFill>
                <a:schemeClr val="accent5">
                  <a:lumMod val="50000"/>
                </a:schemeClr>
              </a:solidFill>
            </a:rPr>
            <a:t>olmadığı</a:t>
          </a:r>
          <a:r>
            <a:rPr lang="en-US" sz="2200" b="1" dirty="0" smtClean="0">
              <a:solidFill>
                <a:schemeClr val="accent5">
                  <a:lumMod val="50000"/>
                </a:schemeClr>
              </a:solidFill>
            </a:rPr>
            <a:t> </a:t>
          </a:r>
          <a:r>
            <a:rPr lang="en-US" sz="2200" dirty="0" err="1" smtClean="0">
              <a:solidFill>
                <a:schemeClr val="accent5">
                  <a:lumMod val="50000"/>
                </a:schemeClr>
              </a:solidFill>
            </a:rPr>
            <a:t>görülmektedir</a:t>
          </a:r>
          <a:r>
            <a:rPr lang="en-US" sz="2200" dirty="0" smtClean="0">
              <a:solidFill>
                <a:schemeClr val="accent5">
                  <a:lumMod val="50000"/>
                </a:schemeClr>
              </a:solidFill>
            </a:rPr>
            <a:t>. Bu </a:t>
          </a:r>
          <a:r>
            <a:rPr lang="en-US" sz="2200" dirty="0" err="1" smtClean="0">
              <a:solidFill>
                <a:schemeClr val="accent5">
                  <a:lumMod val="50000"/>
                </a:schemeClr>
              </a:solidFill>
            </a:rPr>
            <a:t>bağlamda</a:t>
          </a:r>
          <a:r>
            <a:rPr lang="en-US" sz="2200" dirty="0" smtClean="0">
              <a:solidFill>
                <a:schemeClr val="accent5">
                  <a:lumMod val="50000"/>
                </a:schemeClr>
              </a:solidFill>
            </a:rPr>
            <a:t> </a:t>
          </a:r>
          <a:r>
            <a:rPr lang="en-US" sz="2200" b="1" dirty="0" err="1" smtClean="0">
              <a:solidFill>
                <a:schemeClr val="accent5">
                  <a:lumMod val="50000"/>
                </a:schemeClr>
              </a:solidFill>
            </a:rPr>
            <a:t>su</a:t>
          </a:r>
          <a:r>
            <a:rPr lang="en-US" sz="2200" b="1" dirty="0" smtClean="0">
              <a:solidFill>
                <a:schemeClr val="accent5">
                  <a:lumMod val="50000"/>
                </a:schemeClr>
              </a:solidFill>
            </a:rPr>
            <a:t> </a:t>
          </a:r>
          <a:r>
            <a:rPr lang="en-US" sz="2200" b="1" dirty="0" err="1" smtClean="0">
              <a:solidFill>
                <a:schemeClr val="accent5">
                  <a:lumMod val="50000"/>
                </a:schemeClr>
              </a:solidFill>
            </a:rPr>
            <a:t>verisinin</a:t>
          </a:r>
          <a:r>
            <a:rPr lang="en-US" sz="2200" b="1" dirty="0" smtClean="0">
              <a:solidFill>
                <a:schemeClr val="accent5">
                  <a:lumMod val="50000"/>
                </a:schemeClr>
              </a:solidFill>
            </a:rPr>
            <a:t> </a:t>
          </a:r>
          <a:r>
            <a:rPr lang="en-US" sz="2200" b="1" dirty="0" err="1" smtClean="0">
              <a:solidFill>
                <a:schemeClr val="accent5">
                  <a:lumMod val="50000"/>
                </a:schemeClr>
              </a:solidFill>
            </a:rPr>
            <a:t>yönetimiyle</a:t>
          </a:r>
          <a:r>
            <a:rPr lang="en-US" sz="2200" b="1" dirty="0" smtClean="0">
              <a:solidFill>
                <a:schemeClr val="accent5">
                  <a:lumMod val="50000"/>
                </a:schemeClr>
              </a:solidFill>
            </a:rPr>
            <a:t> </a:t>
          </a:r>
          <a:r>
            <a:rPr lang="en-US" sz="2200" b="1" dirty="0" err="1" smtClean="0">
              <a:solidFill>
                <a:schemeClr val="accent5">
                  <a:lumMod val="50000"/>
                </a:schemeClr>
              </a:solidFill>
            </a:rPr>
            <a:t>ilgili</a:t>
          </a:r>
          <a:r>
            <a:rPr lang="en-US" sz="2200" b="1" dirty="0" smtClean="0">
              <a:solidFill>
                <a:schemeClr val="accent5">
                  <a:lumMod val="50000"/>
                </a:schemeClr>
              </a:solidFill>
            </a:rPr>
            <a:t> </a:t>
          </a:r>
          <a:r>
            <a:rPr lang="en-US" sz="2200" b="1" dirty="0" err="1" smtClean="0">
              <a:solidFill>
                <a:schemeClr val="accent5">
                  <a:lumMod val="50000"/>
                </a:schemeClr>
              </a:solidFill>
            </a:rPr>
            <a:t>olarak</a:t>
          </a:r>
          <a:r>
            <a:rPr lang="en-US" sz="2200" b="1" dirty="0" smtClean="0">
              <a:solidFill>
                <a:schemeClr val="accent5">
                  <a:lumMod val="50000"/>
                </a:schemeClr>
              </a:solidFill>
            </a:rPr>
            <a:t>, TUCBS </a:t>
          </a:r>
          <a:r>
            <a:rPr lang="en-US" sz="2200" b="1" dirty="0" err="1" smtClean="0">
              <a:solidFill>
                <a:schemeClr val="accent5">
                  <a:lumMod val="50000"/>
                </a:schemeClr>
              </a:solidFill>
            </a:rPr>
            <a:t>standartlarının</a:t>
          </a:r>
          <a:r>
            <a:rPr lang="en-US" sz="2200" b="1" dirty="0" smtClean="0">
              <a:solidFill>
                <a:schemeClr val="accent5">
                  <a:lumMod val="50000"/>
                </a:schemeClr>
              </a:solidFill>
            </a:rPr>
            <a:t> </a:t>
          </a:r>
          <a:r>
            <a:rPr lang="en-US" sz="2200" b="1" dirty="0" err="1" smtClean="0">
              <a:solidFill>
                <a:schemeClr val="accent5">
                  <a:lumMod val="50000"/>
                </a:schemeClr>
              </a:solidFill>
            </a:rPr>
            <a:t>ilgili</a:t>
          </a:r>
          <a:r>
            <a:rPr lang="en-US" sz="2200" b="1" dirty="0" smtClean="0">
              <a:solidFill>
                <a:schemeClr val="accent5">
                  <a:lumMod val="50000"/>
                </a:schemeClr>
              </a:solidFill>
            </a:rPr>
            <a:t> </a:t>
          </a:r>
          <a:r>
            <a:rPr lang="en-US" sz="2200" b="1" dirty="0" err="1" smtClean="0">
              <a:solidFill>
                <a:schemeClr val="accent5">
                  <a:lumMod val="50000"/>
                </a:schemeClr>
              </a:solidFill>
            </a:rPr>
            <a:t>kısımlarının</a:t>
          </a:r>
          <a:r>
            <a:rPr lang="en-US" sz="2200" dirty="0" smtClean="0">
              <a:solidFill>
                <a:schemeClr val="accent5">
                  <a:lumMod val="50000"/>
                </a:schemeClr>
              </a:solidFill>
            </a:rPr>
            <a:t> </a:t>
          </a:r>
          <a:r>
            <a:rPr lang="en-US" sz="2200" dirty="0" err="1" smtClean="0">
              <a:solidFill>
                <a:schemeClr val="accent5">
                  <a:lumMod val="50000"/>
                </a:schemeClr>
              </a:solidFill>
            </a:rPr>
            <a:t>Ulusal</a:t>
          </a:r>
          <a:r>
            <a:rPr lang="en-US" sz="2200" dirty="0" smtClean="0">
              <a:solidFill>
                <a:schemeClr val="accent5">
                  <a:lumMod val="50000"/>
                </a:schemeClr>
              </a:solidFill>
            </a:rPr>
            <a:t> Su </a:t>
          </a:r>
          <a:r>
            <a:rPr lang="en-US" sz="2200" dirty="0" err="1" smtClean="0">
              <a:solidFill>
                <a:schemeClr val="accent5">
                  <a:lumMod val="50000"/>
                </a:schemeClr>
              </a:solidFill>
            </a:rPr>
            <a:t>Bilgi</a:t>
          </a:r>
          <a:r>
            <a:rPr lang="en-US" sz="2200" dirty="0" smtClean="0">
              <a:solidFill>
                <a:schemeClr val="accent5">
                  <a:lumMod val="50000"/>
                </a:schemeClr>
              </a:solidFill>
            </a:rPr>
            <a:t> </a:t>
          </a:r>
          <a:r>
            <a:rPr lang="en-US" sz="2200" dirty="0" err="1" smtClean="0">
              <a:solidFill>
                <a:schemeClr val="accent5">
                  <a:lumMod val="50000"/>
                </a:schemeClr>
              </a:solidFill>
            </a:rPr>
            <a:t>Sistemi</a:t>
          </a:r>
          <a:r>
            <a:rPr lang="en-US" sz="2200" dirty="0" smtClean="0">
              <a:solidFill>
                <a:schemeClr val="accent5">
                  <a:lumMod val="50000"/>
                </a:schemeClr>
              </a:solidFill>
            </a:rPr>
            <a:t> </a:t>
          </a:r>
          <a:r>
            <a:rPr lang="en-US" sz="2200" dirty="0" err="1" smtClean="0">
              <a:solidFill>
                <a:schemeClr val="accent5">
                  <a:lumMod val="50000"/>
                </a:schemeClr>
              </a:solidFill>
            </a:rPr>
            <a:t>kapsamında</a:t>
          </a:r>
          <a:r>
            <a:rPr lang="en-US" sz="2200" dirty="0" smtClean="0">
              <a:solidFill>
                <a:schemeClr val="accent5">
                  <a:lumMod val="50000"/>
                </a:schemeClr>
              </a:solidFill>
            </a:rPr>
            <a:t> </a:t>
          </a:r>
          <a:r>
            <a:rPr lang="en-US" sz="2200" dirty="0" err="1" smtClean="0">
              <a:solidFill>
                <a:schemeClr val="accent5">
                  <a:lumMod val="50000"/>
                </a:schemeClr>
              </a:solidFill>
            </a:rPr>
            <a:t>geliştirilmesi</a:t>
          </a:r>
          <a:r>
            <a:rPr lang="en-US" sz="2200" dirty="0" smtClean="0">
              <a:solidFill>
                <a:schemeClr val="accent5">
                  <a:lumMod val="50000"/>
                </a:schemeClr>
              </a:solidFill>
            </a:rPr>
            <a:t> </a:t>
          </a:r>
          <a:r>
            <a:rPr lang="en-US" sz="2200" dirty="0" err="1" smtClean="0">
              <a:solidFill>
                <a:schemeClr val="accent5">
                  <a:lumMod val="50000"/>
                </a:schemeClr>
              </a:solidFill>
            </a:rPr>
            <a:t>gündeme</a:t>
          </a:r>
          <a:r>
            <a:rPr lang="en-US" sz="2200" dirty="0" smtClean="0">
              <a:solidFill>
                <a:schemeClr val="accent5">
                  <a:lumMod val="50000"/>
                </a:schemeClr>
              </a:solidFill>
            </a:rPr>
            <a:t> </a:t>
          </a:r>
          <a:r>
            <a:rPr lang="en-US" sz="2200" dirty="0" err="1" smtClean="0">
              <a:solidFill>
                <a:schemeClr val="accent5">
                  <a:lumMod val="50000"/>
                </a:schemeClr>
              </a:solidFill>
            </a:rPr>
            <a:t>gelmektedir</a:t>
          </a:r>
          <a:r>
            <a:rPr lang="en-US" sz="2200" dirty="0" smtClean="0">
              <a:solidFill>
                <a:schemeClr val="accent5">
                  <a:lumMod val="50000"/>
                </a:schemeClr>
              </a:solidFill>
            </a:rPr>
            <a:t>. </a:t>
          </a:r>
          <a:endParaRPr lang="tr-TR" sz="2200" dirty="0">
            <a:solidFill>
              <a:schemeClr val="accent5">
                <a:lumMod val="50000"/>
              </a:schemeClr>
            </a:solidFill>
          </a:endParaRPr>
        </a:p>
      </dgm:t>
    </dgm:pt>
    <dgm:pt modelId="{2A4DFB4F-308C-4183-A16C-E2B5808A2A6C}" type="parTrans" cxnId="{09DC2A64-4137-4CD9-A3CD-2C6A54717A4B}">
      <dgm:prSet/>
      <dgm:spPr/>
      <dgm:t>
        <a:bodyPr/>
        <a:lstStyle/>
        <a:p>
          <a:endParaRPr lang="tr-TR"/>
        </a:p>
      </dgm:t>
    </dgm:pt>
    <dgm:pt modelId="{26C7C0C1-02B1-435D-8BEB-D404B09E419B}" type="sibTrans" cxnId="{09DC2A64-4137-4CD9-A3CD-2C6A54717A4B}">
      <dgm:prSet/>
      <dgm:spPr/>
      <dgm:t>
        <a:bodyPr/>
        <a:lstStyle/>
        <a:p>
          <a:endParaRPr lang="tr-TR"/>
        </a:p>
      </dgm:t>
    </dgm:pt>
    <dgm:pt modelId="{9D38F878-FBFF-4BFB-BA27-15BC4C15A7F5}" type="pres">
      <dgm:prSet presAssocID="{8EEFE6A9-15F6-4B27-9D9B-CF44424301D5}" presName="linear" presStyleCnt="0">
        <dgm:presLayoutVars>
          <dgm:animLvl val="lvl"/>
          <dgm:resizeHandles val="exact"/>
        </dgm:presLayoutVars>
      </dgm:prSet>
      <dgm:spPr/>
      <dgm:t>
        <a:bodyPr/>
        <a:lstStyle/>
        <a:p>
          <a:endParaRPr lang="tr-TR"/>
        </a:p>
      </dgm:t>
    </dgm:pt>
    <dgm:pt modelId="{4A57053A-356C-49DB-848B-773651B01988}" type="pres">
      <dgm:prSet presAssocID="{DEB41F6F-4A45-44BF-A26F-25B3AD612F5B}" presName="parentText" presStyleLbl="node1" presStyleIdx="0" presStyleCnt="1">
        <dgm:presLayoutVars>
          <dgm:chMax val="0"/>
          <dgm:bulletEnabled val="1"/>
        </dgm:presLayoutVars>
      </dgm:prSet>
      <dgm:spPr/>
      <dgm:t>
        <a:bodyPr/>
        <a:lstStyle/>
        <a:p>
          <a:endParaRPr lang="tr-TR"/>
        </a:p>
      </dgm:t>
    </dgm:pt>
  </dgm:ptLst>
  <dgm:cxnLst>
    <dgm:cxn modelId="{09DC2A64-4137-4CD9-A3CD-2C6A54717A4B}" srcId="{8EEFE6A9-15F6-4B27-9D9B-CF44424301D5}" destId="{DEB41F6F-4A45-44BF-A26F-25B3AD612F5B}" srcOrd="0" destOrd="0" parTransId="{2A4DFB4F-308C-4183-A16C-E2B5808A2A6C}" sibTransId="{26C7C0C1-02B1-435D-8BEB-D404B09E419B}"/>
    <dgm:cxn modelId="{83FAF2A1-8982-4A68-BDFB-23A3658EE51D}" type="presOf" srcId="{DEB41F6F-4A45-44BF-A26F-25B3AD612F5B}" destId="{4A57053A-356C-49DB-848B-773651B01988}" srcOrd="0" destOrd="0" presId="urn:microsoft.com/office/officeart/2005/8/layout/vList2"/>
    <dgm:cxn modelId="{154E45A2-974E-4F97-B992-05583D9D8B0D}" type="presOf" srcId="{8EEFE6A9-15F6-4B27-9D9B-CF44424301D5}" destId="{9D38F878-FBFF-4BFB-BA27-15BC4C15A7F5}" srcOrd="0" destOrd="0" presId="urn:microsoft.com/office/officeart/2005/8/layout/vList2"/>
    <dgm:cxn modelId="{42B3EB2F-C8B3-4DEC-AD5A-8F35B7D8F10B}" type="presParOf" srcId="{9D38F878-FBFF-4BFB-BA27-15BC4C15A7F5}" destId="{4A57053A-356C-49DB-848B-773651B01988}"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8.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Sonuçlar</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20541310-8901-4ECA-8176-AA6A923FF6FB}" type="presOf" srcId="{84C7E155-22FD-4C9A-80F2-286C57991394}" destId="{10C4BF1F-27B7-4C3B-BBA3-4D2570A5BEDE}"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908520E4-7616-43F2-B3FB-5C692090A71A}" type="presOf" srcId="{6D8F616C-5560-4CFA-9142-DE89A3921BF2}" destId="{B825B2F3-592F-4595-A1FE-D4717540E29F}" srcOrd="0" destOrd="0" presId="urn:microsoft.com/office/officeart/2005/8/layout/hChevron3"/>
    <dgm:cxn modelId="{8FAF76E4-B1DD-4087-BDB4-0C46E48C5867}" type="presOf" srcId="{9760DC9B-F2BE-4099-942D-79204F4AD244}" destId="{846A4B04-42D5-43EE-9EE7-1E2D8FAEC0C2}" srcOrd="0" destOrd="0" presId="urn:microsoft.com/office/officeart/2005/8/layout/hChevron3"/>
    <dgm:cxn modelId="{ADDB9F4B-C585-49B2-A0F2-07534EE47884}" type="presOf" srcId="{190F4928-E1E4-4DBB-BEF3-F88FDCB45E61}" destId="{9B891A10-9F93-434D-9B18-A4AABC3528AD}" srcOrd="0" destOrd="0" presId="urn:microsoft.com/office/officeart/2005/8/layout/hChevron3"/>
    <dgm:cxn modelId="{F4766474-2D4F-4548-A371-811E728B3671}"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27D730EA-7E2E-4320-90F7-B576BD4D83E0}" type="presOf" srcId="{9971BDDA-7F5A-4283-BABC-2783F2DAEC2A}" destId="{731FA5CE-5300-4FB1-B873-8E580626F98D}" srcOrd="0" destOrd="0" presId="urn:microsoft.com/office/officeart/2005/8/layout/hChevron3"/>
    <dgm:cxn modelId="{0CAFF5BA-795C-4852-A53F-A8157573F128}" type="presOf" srcId="{CF1FACA8-8E3A-4DD6-8967-1C0C6A60FFEB}" destId="{D5BE4F38-1013-49A4-92D3-475C4BC8BE6A}" srcOrd="0" destOrd="0" presId="urn:microsoft.com/office/officeart/2005/8/layout/hChevron3"/>
    <dgm:cxn modelId="{D12734E6-0CC9-46D6-9F27-B5F569002211}" type="presParOf" srcId="{846A4B04-42D5-43EE-9EE7-1E2D8FAEC0C2}" destId="{D5BE4F38-1013-49A4-92D3-475C4BC8BE6A}" srcOrd="0" destOrd="0" presId="urn:microsoft.com/office/officeart/2005/8/layout/hChevron3"/>
    <dgm:cxn modelId="{9AFD3A85-836A-40B7-801D-A02270291926}" type="presParOf" srcId="{846A4B04-42D5-43EE-9EE7-1E2D8FAEC0C2}" destId="{6EEDA9E6-F5CD-4925-9D60-2CD4CAFC7D67}" srcOrd="1" destOrd="0" presId="urn:microsoft.com/office/officeart/2005/8/layout/hChevron3"/>
    <dgm:cxn modelId="{332647B6-B3D6-4441-9FE6-D8C43703AC2B}" type="presParOf" srcId="{846A4B04-42D5-43EE-9EE7-1E2D8FAEC0C2}" destId="{10C4BF1F-27B7-4C3B-BBA3-4D2570A5BEDE}" srcOrd="2" destOrd="0" presId="urn:microsoft.com/office/officeart/2005/8/layout/hChevron3"/>
    <dgm:cxn modelId="{A2119012-631D-429D-909C-D074E0BD78D0}" type="presParOf" srcId="{846A4B04-42D5-43EE-9EE7-1E2D8FAEC0C2}" destId="{5D081AB1-DF61-4008-84D7-14292ADDA097}" srcOrd="3" destOrd="0" presId="urn:microsoft.com/office/officeart/2005/8/layout/hChevron3"/>
    <dgm:cxn modelId="{DDBABBB3-1968-413A-B822-89B84CA1798D}" type="presParOf" srcId="{846A4B04-42D5-43EE-9EE7-1E2D8FAEC0C2}" destId="{731FA5CE-5300-4FB1-B873-8E580626F98D}" srcOrd="4" destOrd="0" presId="urn:microsoft.com/office/officeart/2005/8/layout/hChevron3"/>
    <dgm:cxn modelId="{E8914018-5E9F-4BC0-8DFE-D585252C2E54}" type="presParOf" srcId="{846A4B04-42D5-43EE-9EE7-1E2D8FAEC0C2}" destId="{C808C3B9-2886-4F6C-8942-88251E22EFD2}" srcOrd="5" destOrd="0" presId="urn:microsoft.com/office/officeart/2005/8/layout/hChevron3"/>
    <dgm:cxn modelId="{13A073BA-C5D6-45B7-A662-E4A50760832C}" type="presParOf" srcId="{846A4B04-42D5-43EE-9EE7-1E2D8FAEC0C2}" destId="{624C2BBB-E225-457B-9030-4059AD5FDDB1}" srcOrd="6" destOrd="0" presId="urn:microsoft.com/office/officeart/2005/8/layout/hChevron3"/>
    <dgm:cxn modelId="{2A0349F1-258C-4599-93CA-82E3DDBE4329}" type="presParOf" srcId="{846A4B04-42D5-43EE-9EE7-1E2D8FAEC0C2}" destId="{347E1C1E-973C-4DD3-AA23-898DC4EBC2DA}" srcOrd="7" destOrd="0" presId="urn:microsoft.com/office/officeart/2005/8/layout/hChevron3"/>
    <dgm:cxn modelId="{6D70439B-0BC5-43F6-945D-7F9B9927C0D5}" type="presParOf" srcId="{846A4B04-42D5-43EE-9EE7-1E2D8FAEC0C2}" destId="{B825B2F3-592F-4595-A1FE-D4717540E29F}" srcOrd="8" destOrd="0" presId="urn:microsoft.com/office/officeart/2005/8/layout/hChevron3"/>
    <dgm:cxn modelId="{FAFA498C-AF7E-4E24-96ED-F4552C9B275A}" type="presParOf" srcId="{846A4B04-42D5-43EE-9EE7-1E2D8FAEC0C2}" destId="{78285BEB-221E-4EF4-9C0B-D3C87E78ECE1}" srcOrd="9" destOrd="0" presId="urn:microsoft.com/office/officeart/2005/8/layout/hChevron3"/>
    <dgm:cxn modelId="{E06CF8D5-6419-4586-A3CA-065E8B370163}"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9.xml><?xml version="1.0" encoding="utf-8"?>
<dgm:dataModel xmlns:dgm="http://schemas.openxmlformats.org/drawingml/2006/diagram" xmlns:a="http://schemas.openxmlformats.org/drawingml/2006/main">
  <dgm:ptLst>
    <dgm:pt modelId="{9E68A843-F935-455E-90BD-70A7FE45CA0C}"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dgm:spPr>
        <a:solidFill>
          <a:schemeClr val="bg1">
            <a:lumMod val="65000"/>
          </a:schemeClr>
        </a:solidFill>
      </dgm:spPr>
      <dgm:t>
        <a:bodyPr/>
        <a:lstStyle/>
        <a:p>
          <a:r>
            <a:rPr lang="tr-TR" b="1" dirty="0" smtClean="0">
              <a:solidFill>
                <a:schemeClr val="accent5">
                  <a:lumMod val="50000"/>
                </a:schemeClr>
              </a:solidFill>
            </a:rPr>
            <a:t>Sonuç</a:t>
          </a:r>
          <a:endParaRPr lang="tr-TR" b="1" dirty="0">
            <a:solidFill>
              <a:schemeClr val="accent5">
                <a:lumMod val="50000"/>
              </a:schemeClr>
            </a:solidFill>
          </a:endParaRPr>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dgm:spPr>
        <a:solidFill>
          <a:schemeClr val="bg1">
            <a:lumMod val="65000"/>
          </a:schemeClr>
        </a:solidFill>
      </dgm:spPr>
      <dgm:t>
        <a:bodyPr/>
        <a:lstStyle/>
        <a:p>
          <a:r>
            <a:rPr lang="tr-TR" dirty="0" smtClean="0">
              <a:solidFill>
                <a:schemeClr val="accent5">
                  <a:lumMod val="50000"/>
                </a:schemeClr>
              </a:solidFill>
            </a:rPr>
            <a:t>USBS kapsamında </a:t>
          </a:r>
          <a:r>
            <a:rPr lang="tr-TR" b="1" dirty="0" smtClean="0">
              <a:solidFill>
                <a:schemeClr val="accent5">
                  <a:lumMod val="50000"/>
                </a:schemeClr>
              </a:solidFill>
            </a:rPr>
            <a:t>mevzuat kaynaklı gereklilikler ana</a:t>
          </a:r>
          <a:r>
            <a:rPr lang="tr-TR" dirty="0" smtClean="0">
              <a:solidFill>
                <a:schemeClr val="accent5">
                  <a:lumMod val="50000"/>
                </a:schemeClr>
              </a:solidFill>
            </a:rPr>
            <a:t> </a:t>
          </a:r>
          <a:r>
            <a:rPr lang="tr-TR" b="1" dirty="0" smtClean="0">
              <a:solidFill>
                <a:schemeClr val="accent5">
                  <a:lumMod val="50000"/>
                </a:schemeClr>
              </a:solidFill>
            </a:rPr>
            <a:t>hatlarıyla</a:t>
          </a:r>
          <a:r>
            <a:rPr lang="tr-TR" dirty="0" smtClean="0">
              <a:solidFill>
                <a:schemeClr val="accent5">
                  <a:lumMod val="50000"/>
                </a:schemeClr>
              </a:solidFill>
            </a:rPr>
            <a:t> ortaya çıkmaktadır.</a:t>
          </a:r>
          <a:endParaRPr lang="tr-TR" dirty="0">
            <a:solidFill>
              <a:schemeClr val="accent5">
                <a:lumMod val="50000"/>
              </a:schemeClr>
            </a:solidFill>
          </a:endParaRPr>
        </a:p>
      </dgm:t>
    </dgm:pt>
    <dgm:pt modelId="{A52BE76C-9A3D-4D62-86EC-B40F71DEE5D1}" type="sibTrans" cxnId="{82126585-0964-48C0-8012-283CFC5AA56D}">
      <dgm:prSet/>
      <dgm:spPr/>
      <dgm:t>
        <a:bodyPr/>
        <a:lstStyle/>
        <a:p>
          <a:endParaRPr lang="tr-TR"/>
        </a:p>
      </dgm:t>
    </dgm:pt>
    <dgm:pt modelId="{6D5E9BB8-584E-421E-99C7-F5269B833E76}" type="parTrans" cxnId="{82126585-0964-48C0-8012-283CFC5AA56D}">
      <dgm:prSet/>
      <dgm:spPr/>
      <dgm:t>
        <a:bodyPr/>
        <a:lstStyle/>
        <a:p>
          <a:endParaRPr lang="tr-TR"/>
        </a:p>
      </dgm:t>
    </dgm:pt>
    <dgm:pt modelId="{09215874-8156-49B4-BFD0-8C259D0B8330}">
      <dgm:prSet phldrT="[Metin]"/>
      <dgm:spPr>
        <a:solidFill>
          <a:schemeClr val="bg1">
            <a:lumMod val="65000"/>
          </a:schemeClr>
        </a:solidFill>
      </dgm:spPr>
      <dgm:t>
        <a:bodyPr/>
        <a:lstStyle/>
        <a:p>
          <a:r>
            <a:rPr lang="tr-TR" b="0" dirty="0" smtClean="0">
              <a:solidFill>
                <a:schemeClr val="accent5">
                  <a:lumMod val="50000"/>
                </a:schemeClr>
              </a:solidFill>
            </a:rPr>
            <a:t>Sistemin </a:t>
          </a:r>
          <a:r>
            <a:rPr lang="tr-TR" b="1" dirty="0" smtClean="0">
              <a:solidFill>
                <a:schemeClr val="accent5">
                  <a:lumMod val="50000"/>
                </a:schemeClr>
              </a:solidFill>
            </a:rPr>
            <a:t>veri güvenliği çerçevesinin </a:t>
          </a:r>
          <a:r>
            <a:rPr lang="tr-TR" b="0" dirty="0" smtClean="0">
              <a:solidFill>
                <a:schemeClr val="accent5">
                  <a:lumMod val="50000"/>
                </a:schemeClr>
              </a:solidFill>
            </a:rPr>
            <a:t>gereksinimlere uygun şekilde oluşturulması,</a:t>
          </a:r>
          <a:endParaRPr lang="tr-TR" b="0" dirty="0">
            <a:solidFill>
              <a:schemeClr val="accent5">
                <a:lumMod val="50000"/>
              </a:schemeClr>
            </a:solidFill>
          </a:endParaRPr>
        </a:p>
      </dgm:t>
    </dgm:pt>
    <dgm:pt modelId="{1148D55B-AFC1-477F-9DFB-72F7753DDDBC}" type="parTrans" cxnId="{89317A79-69F1-4576-A477-E2F1E83D6D15}">
      <dgm:prSet/>
      <dgm:spPr/>
      <dgm:t>
        <a:bodyPr/>
        <a:lstStyle/>
        <a:p>
          <a:endParaRPr lang="tr-TR"/>
        </a:p>
      </dgm:t>
    </dgm:pt>
    <dgm:pt modelId="{C6954012-2702-4A36-B932-8FC2BF5A792E}" type="sibTrans" cxnId="{89317A79-69F1-4576-A477-E2F1E83D6D15}">
      <dgm:prSet/>
      <dgm:spPr/>
      <dgm:t>
        <a:bodyPr/>
        <a:lstStyle/>
        <a:p>
          <a:endParaRPr lang="tr-TR"/>
        </a:p>
      </dgm:t>
    </dgm:pt>
    <dgm:pt modelId="{0A2E5E0D-1414-4E8F-AD79-937039F3EAB0}">
      <dgm:prSet phldrT="[Metin]"/>
      <dgm:spPr>
        <a:solidFill>
          <a:schemeClr val="bg1">
            <a:lumMod val="65000"/>
          </a:schemeClr>
        </a:solidFill>
      </dgm:spPr>
      <dgm:t>
        <a:bodyPr/>
        <a:lstStyle/>
        <a:p>
          <a:r>
            <a:rPr lang="tr-TR" b="0" dirty="0" smtClean="0">
              <a:solidFill>
                <a:schemeClr val="accent5">
                  <a:lumMod val="50000"/>
                </a:schemeClr>
              </a:solidFill>
            </a:rPr>
            <a:t>Veri sağlayıcı </a:t>
          </a:r>
          <a:r>
            <a:rPr lang="tr-TR" b="1" dirty="0" smtClean="0">
              <a:solidFill>
                <a:schemeClr val="accent5">
                  <a:lumMod val="50000"/>
                </a:schemeClr>
              </a:solidFill>
            </a:rPr>
            <a:t>kurumlarla entegrasyon </a:t>
          </a:r>
          <a:r>
            <a:rPr lang="tr-TR" b="0" dirty="0" smtClean="0">
              <a:solidFill>
                <a:schemeClr val="accent5">
                  <a:lumMod val="50000"/>
                </a:schemeClr>
              </a:solidFill>
            </a:rPr>
            <a:t>konusunda </a:t>
          </a:r>
          <a:r>
            <a:rPr lang="tr-TR" b="0" dirty="0" err="1" smtClean="0">
              <a:solidFill>
                <a:schemeClr val="accent5">
                  <a:lumMod val="50000"/>
                </a:schemeClr>
              </a:solidFill>
            </a:rPr>
            <a:t>önceliklendirme</a:t>
          </a:r>
          <a:r>
            <a:rPr lang="tr-TR" b="0" dirty="0" smtClean="0">
              <a:solidFill>
                <a:schemeClr val="accent5">
                  <a:lumMod val="50000"/>
                </a:schemeClr>
              </a:solidFill>
            </a:rPr>
            <a:t> yapılması ve işlerlik bakımından veri kaynakları bütünlüğüne dikkat edilmesi,</a:t>
          </a:r>
          <a:endParaRPr lang="tr-TR" b="0" dirty="0">
            <a:solidFill>
              <a:schemeClr val="accent5">
                <a:lumMod val="50000"/>
              </a:schemeClr>
            </a:solidFill>
          </a:endParaRPr>
        </a:p>
      </dgm:t>
    </dgm:pt>
    <dgm:pt modelId="{73FF28AF-0B27-4D86-B813-81CF45ABD84E}" type="parTrans" cxnId="{F7A25476-6638-48FA-88BE-1651D6748565}">
      <dgm:prSet/>
      <dgm:spPr/>
      <dgm:t>
        <a:bodyPr/>
        <a:lstStyle/>
        <a:p>
          <a:endParaRPr lang="tr-TR"/>
        </a:p>
      </dgm:t>
    </dgm:pt>
    <dgm:pt modelId="{8D375AD1-F274-40A9-969E-9BD0308E71D6}" type="sibTrans" cxnId="{F7A25476-6638-48FA-88BE-1651D6748565}">
      <dgm:prSet/>
      <dgm:spPr/>
      <dgm:t>
        <a:bodyPr/>
        <a:lstStyle/>
        <a:p>
          <a:endParaRPr lang="tr-TR"/>
        </a:p>
      </dgm:t>
    </dgm:pt>
    <dgm:pt modelId="{59E5DD3A-86FC-4D60-B6A9-C75FBDE5D479}">
      <dgm:prSet phldrT="[Metin]"/>
      <dgm:spPr>
        <a:solidFill>
          <a:schemeClr val="bg1">
            <a:lumMod val="65000"/>
          </a:schemeClr>
        </a:solidFill>
      </dgm:spPr>
      <dgm:t>
        <a:bodyPr/>
        <a:lstStyle/>
        <a:p>
          <a:r>
            <a:rPr lang="tr-TR" b="0" dirty="0" smtClean="0">
              <a:solidFill>
                <a:schemeClr val="accent5">
                  <a:lumMod val="50000"/>
                </a:schemeClr>
              </a:solidFill>
            </a:rPr>
            <a:t>Sistemin sağlayacağı faydalar bakımından </a:t>
          </a:r>
          <a:r>
            <a:rPr lang="tr-TR" b="1" dirty="0" smtClean="0">
              <a:solidFill>
                <a:schemeClr val="accent5">
                  <a:lumMod val="50000"/>
                </a:schemeClr>
              </a:solidFill>
            </a:rPr>
            <a:t>hedef kullanıcı profillerinin</a:t>
          </a:r>
          <a:r>
            <a:rPr lang="tr-TR" b="0" dirty="0" smtClean="0">
              <a:solidFill>
                <a:schemeClr val="accent5">
                  <a:lumMod val="50000"/>
                </a:schemeClr>
              </a:solidFill>
            </a:rPr>
            <a:t> ihtiyaçlarının detaylı biçimde ele alınması ihtiyacı bulunmaktadır.</a:t>
          </a:r>
          <a:endParaRPr lang="tr-TR" b="0" dirty="0">
            <a:solidFill>
              <a:schemeClr val="accent5">
                <a:lumMod val="50000"/>
              </a:schemeClr>
            </a:solidFill>
          </a:endParaRPr>
        </a:p>
      </dgm:t>
    </dgm:pt>
    <dgm:pt modelId="{24841900-6765-4F90-88E9-EE5E3FFB2EFD}" type="parTrans" cxnId="{32E64F23-E0AF-48A8-A807-F6BBD73B2A80}">
      <dgm:prSet/>
      <dgm:spPr/>
      <dgm:t>
        <a:bodyPr/>
        <a:lstStyle/>
        <a:p>
          <a:endParaRPr lang="tr-TR"/>
        </a:p>
      </dgm:t>
    </dgm:pt>
    <dgm:pt modelId="{33226105-4B6D-4136-AA25-AA83C0F4A44F}" type="sibTrans" cxnId="{32E64F23-E0AF-48A8-A807-F6BBD73B2A80}">
      <dgm:prSet/>
      <dgm:spPr/>
      <dgm:t>
        <a:bodyPr/>
        <a:lstStyle/>
        <a:p>
          <a:endParaRPr lang="tr-TR"/>
        </a:p>
      </dgm:t>
    </dgm:pt>
    <dgm:pt modelId="{BF366032-D783-4947-B075-475A59825A86}">
      <dgm:prSet phldrT="[Metin]"/>
      <dgm:spPr>
        <a:solidFill>
          <a:schemeClr val="bg1">
            <a:lumMod val="65000"/>
          </a:schemeClr>
        </a:solidFill>
      </dgm:spPr>
      <dgm:t>
        <a:bodyPr/>
        <a:lstStyle/>
        <a:p>
          <a:endParaRPr lang="tr-TR" b="0" dirty="0">
            <a:solidFill>
              <a:schemeClr val="accent5">
                <a:lumMod val="50000"/>
              </a:schemeClr>
            </a:solidFill>
          </a:endParaRPr>
        </a:p>
      </dgm:t>
    </dgm:pt>
    <dgm:pt modelId="{EFCAACCF-FA2B-4FF5-9C78-4BBFC0E6552E}" type="parTrans" cxnId="{EA3F2038-021C-401B-86F9-E73799863268}">
      <dgm:prSet/>
      <dgm:spPr/>
      <dgm:t>
        <a:bodyPr/>
        <a:lstStyle/>
        <a:p>
          <a:endParaRPr lang="tr-TR"/>
        </a:p>
      </dgm:t>
    </dgm:pt>
    <dgm:pt modelId="{4B8EF506-B0B0-40D5-8E3F-AF616E997214}" type="sibTrans" cxnId="{EA3F2038-021C-401B-86F9-E73799863268}">
      <dgm:prSet/>
      <dgm:spPr/>
      <dgm:t>
        <a:bodyPr/>
        <a:lstStyle/>
        <a:p>
          <a:endParaRPr lang="tr-TR"/>
        </a:p>
      </dgm:t>
    </dgm:pt>
    <dgm:pt modelId="{7F017666-8589-4593-91B7-A10CEF7DB3C0}" type="pres">
      <dgm:prSet presAssocID="{9E68A843-F935-455E-90BD-70A7FE45CA0C}" presName="linear" presStyleCnt="0">
        <dgm:presLayoutVars>
          <dgm:dir/>
          <dgm:resizeHandles val="exact"/>
        </dgm:presLayoutVars>
      </dgm:prSet>
      <dgm:spPr/>
      <dgm:t>
        <a:bodyPr/>
        <a:lstStyle/>
        <a:p>
          <a:endParaRPr lang="tr-TR"/>
        </a:p>
      </dgm:t>
    </dgm:pt>
    <dgm:pt modelId="{8FAB67C7-2580-43D5-B531-DCC76563F5F4}" type="pres">
      <dgm:prSet presAssocID="{963A84F5-0988-4C03-A957-9366582026BB}" presName="comp" presStyleCnt="0"/>
      <dgm:spPr/>
      <dgm:t>
        <a:bodyPr/>
        <a:lstStyle/>
        <a:p>
          <a:endParaRPr lang="tr-TR"/>
        </a:p>
      </dgm:t>
    </dgm:pt>
    <dgm:pt modelId="{92D10F7E-387D-418F-9FAF-B7DB3B72CE9D}" type="pres">
      <dgm:prSet presAssocID="{963A84F5-0988-4C03-A957-9366582026BB}" presName="box" presStyleLbl="node1" presStyleIdx="0" presStyleCnt="1"/>
      <dgm:spPr/>
      <dgm:t>
        <a:bodyPr/>
        <a:lstStyle/>
        <a:p>
          <a:endParaRPr lang="tr-TR"/>
        </a:p>
      </dgm:t>
    </dgm:pt>
    <dgm:pt modelId="{5E383557-1A08-405C-AADD-C6BF2DE5BDA6}" type="pres">
      <dgm:prSet presAssocID="{963A84F5-0988-4C03-A957-9366582026BB}"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59000" r="-159000"/>
          </a:stretch>
        </a:blipFill>
      </dgm:spPr>
      <dgm:t>
        <a:bodyPr/>
        <a:lstStyle/>
        <a:p>
          <a:endParaRPr lang="tr-TR"/>
        </a:p>
      </dgm:t>
    </dgm:pt>
    <dgm:pt modelId="{7EB1B948-298E-4CBA-B88D-BD8A0C04AB32}" type="pres">
      <dgm:prSet presAssocID="{963A84F5-0988-4C03-A957-9366582026BB}" presName="text" presStyleLbl="node1" presStyleIdx="0" presStyleCnt="1">
        <dgm:presLayoutVars>
          <dgm:bulletEnabled val="1"/>
        </dgm:presLayoutVars>
      </dgm:prSet>
      <dgm:spPr/>
      <dgm:t>
        <a:bodyPr/>
        <a:lstStyle/>
        <a:p>
          <a:endParaRPr lang="tr-TR"/>
        </a:p>
      </dgm:t>
    </dgm:pt>
  </dgm:ptLst>
  <dgm:cxnLst>
    <dgm:cxn modelId="{F7EBA6CF-8AFA-44F1-850A-E0F44C6177C8}" type="presOf" srcId="{59E5DD3A-86FC-4D60-B6A9-C75FBDE5D479}" destId="{92D10F7E-387D-418F-9FAF-B7DB3B72CE9D}" srcOrd="0" destOrd="4" presId="urn:microsoft.com/office/officeart/2005/8/layout/vList4"/>
    <dgm:cxn modelId="{749C6B2D-E2BE-4DBE-A442-568E0E0D84C9}" type="presOf" srcId="{CCAF97A7-2553-4BBA-902C-561DE1901A5D}" destId="{92D10F7E-387D-418F-9FAF-B7DB3B72CE9D}" srcOrd="0" destOrd="1" presId="urn:microsoft.com/office/officeart/2005/8/layout/vList4"/>
    <dgm:cxn modelId="{14267BD6-F80C-4C4E-A022-30B3F4EE0886}" type="presOf" srcId="{9E68A843-F935-455E-90BD-70A7FE45CA0C}" destId="{7F017666-8589-4593-91B7-A10CEF7DB3C0}" srcOrd="0" destOrd="0" presId="urn:microsoft.com/office/officeart/2005/8/layout/vList4"/>
    <dgm:cxn modelId="{EA3F2038-021C-401B-86F9-E73799863268}" srcId="{963A84F5-0988-4C03-A957-9366582026BB}" destId="{BF366032-D783-4947-B075-475A59825A86}" srcOrd="4" destOrd="0" parTransId="{EFCAACCF-FA2B-4FF5-9C78-4BBFC0E6552E}" sibTransId="{4B8EF506-B0B0-40D5-8E3F-AF616E997214}"/>
    <dgm:cxn modelId="{B457248A-FE5D-4BF9-A9CB-C04A729464D2}" type="presOf" srcId="{BF366032-D783-4947-B075-475A59825A86}" destId="{7EB1B948-298E-4CBA-B88D-BD8A0C04AB32}" srcOrd="1" destOrd="5" presId="urn:microsoft.com/office/officeart/2005/8/layout/vList4"/>
    <dgm:cxn modelId="{20998C10-B532-4DDA-9E9A-7CD9E360AE5C}" type="presOf" srcId="{963A84F5-0988-4C03-A957-9366582026BB}" destId="{92D10F7E-387D-418F-9FAF-B7DB3B72CE9D}" srcOrd="0" destOrd="0" presId="urn:microsoft.com/office/officeart/2005/8/layout/vList4"/>
    <dgm:cxn modelId="{0668D874-8F7D-4274-9A0B-163F313BC9B2}" type="presOf" srcId="{0A2E5E0D-1414-4E8F-AD79-937039F3EAB0}" destId="{7EB1B948-298E-4CBA-B88D-BD8A0C04AB32}" srcOrd="1" destOrd="3" presId="urn:microsoft.com/office/officeart/2005/8/layout/vList4"/>
    <dgm:cxn modelId="{89317A79-69F1-4576-A477-E2F1E83D6D15}" srcId="{963A84F5-0988-4C03-A957-9366582026BB}" destId="{09215874-8156-49B4-BFD0-8C259D0B8330}" srcOrd="1" destOrd="0" parTransId="{1148D55B-AFC1-477F-9DFB-72F7753DDDBC}" sibTransId="{C6954012-2702-4A36-B932-8FC2BF5A792E}"/>
    <dgm:cxn modelId="{32E64F23-E0AF-48A8-A807-F6BBD73B2A80}" srcId="{963A84F5-0988-4C03-A957-9366582026BB}" destId="{59E5DD3A-86FC-4D60-B6A9-C75FBDE5D479}" srcOrd="3" destOrd="0" parTransId="{24841900-6765-4F90-88E9-EE5E3FFB2EFD}" sibTransId="{33226105-4B6D-4136-AA25-AA83C0F4A44F}"/>
    <dgm:cxn modelId="{AD085A52-5255-4A7B-A3A7-CFA5DF510DA7}" srcId="{9E68A843-F935-455E-90BD-70A7FE45CA0C}" destId="{963A84F5-0988-4C03-A957-9366582026BB}" srcOrd="0" destOrd="0" parTransId="{1FF894F0-FA4E-4ACA-9D3D-670D91B05EF4}" sibTransId="{7DF64693-AC66-4828-B08E-48DF09D30203}"/>
    <dgm:cxn modelId="{FF182AC5-0193-412D-8227-D9C7752346A3}" type="presOf" srcId="{0A2E5E0D-1414-4E8F-AD79-937039F3EAB0}" destId="{92D10F7E-387D-418F-9FAF-B7DB3B72CE9D}" srcOrd="0" destOrd="3" presId="urn:microsoft.com/office/officeart/2005/8/layout/vList4"/>
    <dgm:cxn modelId="{2921F6EA-BE13-4DE4-8025-AE69AAA2C1BA}" type="presOf" srcId="{BF366032-D783-4947-B075-475A59825A86}" destId="{92D10F7E-387D-418F-9FAF-B7DB3B72CE9D}" srcOrd="0" destOrd="5" presId="urn:microsoft.com/office/officeart/2005/8/layout/vList4"/>
    <dgm:cxn modelId="{998F113F-ACD3-4EEF-93B1-B97DF686AAA2}" type="presOf" srcId="{CCAF97A7-2553-4BBA-902C-561DE1901A5D}" destId="{7EB1B948-298E-4CBA-B88D-BD8A0C04AB32}" srcOrd="1" destOrd="1" presId="urn:microsoft.com/office/officeart/2005/8/layout/vList4"/>
    <dgm:cxn modelId="{0D661571-6237-4AC4-91DD-C96BDF6395D7}" type="presOf" srcId="{59E5DD3A-86FC-4D60-B6A9-C75FBDE5D479}" destId="{7EB1B948-298E-4CBA-B88D-BD8A0C04AB32}" srcOrd="1" destOrd="4" presId="urn:microsoft.com/office/officeart/2005/8/layout/vList4"/>
    <dgm:cxn modelId="{4C1686DA-BA5F-4390-8061-BD3CA07F600E}" type="presOf" srcId="{09215874-8156-49B4-BFD0-8C259D0B8330}" destId="{7EB1B948-298E-4CBA-B88D-BD8A0C04AB32}" srcOrd="1" destOrd="2" presId="urn:microsoft.com/office/officeart/2005/8/layout/vList4"/>
    <dgm:cxn modelId="{82126585-0964-48C0-8012-283CFC5AA56D}" srcId="{963A84F5-0988-4C03-A957-9366582026BB}" destId="{CCAF97A7-2553-4BBA-902C-561DE1901A5D}" srcOrd="0" destOrd="0" parTransId="{6D5E9BB8-584E-421E-99C7-F5269B833E76}" sibTransId="{A52BE76C-9A3D-4D62-86EC-B40F71DEE5D1}"/>
    <dgm:cxn modelId="{FD02A2B9-E0FE-429A-96E9-1B43529F9A0F}" type="presOf" srcId="{09215874-8156-49B4-BFD0-8C259D0B8330}" destId="{92D10F7E-387D-418F-9FAF-B7DB3B72CE9D}" srcOrd="0" destOrd="2" presId="urn:microsoft.com/office/officeart/2005/8/layout/vList4"/>
    <dgm:cxn modelId="{B0091144-45C9-4786-93F7-9EFA7677991A}" type="presOf" srcId="{963A84F5-0988-4C03-A957-9366582026BB}" destId="{7EB1B948-298E-4CBA-B88D-BD8A0C04AB32}" srcOrd="1" destOrd="0" presId="urn:microsoft.com/office/officeart/2005/8/layout/vList4"/>
    <dgm:cxn modelId="{F7A25476-6638-48FA-88BE-1651D6748565}" srcId="{963A84F5-0988-4C03-A957-9366582026BB}" destId="{0A2E5E0D-1414-4E8F-AD79-937039F3EAB0}" srcOrd="2" destOrd="0" parTransId="{73FF28AF-0B27-4D86-B813-81CF45ABD84E}" sibTransId="{8D375AD1-F274-40A9-969E-9BD0308E71D6}"/>
    <dgm:cxn modelId="{BF872219-34B1-47C7-9B99-9BD7B0D82721}" type="presParOf" srcId="{7F017666-8589-4593-91B7-A10CEF7DB3C0}" destId="{8FAB67C7-2580-43D5-B531-DCC76563F5F4}" srcOrd="0" destOrd="0" presId="urn:microsoft.com/office/officeart/2005/8/layout/vList4"/>
    <dgm:cxn modelId="{A201BAFB-BE95-4133-B318-3865848FA464}" type="presParOf" srcId="{8FAB67C7-2580-43D5-B531-DCC76563F5F4}" destId="{92D10F7E-387D-418F-9FAF-B7DB3B72CE9D}" srcOrd="0" destOrd="0" presId="urn:microsoft.com/office/officeart/2005/8/layout/vList4"/>
    <dgm:cxn modelId="{A9132185-64EA-4CF5-A1BC-AF5052849763}" type="presParOf" srcId="{8FAB67C7-2580-43D5-B531-DCC76563F5F4}" destId="{5E383557-1A08-405C-AADD-C6BF2DE5BDA6}" srcOrd="1" destOrd="0" presId="urn:microsoft.com/office/officeart/2005/8/layout/vList4"/>
    <dgm:cxn modelId="{EC067E14-E9A6-4C5B-A82B-B952A7B93998}" type="presParOf" srcId="{8FAB67C7-2580-43D5-B531-DCC76563F5F4}" destId="{7EB1B948-298E-4CBA-B88D-BD8A0C04AB32}"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7592C744-81B1-4451-ACDA-4D4A79CE9C28}" type="presOf" srcId="{29B07A9B-758D-4B21-AA1D-5D156007851D}" destId="{624C2BBB-E225-457B-9030-4059AD5FDDB1}"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4A7EE320-A259-42C7-AE0B-895D84D9006D}" srcId="{9760DC9B-F2BE-4099-942D-79204F4AD244}" destId="{190F4928-E1E4-4DBB-BEF3-F88FDCB45E61}" srcOrd="5" destOrd="0" parTransId="{0FAA3656-BEF2-48A6-A34D-5A3AF2F06009}" sibTransId="{DA5FB226-68DF-4C2A-9712-165F26F88BB9}"/>
    <dgm:cxn modelId="{11EB5A4A-32EA-4150-9662-400AF4E9B5B0}" srcId="{9760DC9B-F2BE-4099-942D-79204F4AD244}" destId="{9971BDDA-7F5A-4283-BABC-2783F2DAEC2A}" srcOrd="2" destOrd="0" parTransId="{463D673B-FC72-4EBB-AC12-3B6503D780E3}" sibTransId="{C25CC8D1-9FF4-4DBC-A63F-DF3C9BA63BBB}"/>
    <dgm:cxn modelId="{3797FF38-8B40-477B-B2C6-0AF47E40115F}" type="presOf" srcId="{84C7E155-22FD-4C9A-80F2-286C57991394}" destId="{10C4BF1F-27B7-4C3B-BBA3-4D2570A5BEDE}" srcOrd="0" destOrd="0" presId="urn:microsoft.com/office/officeart/2005/8/layout/hChevron3"/>
    <dgm:cxn modelId="{D0880975-74A9-4672-A830-1D18B95C73D9}" srcId="{9760DC9B-F2BE-4099-942D-79204F4AD244}" destId="{84C7E155-22FD-4C9A-80F2-286C57991394}" srcOrd="1" destOrd="0" parTransId="{30ADBE1E-25AD-4BB1-986F-6E7948CA42E6}" sibTransId="{BADB3939-6C0C-4564-8C7B-5E22219D1DB5}"/>
    <dgm:cxn modelId="{6E1C9F71-F315-43E2-9F64-5AF09A4EC9DB}" type="presOf" srcId="{9760DC9B-F2BE-4099-942D-79204F4AD244}" destId="{846A4B04-42D5-43EE-9EE7-1E2D8FAEC0C2}" srcOrd="0" destOrd="0" presId="urn:microsoft.com/office/officeart/2005/8/layout/hChevron3"/>
    <dgm:cxn modelId="{A8C19DAC-911A-4DAF-9F0A-AE3A1A0608A6}" type="presOf" srcId="{6D8F616C-5560-4CFA-9142-DE89A3921BF2}" destId="{B825B2F3-592F-4595-A1FE-D4717540E29F}"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55ECFFB8-4369-4898-B660-F3E667C0F9DF}" type="presOf" srcId="{190F4928-E1E4-4DBB-BEF3-F88FDCB45E61}" destId="{9B891A10-9F93-434D-9B18-A4AABC3528AD}" srcOrd="0" destOrd="0" presId="urn:microsoft.com/office/officeart/2005/8/layout/hChevron3"/>
    <dgm:cxn modelId="{7621589C-5430-46D5-A8EB-83AD3A2849EE}" type="presOf" srcId="{CF1FACA8-8E3A-4DD6-8967-1C0C6A60FFEB}" destId="{D5BE4F38-1013-49A4-92D3-475C4BC8BE6A}"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662BD6FA-B994-492D-A815-790985DF3CAB}" type="presOf" srcId="{9971BDDA-7F5A-4283-BABC-2783F2DAEC2A}" destId="{731FA5CE-5300-4FB1-B873-8E580626F98D}" srcOrd="0" destOrd="0" presId="urn:microsoft.com/office/officeart/2005/8/layout/hChevron3"/>
    <dgm:cxn modelId="{DE158E7D-B34C-4C40-8C48-78970AB4ADF2}" type="presParOf" srcId="{846A4B04-42D5-43EE-9EE7-1E2D8FAEC0C2}" destId="{D5BE4F38-1013-49A4-92D3-475C4BC8BE6A}" srcOrd="0" destOrd="0" presId="urn:microsoft.com/office/officeart/2005/8/layout/hChevron3"/>
    <dgm:cxn modelId="{61227CB5-012F-4202-A389-DC8D31EEAB66}" type="presParOf" srcId="{846A4B04-42D5-43EE-9EE7-1E2D8FAEC0C2}" destId="{6EEDA9E6-F5CD-4925-9D60-2CD4CAFC7D67}" srcOrd="1" destOrd="0" presId="urn:microsoft.com/office/officeart/2005/8/layout/hChevron3"/>
    <dgm:cxn modelId="{47A54D11-E7A3-4399-9AA6-EF57D12BE7B8}" type="presParOf" srcId="{846A4B04-42D5-43EE-9EE7-1E2D8FAEC0C2}" destId="{10C4BF1F-27B7-4C3B-BBA3-4D2570A5BEDE}" srcOrd="2" destOrd="0" presId="urn:microsoft.com/office/officeart/2005/8/layout/hChevron3"/>
    <dgm:cxn modelId="{084F23E5-8472-4216-998B-6A16C73EB7F3}" type="presParOf" srcId="{846A4B04-42D5-43EE-9EE7-1E2D8FAEC0C2}" destId="{5D081AB1-DF61-4008-84D7-14292ADDA097}" srcOrd="3" destOrd="0" presId="urn:microsoft.com/office/officeart/2005/8/layout/hChevron3"/>
    <dgm:cxn modelId="{92A59632-85FD-46C4-BCC3-109E06BA5472}" type="presParOf" srcId="{846A4B04-42D5-43EE-9EE7-1E2D8FAEC0C2}" destId="{731FA5CE-5300-4FB1-B873-8E580626F98D}" srcOrd="4" destOrd="0" presId="urn:microsoft.com/office/officeart/2005/8/layout/hChevron3"/>
    <dgm:cxn modelId="{05952F14-1E29-4621-93E6-F4F49499D203}" type="presParOf" srcId="{846A4B04-42D5-43EE-9EE7-1E2D8FAEC0C2}" destId="{C808C3B9-2886-4F6C-8942-88251E22EFD2}" srcOrd="5" destOrd="0" presId="urn:microsoft.com/office/officeart/2005/8/layout/hChevron3"/>
    <dgm:cxn modelId="{2628F1FA-3719-459E-B9A5-5029C3424EC2}" type="presParOf" srcId="{846A4B04-42D5-43EE-9EE7-1E2D8FAEC0C2}" destId="{624C2BBB-E225-457B-9030-4059AD5FDDB1}" srcOrd="6" destOrd="0" presId="urn:microsoft.com/office/officeart/2005/8/layout/hChevron3"/>
    <dgm:cxn modelId="{903CD3A8-E349-4593-BCE9-FB966889FE96}" type="presParOf" srcId="{846A4B04-42D5-43EE-9EE7-1E2D8FAEC0C2}" destId="{347E1C1E-973C-4DD3-AA23-898DC4EBC2DA}" srcOrd="7" destOrd="0" presId="urn:microsoft.com/office/officeart/2005/8/layout/hChevron3"/>
    <dgm:cxn modelId="{5A5552E8-7FBC-40FC-B147-1719228C7A74}" type="presParOf" srcId="{846A4B04-42D5-43EE-9EE7-1E2D8FAEC0C2}" destId="{B825B2F3-592F-4595-A1FE-D4717540E29F}" srcOrd="8" destOrd="0" presId="urn:microsoft.com/office/officeart/2005/8/layout/hChevron3"/>
    <dgm:cxn modelId="{95E4A20F-EBDF-4C8B-A64B-BDDC880B8F92}" type="presParOf" srcId="{846A4B04-42D5-43EE-9EE7-1E2D8FAEC0C2}" destId="{78285BEB-221E-4EF4-9C0B-D3C87E78ECE1}" srcOrd="9" destOrd="0" presId="urn:microsoft.com/office/officeart/2005/8/layout/hChevron3"/>
    <dgm:cxn modelId="{EFB0D153-885B-4E5E-A8AC-78E51566B383}"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4DD7CE-0300-427B-9356-DED2036DFFCD}"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tr-TR"/>
        </a:p>
      </dgm:t>
    </dgm:pt>
    <dgm:pt modelId="{C18B1611-8AE8-4463-AAC3-4249EB1E9F42}">
      <dgm:prSet phldrT="[Metin]" custT="1"/>
      <dgm:spPr/>
      <dgm:t>
        <a:bodyPr/>
        <a:lstStyle/>
        <a:p>
          <a:r>
            <a:rPr lang="tr-TR" sz="1000" dirty="0" smtClean="0">
              <a:solidFill>
                <a:schemeClr val="tx1"/>
              </a:solidFill>
            </a:rPr>
            <a:t>Sürdürülebilirlik</a:t>
          </a:r>
          <a:endParaRPr lang="tr-TR" sz="700" dirty="0">
            <a:solidFill>
              <a:schemeClr val="tx1"/>
            </a:solidFill>
          </a:endParaRPr>
        </a:p>
      </dgm:t>
    </dgm:pt>
    <dgm:pt modelId="{CBD8822D-3E84-491B-AAFD-BDB58584C0A9}" type="parTrans" cxnId="{A033CF86-D702-4099-B330-C5A05BFC131E}">
      <dgm:prSet/>
      <dgm:spPr/>
      <dgm:t>
        <a:bodyPr/>
        <a:lstStyle/>
        <a:p>
          <a:endParaRPr lang="tr-TR">
            <a:solidFill>
              <a:schemeClr val="tx1"/>
            </a:solidFill>
          </a:endParaRPr>
        </a:p>
      </dgm:t>
    </dgm:pt>
    <dgm:pt modelId="{E4211433-9B32-4337-9429-7915BB274A47}" type="sibTrans" cxnId="{A033CF86-D702-4099-B330-C5A05BFC131E}">
      <dgm:prSet/>
      <dgm:spPr/>
      <dgm:t>
        <a:bodyPr/>
        <a:lstStyle/>
        <a:p>
          <a:endParaRPr lang="tr-TR">
            <a:solidFill>
              <a:schemeClr val="tx1"/>
            </a:solidFill>
          </a:endParaRPr>
        </a:p>
      </dgm:t>
    </dgm:pt>
    <dgm:pt modelId="{C669C328-4B3D-4370-8CA4-C4CE0D26840A}">
      <dgm:prSet phldrT="[Metin]" custT="1"/>
      <dgm:spPr/>
      <dgm:t>
        <a:bodyPr/>
        <a:lstStyle/>
        <a:p>
          <a:r>
            <a:rPr lang="tr-TR" sz="1400" dirty="0" smtClean="0">
              <a:solidFill>
                <a:schemeClr val="tx1"/>
              </a:solidFill>
            </a:rPr>
            <a:t>Sosyal</a:t>
          </a:r>
          <a:endParaRPr lang="tr-TR" sz="1200" dirty="0">
            <a:solidFill>
              <a:schemeClr val="tx1"/>
            </a:solidFill>
          </a:endParaRPr>
        </a:p>
      </dgm:t>
    </dgm:pt>
    <dgm:pt modelId="{CE65EA21-78AC-4D58-A8A8-C5F8DCBCC1C8}" type="parTrans" cxnId="{2A221816-975E-4981-90B0-E79C5DF7433B}">
      <dgm:prSet/>
      <dgm:spPr/>
      <dgm:t>
        <a:bodyPr/>
        <a:lstStyle/>
        <a:p>
          <a:endParaRPr lang="tr-TR">
            <a:solidFill>
              <a:schemeClr val="tx1"/>
            </a:solidFill>
          </a:endParaRPr>
        </a:p>
      </dgm:t>
    </dgm:pt>
    <dgm:pt modelId="{2B921887-6913-45D1-88A3-F611D10D42A6}" type="sibTrans" cxnId="{2A221816-975E-4981-90B0-E79C5DF7433B}">
      <dgm:prSet/>
      <dgm:spPr/>
      <dgm:t>
        <a:bodyPr/>
        <a:lstStyle/>
        <a:p>
          <a:endParaRPr lang="tr-TR">
            <a:solidFill>
              <a:schemeClr val="tx1"/>
            </a:solidFill>
          </a:endParaRPr>
        </a:p>
      </dgm:t>
    </dgm:pt>
    <dgm:pt modelId="{B33166D3-EA13-437A-BFAA-E777C4818D5B}">
      <dgm:prSet phldrT="[Metin]"/>
      <dgm:spPr/>
      <dgm:t>
        <a:bodyPr/>
        <a:lstStyle/>
        <a:p>
          <a:r>
            <a:rPr lang="tr-TR" dirty="0" smtClean="0">
              <a:solidFill>
                <a:schemeClr val="tx1"/>
              </a:solidFill>
            </a:rPr>
            <a:t>Çevresel</a:t>
          </a:r>
          <a:endParaRPr lang="tr-TR" dirty="0">
            <a:solidFill>
              <a:schemeClr val="tx1"/>
            </a:solidFill>
          </a:endParaRPr>
        </a:p>
      </dgm:t>
    </dgm:pt>
    <dgm:pt modelId="{A53BD2BB-57B7-4128-B5B1-13A79689E6ED}" type="parTrans" cxnId="{6C01F722-8B4A-4EA9-8DE4-A4FD3E1C6EA0}">
      <dgm:prSet/>
      <dgm:spPr/>
      <dgm:t>
        <a:bodyPr/>
        <a:lstStyle/>
        <a:p>
          <a:endParaRPr lang="tr-TR">
            <a:solidFill>
              <a:schemeClr val="tx1"/>
            </a:solidFill>
          </a:endParaRPr>
        </a:p>
      </dgm:t>
    </dgm:pt>
    <dgm:pt modelId="{7084A25E-53E3-4B6C-8579-31D984353446}" type="sibTrans" cxnId="{6C01F722-8B4A-4EA9-8DE4-A4FD3E1C6EA0}">
      <dgm:prSet/>
      <dgm:spPr/>
      <dgm:t>
        <a:bodyPr/>
        <a:lstStyle/>
        <a:p>
          <a:endParaRPr lang="tr-TR">
            <a:solidFill>
              <a:schemeClr val="tx1"/>
            </a:solidFill>
          </a:endParaRPr>
        </a:p>
      </dgm:t>
    </dgm:pt>
    <dgm:pt modelId="{5A97552B-CBC4-4920-A806-6C18196587E3}">
      <dgm:prSet phldrT="[Metin]"/>
      <dgm:spPr/>
      <dgm:t>
        <a:bodyPr/>
        <a:lstStyle/>
        <a:p>
          <a:r>
            <a:rPr lang="tr-TR" dirty="0" smtClean="0">
              <a:solidFill>
                <a:schemeClr val="tx1"/>
              </a:solidFill>
            </a:rPr>
            <a:t>Ekonomik</a:t>
          </a:r>
          <a:endParaRPr lang="tr-TR" dirty="0">
            <a:solidFill>
              <a:schemeClr val="tx1"/>
            </a:solidFill>
          </a:endParaRPr>
        </a:p>
      </dgm:t>
    </dgm:pt>
    <dgm:pt modelId="{65751958-A0B6-4152-A780-7D19B8FE9C0D}" type="parTrans" cxnId="{B7704019-2642-45DA-B202-1A6DE020EF9E}">
      <dgm:prSet/>
      <dgm:spPr/>
      <dgm:t>
        <a:bodyPr/>
        <a:lstStyle/>
        <a:p>
          <a:endParaRPr lang="tr-TR">
            <a:solidFill>
              <a:schemeClr val="tx1"/>
            </a:solidFill>
          </a:endParaRPr>
        </a:p>
      </dgm:t>
    </dgm:pt>
    <dgm:pt modelId="{3D909F0B-D9B4-4BC6-B996-CCB23E1ACFAB}" type="sibTrans" cxnId="{B7704019-2642-45DA-B202-1A6DE020EF9E}">
      <dgm:prSet/>
      <dgm:spPr/>
      <dgm:t>
        <a:bodyPr/>
        <a:lstStyle/>
        <a:p>
          <a:endParaRPr lang="tr-TR">
            <a:solidFill>
              <a:schemeClr val="tx1"/>
            </a:solidFill>
          </a:endParaRPr>
        </a:p>
      </dgm:t>
    </dgm:pt>
    <dgm:pt modelId="{9D97D5F3-A7DE-41D2-BD58-25AB6F8C4A34}" type="pres">
      <dgm:prSet presAssocID="{104DD7CE-0300-427B-9356-DED2036DFFCD}" presName="Name0" presStyleCnt="0">
        <dgm:presLayoutVars>
          <dgm:chMax val="1"/>
          <dgm:dir/>
          <dgm:animLvl val="ctr"/>
          <dgm:resizeHandles val="exact"/>
        </dgm:presLayoutVars>
      </dgm:prSet>
      <dgm:spPr/>
      <dgm:t>
        <a:bodyPr/>
        <a:lstStyle/>
        <a:p>
          <a:endParaRPr lang="tr-TR"/>
        </a:p>
      </dgm:t>
    </dgm:pt>
    <dgm:pt modelId="{7BEBC6CC-8C09-4350-BF1C-E0AFF85A603B}" type="pres">
      <dgm:prSet presAssocID="{C18B1611-8AE8-4463-AAC3-4249EB1E9F42}" presName="centerShape" presStyleLbl="node0" presStyleIdx="0" presStyleCnt="1" custScaleX="126514" custScaleY="130019"/>
      <dgm:spPr/>
      <dgm:t>
        <a:bodyPr/>
        <a:lstStyle/>
        <a:p>
          <a:endParaRPr lang="tr-TR"/>
        </a:p>
      </dgm:t>
    </dgm:pt>
    <dgm:pt modelId="{82706A46-38DE-4548-AC53-F80A719BFF3D}" type="pres">
      <dgm:prSet presAssocID="{C669C328-4B3D-4370-8CA4-C4CE0D26840A}" presName="node" presStyleLbl="node1" presStyleIdx="0" presStyleCnt="3">
        <dgm:presLayoutVars>
          <dgm:bulletEnabled val="1"/>
        </dgm:presLayoutVars>
      </dgm:prSet>
      <dgm:spPr/>
      <dgm:t>
        <a:bodyPr/>
        <a:lstStyle/>
        <a:p>
          <a:endParaRPr lang="tr-TR"/>
        </a:p>
      </dgm:t>
    </dgm:pt>
    <dgm:pt modelId="{193CEB56-7450-462A-8FFC-8E142C495B16}" type="pres">
      <dgm:prSet presAssocID="{C669C328-4B3D-4370-8CA4-C4CE0D26840A}" presName="dummy" presStyleCnt="0"/>
      <dgm:spPr/>
    </dgm:pt>
    <dgm:pt modelId="{80BC6875-FF3B-4438-A68E-513B2AA2A95C}" type="pres">
      <dgm:prSet presAssocID="{2B921887-6913-45D1-88A3-F611D10D42A6}" presName="sibTrans" presStyleLbl="sibTrans2D1" presStyleIdx="0" presStyleCnt="3"/>
      <dgm:spPr/>
      <dgm:t>
        <a:bodyPr/>
        <a:lstStyle/>
        <a:p>
          <a:endParaRPr lang="tr-TR"/>
        </a:p>
      </dgm:t>
    </dgm:pt>
    <dgm:pt modelId="{42CDD8F8-3597-4F2D-9AEA-15FC9683E1E0}" type="pres">
      <dgm:prSet presAssocID="{B33166D3-EA13-437A-BFAA-E777C4818D5B}" presName="node" presStyleLbl="node1" presStyleIdx="1" presStyleCnt="3">
        <dgm:presLayoutVars>
          <dgm:bulletEnabled val="1"/>
        </dgm:presLayoutVars>
      </dgm:prSet>
      <dgm:spPr/>
      <dgm:t>
        <a:bodyPr/>
        <a:lstStyle/>
        <a:p>
          <a:endParaRPr lang="tr-TR"/>
        </a:p>
      </dgm:t>
    </dgm:pt>
    <dgm:pt modelId="{74C39F6A-1BC6-4760-850D-8EAF65D4214E}" type="pres">
      <dgm:prSet presAssocID="{B33166D3-EA13-437A-BFAA-E777C4818D5B}" presName="dummy" presStyleCnt="0"/>
      <dgm:spPr/>
    </dgm:pt>
    <dgm:pt modelId="{46BA4EE8-3170-456E-8477-B7AD5244F52E}" type="pres">
      <dgm:prSet presAssocID="{7084A25E-53E3-4B6C-8579-31D984353446}" presName="sibTrans" presStyleLbl="sibTrans2D1" presStyleIdx="1" presStyleCnt="3"/>
      <dgm:spPr/>
      <dgm:t>
        <a:bodyPr/>
        <a:lstStyle/>
        <a:p>
          <a:endParaRPr lang="tr-TR"/>
        </a:p>
      </dgm:t>
    </dgm:pt>
    <dgm:pt modelId="{10067B88-D8B4-4AF6-A4BD-595778FF8DD2}" type="pres">
      <dgm:prSet presAssocID="{5A97552B-CBC4-4920-A806-6C18196587E3}" presName="node" presStyleLbl="node1" presStyleIdx="2" presStyleCnt="3">
        <dgm:presLayoutVars>
          <dgm:bulletEnabled val="1"/>
        </dgm:presLayoutVars>
      </dgm:prSet>
      <dgm:spPr/>
      <dgm:t>
        <a:bodyPr/>
        <a:lstStyle/>
        <a:p>
          <a:endParaRPr lang="tr-TR"/>
        </a:p>
      </dgm:t>
    </dgm:pt>
    <dgm:pt modelId="{A46829FC-C21F-4941-A441-7805817FA4AA}" type="pres">
      <dgm:prSet presAssocID="{5A97552B-CBC4-4920-A806-6C18196587E3}" presName="dummy" presStyleCnt="0"/>
      <dgm:spPr/>
    </dgm:pt>
    <dgm:pt modelId="{632D918D-1BEB-4D0F-B152-65746763197B}" type="pres">
      <dgm:prSet presAssocID="{3D909F0B-D9B4-4BC6-B996-CCB23E1ACFAB}" presName="sibTrans" presStyleLbl="sibTrans2D1" presStyleIdx="2" presStyleCnt="3"/>
      <dgm:spPr/>
      <dgm:t>
        <a:bodyPr/>
        <a:lstStyle/>
        <a:p>
          <a:endParaRPr lang="tr-TR"/>
        </a:p>
      </dgm:t>
    </dgm:pt>
  </dgm:ptLst>
  <dgm:cxnLst>
    <dgm:cxn modelId="{1769D836-35B1-42C4-8A47-D412A9A045A4}" type="presOf" srcId="{C18B1611-8AE8-4463-AAC3-4249EB1E9F42}" destId="{7BEBC6CC-8C09-4350-BF1C-E0AFF85A603B}" srcOrd="0" destOrd="0" presId="urn:microsoft.com/office/officeart/2005/8/layout/radial6"/>
    <dgm:cxn modelId="{A033CF86-D702-4099-B330-C5A05BFC131E}" srcId="{104DD7CE-0300-427B-9356-DED2036DFFCD}" destId="{C18B1611-8AE8-4463-AAC3-4249EB1E9F42}" srcOrd="0" destOrd="0" parTransId="{CBD8822D-3E84-491B-AAFD-BDB58584C0A9}" sibTransId="{E4211433-9B32-4337-9429-7915BB274A47}"/>
    <dgm:cxn modelId="{5F53F138-AB30-45F7-914D-F6411F7A4C31}" type="presOf" srcId="{B33166D3-EA13-437A-BFAA-E777C4818D5B}" destId="{42CDD8F8-3597-4F2D-9AEA-15FC9683E1E0}" srcOrd="0" destOrd="0" presId="urn:microsoft.com/office/officeart/2005/8/layout/radial6"/>
    <dgm:cxn modelId="{C1FB0D25-9E38-4FE9-BAD3-1D5691E1FF49}" type="presOf" srcId="{3D909F0B-D9B4-4BC6-B996-CCB23E1ACFAB}" destId="{632D918D-1BEB-4D0F-B152-65746763197B}" srcOrd="0" destOrd="0" presId="urn:microsoft.com/office/officeart/2005/8/layout/radial6"/>
    <dgm:cxn modelId="{B7704019-2642-45DA-B202-1A6DE020EF9E}" srcId="{C18B1611-8AE8-4463-AAC3-4249EB1E9F42}" destId="{5A97552B-CBC4-4920-A806-6C18196587E3}" srcOrd="2" destOrd="0" parTransId="{65751958-A0B6-4152-A780-7D19B8FE9C0D}" sibTransId="{3D909F0B-D9B4-4BC6-B996-CCB23E1ACFAB}"/>
    <dgm:cxn modelId="{6C14FDA2-293C-44CE-BB22-1BC7E810FFF7}" type="presOf" srcId="{5A97552B-CBC4-4920-A806-6C18196587E3}" destId="{10067B88-D8B4-4AF6-A4BD-595778FF8DD2}" srcOrd="0" destOrd="0" presId="urn:microsoft.com/office/officeart/2005/8/layout/radial6"/>
    <dgm:cxn modelId="{2A221816-975E-4981-90B0-E79C5DF7433B}" srcId="{C18B1611-8AE8-4463-AAC3-4249EB1E9F42}" destId="{C669C328-4B3D-4370-8CA4-C4CE0D26840A}" srcOrd="0" destOrd="0" parTransId="{CE65EA21-78AC-4D58-A8A8-C5F8DCBCC1C8}" sibTransId="{2B921887-6913-45D1-88A3-F611D10D42A6}"/>
    <dgm:cxn modelId="{59D81CB2-F4BE-46DD-949F-CC4F62BB4420}" type="presOf" srcId="{2B921887-6913-45D1-88A3-F611D10D42A6}" destId="{80BC6875-FF3B-4438-A68E-513B2AA2A95C}" srcOrd="0" destOrd="0" presId="urn:microsoft.com/office/officeart/2005/8/layout/radial6"/>
    <dgm:cxn modelId="{57BEC316-DCCA-4E43-9B6A-017686A65F8E}" type="presOf" srcId="{C669C328-4B3D-4370-8CA4-C4CE0D26840A}" destId="{82706A46-38DE-4548-AC53-F80A719BFF3D}" srcOrd="0" destOrd="0" presId="urn:microsoft.com/office/officeart/2005/8/layout/radial6"/>
    <dgm:cxn modelId="{D1006B41-AAE1-46DE-9647-22DA94662A59}" type="presOf" srcId="{7084A25E-53E3-4B6C-8579-31D984353446}" destId="{46BA4EE8-3170-456E-8477-B7AD5244F52E}" srcOrd="0" destOrd="0" presId="urn:microsoft.com/office/officeart/2005/8/layout/radial6"/>
    <dgm:cxn modelId="{6C01F722-8B4A-4EA9-8DE4-A4FD3E1C6EA0}" srcId="{C18B1611-8AE8-4463-AAC3-4249EB1E9F42}" destId="{B33166D3-EA13-437A-BFAA-E777C4818D5B}" srcOrd="1" destOrd="0" parTransId="{A53BD2BB-57B7-4128-B5B1-13A79689E6ED}" sibTransId="{7084A25E-53E3-4B6C-8579-31D984353446}"/>
    <dgm:cxn modelId="{132154AA-38C9-4592-9F65-B78FB239DF6E}" type="presOf" srcId="{104DD7CE-0300-427B-9356-DED2036DFFCD}" destId="{9D97D5F3-A7DE-41D2-BD58-25AB6F8C4A34}" srcOrd="0" destOrd="0" presId="urn:microsoft.com/office/officeart/2005/8/layout/radial6"/>
    <dgm:cxn modelId="{B2ACD241-E2A1-4D9E-BE28-9DDCEB79D880}" type="presParOf" srcId="{9D97D5F3-A7DE-41D2-BD58-25AB6F8C4A34}" destId="{7BEBC6CC-8C09-4350-BF1C-E0AFF85A603B}" srcOrd="0" destOrd="0" presId="urn:microsoft.com/office/officeart/2005/8/layout/radial6"/>
    <dgm:cxn modelId="{45734583-7ADE-4D26-9688-FB764CB83567}" type="presParOf" srcId="{9D97D5F3-A7DE-41D2-BD58-25AB6F8C4A34}" destId="{82706A46-38DE-4548-AC53-F80A719BFF3D}" srcOrd="1" destOrd="0" presId="urn:microsoft.com/office/officeart/2005/8/layout/radial6"/>
    <dgm:cxn modelId="{CD2AD6CC-F059-4F1E-9738-02235E099EC8}" type="presParOf" srcId="{9D97D5F3-A7DE-41D2-BD58-25AB6F8C4A34}" destId="{193CEB56-7450-462A-8FFC-8E142C495B16}" srcOrd="2" destOrd="0" presId="urn:microsoft.com/office/officeart/2005/8/layout/radial6"/>
    <dgm:cxn modelId="{36ADA5DD-07AB-4B57-A8BF-C971F83FDEBC}" type="presParOf" srcId="{9D97D5F3-A7DE-41D2-BD58-25AB6F8C4A34}" destId="{80BC6875-FF3B-4438-A68E-513B2AA2A95C}" srcOrd="3" destOrd="0" presId="urn:microsoft.com/office/officeart/2005/8/layout/radial6"/>
    <dgm:cxn modelId="{0CCDE995-03D5-4381-A8E8-80FA6A847FE6}" type="presParOf" srcId="{9D97D5F3-A7DE-41D2-BD58-25AB6F8C4A34}" destId="{42CDD8F8-3597-4F2D-9AEA-15FC9683E1E0}" srcOrd="4" destOrd="0" presId="urn:microsoft.com/office/officeart/2005/8/layout/radial6"/>
    <dgm:cxn modelId="{58DC046A-C7B4-454E-971E-42D8B75E3A87}" type="presParOf" srcId="{9D97D5F3-A7DE-41D2-BD58-25AB6F8C4A34}" destId="{74C39F6A-1BC6-4760-850D-8EAF65D4214E}" srcOrd="5" destOrd="0" presId="urn:microsoft.com/office/officeart/2005/8/layout/radial6"/>
    <dgm:cxn modelId="{DC0BF54C-F522-49F2-AEF8-64ECDE8B1177}" type="presParOf" srcId="{9D97D5F3-A7DE-41D2-BD58-25AB6F8C4A34}" destId="{46BA4EE8-3170-456E-8477-B7AD5244F52E}" srcOrd="6" destOrd="0" presId="urn:microsoft.com/office/officeart/2005/8/layout/radial6"/>
    <dgm:cxn modelId="{CB641820-2472-45E8-AD6E-6114D6A2259F}" type="presParOf" srcId="{9D97D5F3-A7DE-41D2-BD58-25AB6F8C4A34}" destId="{10067B88-D8B4-4AF6-A4BD-595778FF8DD2}" srcOrd="7" destOrd="0" presId="urn:microsoft.com/office/officeart/2005/8/layout/radial6"/>
    <dgm:cxn modelId="{4006EEBC-1FC6-426E-93D7-588A5ECC9F81}" type="presParOf" srcId="{9D97D5F3-A7DE-41D2-BD58-25AB6F8C4A34}" destId="{A46829FC-C21F-4941-A441-7805817FA4AA}" srcOrd="8" destOrd="0" presId="urn:microsoft.com/office/officeart/2005/8/layout/radial6"/>
    <dgm:cxn modelId="{A0442553-0B2F-46BF-BD6C-D6DF2C9D278B}" type="presParOf" srcId="{9D97D5F3-A7DE-41D2-BD58-25AB6F8C4A34}" destId="{632D918D-1BEB-4D0F-B152-65746763197B}" srcOrd="9" destOrd="0" presId="urn:microsoft.com/office/officeart/2005/8/layout/radial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942BD2-76BF-4892-8908-43BEBEA4BBCB}"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tr-TR"/>
        </a:p>
      </dgm:t>
    </dgm:pt>
    <dgm:pt modelId="{D78872B8-5097-42FB-ADA0-020EF9270D0A}">
      <dgm:prSet phldrT="[Metin]"/>
      <dgm:spPr/>
      <dgm:t>
        <a:bodyPr/>
        <a:lstStyle/>
        <a:p>
          <a:r>
            <a:rPr lang="tr-TR" dirty="0" smtClean="0">
              <a:solidFill>
                <a:schemeClr val="tx1"/>
              </a:solidFill>
            </a:rPr>
            <a:t>Sistem</a:t>
          </a:r>
          <a:endParaRPr lang="tr-TR" dirty="0">
            <a:solidFill>
              <a:schemeClr val="tx1"/>
            </a:solidFill>
          </a:endParaRPr>
        </a:p>
      </dgm:t>
    </dgm:pt>
    <dgm:pt modelId="{7C50EF98-E8E2-4B90-9321-462E6177A7A6}" type="parTrans" cxnId="{AFF16539-7957-46BD-85CE-1AD4D7B1C89A}">
      <dgm:prSet/>
      <dgm:spPr/>
      <dgm:t>
        <a:bodyPr/>
        <a:lstStyle/>
        <a:p>
          <a:endParaRPr lang="tr-TR">
            <a:solidFill>
              <a:schemeClr val="tx1"/>
            </a:solidFill>
          </a:endParaRPr>
        </a:p>
      </dgm:t>
    </dgm:pt>
    <dgm:pt modelId="{1CB44AF7-CFB0-418A-8F35-5B941F6696D3}" type="sibTrans" cxnId="{AFF16539-7957-46BD-85CE-1AD4D7B1C89A}">
      <dgm:prSet/>
      <dgm:spPr/>
      <dgm:t>
        <a:bodyPr/>
        <a:lstStyle/>
        <a:p>
          <a:endParaRPr lang="tr-TR">
            <a:solidFill>
              <a:schemeClr val="tx1"/>
            </a:solidFill>
          </a:endParaRPr>
        </a:p>
      </dgm:t>
    </dgm:pt>
    <dgm:pt modelId="{2C794A71-B739-4D66-9418-983846DADC71}">
      <dgm:prSet phldrT="[Metin]"/>
      <dgm:spPr/>
      <dgm:t>
        <a:bodyPr/>
        <a:lstStyle/>
        <a:p>
          <a:r>
            <a:rPr lang="tr-TR" dirty="0" smtClean="0">
              <a:solidFill>
                <a:schemeClr val="tx1"/>
              </a:solidFill>
            </a:rPr>
            <a:t>Yetkin</a:t>
          </a:r>
          <a:endParaRPr lang="tr-TR" dirty="0">
            <a:solidFill>
              <a:schemeClr val="tx1"/>
            </a:solidFill>
          </a:endParaRPr>
        </a:p>
      </dgm:t>
    </dgm:pt>
    <dgm:pt modelId="{8B2FB45D-22B9-4F95-89B7-C42D0FDE302C}" type="parTrans" cxnId="{C31B5785-AC92-4F79-A9E7-7D7B37945D8C}">
      <dgm:prSet/>
      <dgm:spPr/>
      <dgm:t>
        <a:bodyPr/>
        <a:lstStyle/>
        <a:p>
          <a:endParaRPr lang="tr-TR">
            <a:solidFill>
              <a:schemeClr val="tx1"/>
            </a:solidFill>
          </a:endParaRPr>
        </a:p>
      </dgm:t>
    </dgm:pt>
    <dgm:pt modelId="{DE447F2F-003D-424E-8272-2640839AEF2A}" type="sibTrans" cxnId="{C31B5785-AC92-4F79-A9E7-7D7B37945D8C}">
      <dgm:prSet/>
      <dgm:spPr/>
      <dgm:t>
        <a:bodyPr/>
        <a:lstStyle/>
        <a:p>
          <a:endParaRPr lang="tr-TR">
            <a:solidFill>
              <a:schemeClr val="tx1"/>
            </a:solidFill>
          </a:endParaRPr>
        </a:p>
      </dgm:t>
    </dgm:pt>
    <dgm:pt modelId="{858D9164-BB09-4C87-8697-BC34E8DAE594}">
      <dgm:prSet phldrT="[Metin]"/>
      <dgm:spPr/>
      <dgm:t>
        <a:bodyPr/>
        <a:lstStyle/>
        <a:p>
          <a:r>
            <a:rPr lang="tr-TR" dirty="0" smtClean="0">
              <a:solidFill>
                <a:schemeClr val="tx1"/>
              </a:solidFill>
            </a:rPr>
            <a:t>Sağlıklı</a:t>
          </a:r>
          <a:endParaRPr lang="tr-TR" dirty="0">
            <a:solidFill>
              <a:schemeClr val="tx1"/>
            </a:solidFill>
          </a:endParaRPr>
        </a:p>
      </dgm:t>
    </dgm:pt>
    <dgm:pt modelId="{EFF8BEA4-45DA-4D4F-94D6-7B9200687B93}" type="parTrans" cxnId="{E8651F68-BF4D-441D-B079-3FC0BB396AF4}">
      <dgm:prSet/>
      <dgm:spPr/>
      <dgm:t>
        <a:bodyPr/>
        <a:lstStyle/>
        <a:p>
          <a:endParaRPr lang="tr-TR">
            <a:solidFill>
              <a:schemeClr val="tx1"/>
            </a:solidFill>
          </a:endParaRPr>
        </a:p>
      </dgm:t>
    </dgm:pt>
    <dgm:pt modelId="{7463B011-3843-4013-9660-8FA1FE0F7376}" type="sibTrans" cxnId="{E8651F68-BF4D-441D-B079-3FC0BB396AF4}">
      <dgm:prSet/>
      <dgm:spPr/>
      <dgm:t>
        <a:bodyPr/>
        <a:lstStyle/>
        <a:p>
          <a:endParaRPr lang="tr-TR">
            <a:solidFill>
              <a:schemeClr val="tx1"/>
            </a:solidFill>
          </a:endParaRPr>
        </a:p>
      </dgm:t>
    </dgm:pt>
    <dgm:pt modelId="{FFF387AC-2584-4C03-9B9E-08B5DF272BE7}">
      <dgm:prSet phldrT="[Metin]"/>
      <dgm:spPr/>
      <dgm:t>
        <a:bodyPr/>
        <a:lstStyle/>
        <a:p>
          <a:r>
            <a:rPr lang="tr-TR" dirty="0" smtClean="0">
              <a:solidFill>
                <a:schemeClr val="tx1"/>
              </a:solidFill>
            </a:rPr>
            <a:t>Faydalı</a:t>
          </a:r>
          <a:endParaRPr lang="tr-TR" dirty="0">
            <a:solidFill>
              <a:schemeClr val="tx1"/>
            </a:solidFill>
          </a:endParaRPr>
        </a:p>
      </dgm:t>
    </dgm:pt>
    <dgm:pt modelId="{EDABC9BB-47A5-4DB8-93D0-34D1E1CB9EEC}" type="parTrans" cxnId="{662D2956-FC2E-4122-9AE5-AA41C53AB078}">
      <dgm:prSet/>
      <dgm:spPr/>
      <dgm:t>
        <a:bodyPr/>
        <a:lstStyle/>
        <a:p>
          <a:endParaRPr lang="tr-TR">
            <a:solidFill>
              <a:schemeClr val="tx1"/>
            </a:solidFill>
          </a:endParaRPr>
        </a:p>
      </dgm:t>
    </dgm:pt>
    <dgm:pt modelId="{FF414830-D1FC-402F-B52A-FAFDF14B7DBE}" type="sibTrans" cxnId="{662D2956-FC2E-4122-9AE5-AA41C53AB078}">
      <dgm:prSet/>
      <dgm:spPr/>
      <dgm:t>
        <a:bodyPr/>
        <a:lstStyle/>
        <a:p>
          <a:endParaRPr lang="tr-TR">
            <a:solidFill>
              <a:schemeClr val="tx1"/>
            </a:solidFill>
          </a:endParaRPr>
        </a:p>
      </dgm:t>
    </dgm:pt>
    <dgm:pt modelId="{BE0A3ED2-BA33-4EF2-BD75-E338F1A6F677}" type="pres">
      <dgm:prSet presAssocID="{6E942BD2-76BF-4892-8908-43BEBEA4BBCB}" presName="Name0" presStyleCnt="0">
        <dgm:presLayoutVars>
          <dgm:chMax val="1"/>
          <dgm:dir/>
          <dgm:animLvl val="ctr"/>
          <dgm:resizeHandles val="exact"/>
        </dgm:presLayoutVars>
      </dgm:prSet>
      <dgm:spPr/>
      <dgm:t>
        <a:bodyPr/>
        <a:lstStyle/>
        <a:p>
          <a:endParaRPr lang="tr-TR"/>
        </a:p>
      </dgm:t>
    </dgm:pt>
    <dgm:pt modelId="{1073D557-42B5-4DF9-AEDD-BA795D586B1A}" type="pres">
      <dgm:prSet presAssocID="{D78872B8-5097-42FB-ADA0-020EF9270D0A}" presName="centerShape" presStyleLbl="node0" presStyleIdx="0" presStyleCnt="1"/>
      <dgm:spPr/>
      <dgm:t>
        <a:bodyPr/>
        <a:lstStyle/>
        <a:p>
          <a:endParaRPr lang="tr-TR"/>
        </a:p>
      </dgm:t>
    </dgm:pt>
    <dgm:pt modelId="{2781F11E-345B-45BC-980B-5236FC365C79}" type="pres">
      <dgm:prSet presAssocID="{8B2FB45D-22B9-4F95-89B7-C42D0FDE302C}" presName="parTrans" presStyleLbl="sibTrans2D1" presStyleIdx="0" presStyleCnt="3"/>
      <dgm:spPr/>
      <dgm:t>
        <a:bodyPr/>
        <a:lstStyle/>
        <a:p>
          <a:endParaRPr lang="tr-TR"/>
        </a:p>
      </dgm:t>
    </dgm:pt>
    <dgm:pt modelId="{753C1BEB-ECF5-4244-BB23-1E8D36B5688E}" type="pres">
      <dgm:prSet presAssocID="{8B2FB45D-22B9-4F95-89B7-C42D0FDE302C}" presName="connectorText" presStyleLbl="sibTrans2D1" presStyleIdx="0" presStyleCnt="3"/>
      <dgm:spPr/>
      <dgm:t>
        <a:bodyPr/>
        <a:lstStyle/>
        <a:p>
          <a:endParaRPr lang="tr-TR"/>
        </a:p>
      </dgm:t>
    </dgm:pt>
    <dgm:pt modelId="{35917997-4D2B-45FA-891F-E69866D36EBC}" type="pres">
      <dgm:prSet presAssocID="{2C794A71-B739-4D66-9418-983846DADC71}" presName="node" presStyleLbl="node1" presStyleIdx="0" presStyleCnt="3">
        <dgm:presLayoutVars>
          <dgm:bulletEnabled val="1"/>
        </dgm:presLayoutVars>
      </dgm:prSet>
      <dgm:spPr/>
      <dgm:t>
        <a:bodyPr/>
        <a:lstStyle/>
        <a:p>
          <a:endParaRPr lang="tr-TR"/>
        </a:p>
      </dgm:t>
    </dgm:pt>
    <dgm:pt modelId="{D970EE55-93AE-46EB-AADE-FABCAE3C7D22}" type="pres">
      <dgm:prSet presAssocID="{EFF8BEA4-45DA-4D4F-94D6-7B9200687B93}" presName="parTrans" presStyleLbl="sibTrans2D1" presStyleIdx="1" presStyleCnt="3"/>
      <dgm:spPr/>
      <dgm:t>
        <a:bodyPr/>
        <a:lstStyle/>
        <a:p>
          <a:endParaRPr lang="tr-TR"/>
        </a:p>
      </dgm:t>
    </dgm:pt>
    <dgm:pt modelId="{4D467EA6-E485-4457-9281-8C6465185C99}" type="pres">
      <dgm:prSet presAssocID="{EFF8BEA4-45DA-4D4F-94D6-7B9200687B93}" presName="connectorText" presStyleLbl="sibTrans2D1" presStyleIdx="1" presStyleCnt="3"/>
      <dgm:spPr/>
      <dgm:t>
        <a:bodyPr/>
        <a:lstStyle/>
        <a:p>
          <a:endParaRPr lang="tr-TR"/>
        </a:p>
      </dgm:t>
    </dgm:pt>
    <dgm:pt modelId="{9BC73AB8-54E2-47E8-9D64-85DCCD459055}" type="pres">
      <dgm:prSet presAssocID="{858D9164-BB09-4C87-8697-BC34E8DAE594}" presName="node" presStyleLbl="node1" presStyleIdx="1" presStyleCnt="3">
        <dgm:presLayoutVars>
          <dgm:bulletEnabled val="1"/>
        </dgm:presLayoutVars>
      </dgm:prSet>
      <dgm:spPr/>
      <dgm:t>
        <a:bodyPr/>
        <a:lstStyle/>
        <a:p>
          <a:endParaRPr lang="tr-TR"/>
        </a:p>
      </dgm:t>
    </dgm:pt>
    <dgm:pt modelId="{1D5B4684-2973-4A1A-8EB3-83097709EF80}" type="pres">
      <dgm:prSet presAssocID="{EDABC9BB-47A5-4DB8-93D0-34D1E1CB9EEC}" presName="parTrans" presStyleLbl="sibTrans2D1" presStyleIdx="2" presStyleCnt="3"/>
      <dgm:spPr/>
      <dgm:t>
        <a:bodyPr/>
        <a:lstStyle/>
        <a:p>
          <a:endParaRPr lang="tr-TR"/>
        </a:p>
      </dgm:t>
    </dgm:pt>
    <dgm:pt modelId="{293BA738-581D-4F98-8DE8-77EB4AEAF063}" type="pres">
      <dgm:prSet presAssocID="{EDABC9BB-47A5-4DB8-93D0-34D1E1CB9EEC}" presName="connectorText" presStyleLbl="sibTrans2D1" presStyleIdx="2" presStyleCnt="3"/>
      <dgm:spPr/>
      <dgm:t>
        <a:bodyPr/>
        <a:lstStyle/>
        <a:p>
          <a:endParaRPr lang="tr-TR"/>
        </a:p>
      </dgm:t>
    </dgm:pt>
    <dgm:pt modelId="{16947432-54A5-41C6-94F3-C85350BE1313}" type="pres">
      <dgm:prSet presAssocID="{FFF387AC-2584-4C03-9B9E-08B5DF272BE7}" presName="node" presStyleLbl="node1" presStyleIdx="2" presStyleCnt="3">
        <dgm:presLayoutVars>
          <dgm:bulletEnabled val="1"/>
        </dgm:presLayoutVars>
      </dgm:prSet>
      <dgm:spPr/>
      <dgm:t>
        <a:bodyPr/>
        <a:lstStyle/>
        <a:p>
          <a:endParaRPr lang="tr-TR"/>
        </a:p>
      </dgm:t>
    </dgm:pt>
  </dgm:ptLst>
  <dgm:cxnLst>
    <dgm:cxn modelId="{51FF2055-078B-4633-85D8-2AF5DA77AE9E}" type="presOf" srcId="{858D9164-BB09-4C87-8697-BC34E8DAE594}" destId="{9BC73AB8-54E2-47E8-9D64-85DCCD459055}" srcOrd="0" destOrd="0" presId="urn:microsoft.com/office/officeart/2005/8/layout/radial5"/>
    <dgm:cxn modelId="{BA6D0E61-EA41-4208-9B51-8E5DB350E26A}" type="presOf" srcId="{8B2FB45D-22B9-4F95-89B7-C42D0FDE302C}" destId="{753C1BEB-ECF5-4244-BB23-1E8D36B5688E}" srcOrd="1" destOrd="0" presId="urn:microsoft.com/office/officeart/2005/8/layout/radial5"/>
    <dgm:cxn modelId="{05F9CA90-654F-4438-80AC-546D6731B11C}" type="presOf" srcId="{6E942BD2-76BF-4892-8908-43BEBEA4BBCB}" destId="{BE0A3ED2-BA33-4EF2-BD75-E338F1A6F677}" srcOrd="0" destOrd="0" presId="urn:microsoft.com/office/officeart/2005/8/layout/radial5"/>
    <dgm:cxn modelId="{E8651F68-BF4D-441D-B079-3FC0BB396AF4}" srcId="{D78872B8-5097-42FB-ADA0-020EF9270D0A}" destId="{858D9164-BB09-4C87-8697-BC34E8DAE594}" srcOrd="1" destOrd="0" parTransId="{EFF8BEA4-45DA-4D4F-94D6-7B9200687B93}" sibTransId="{7463B011-3843-4013-9660-8FA1FE0F7376}"/>
    <dgm:cxn modelId="{998AC557-86AE-4A35-8E97-0581FE1F354F}" type="presOf" srcId="{EFF8BEA4-45DA-4D4F-94D6-7B9200687B93}" destId="{D970EE55-93AE-46EB-AADE-FABCAE3C7D22}" srcOrd="0" destOrd="0" presId="urn:microsoft.com/office/officeart/2005/8/layout/radial5"/>
    <dgm:cxn modelId="{C31B5785-AC92-4F79-A9E7-7D7B37945D8C}" srcId="{D78872B8-5097-42FB-ADA0-020EF9270D0A}" destId="{2C794A71-B739-4D66-9418-983846DADC71}" srcOrd="0" destOrd="0" parTransId="{8B2FB45D-22B9-4F95-89B7-C42D0FDE302C}" sibTransId="{DE447F2F-003D-424E-8272-2640839AEF2A}"/>
    <dgm:cxn modelId="{4152788F-E24E-4C9D-9730-9E26AEB8D7A6}" type="presOf" srcId="{8B2FB45D-22B9-4F95-89B7-C42D0FDE302C}" destId="{2781F11E-345B-45BC-980B-5236FC365C79}" srcOrd="0" destOrd="0" presId="urn:microsoft.com/office/officeart/2005/8/layout/radial5"/>
    <dgm:cxn modelId="{662D2956-FC2E-4122-9AE5-AA41C53AB078}" srcId="{D78872B8-5097-42FB-ADA0-020EF9270D0A}" destId="{FFF387AC-2584-4C03-9B9E-08B5DF272BE7}" srcOrd="2" destOrd="0" parTransId="{EDABC9BB-47A5-4DB8-93D0-34D1E1CB9EEC}" sibTransId="{FF414830-D1FC-402F-B52A-FAFDF14B7DBE}"/>
    <dgm:cxn modelId="{2AD81052-EC49-4CDF-B57F-E4A7041362E3}" type="presOf" srcId="{EDABC9BB-47A5-4DB8-93D0-34D1E1CB9EEC}" destId="{1D5B4684-2973-4A1A-8EB3-83097709EF80}" srcOrd="0" destOrd="0" presId="urn:microsoft.com/office/officeart/2005/8/layout/radial5"/>
    <dgm:cxn modelId="{595E60F6-4FD6-446C-8759-74054EA3C359}" type="presOf" srcId="{FFF387AC-2584-4C03-9B9E-08B5DF272BE7}" destId="{16947432-54A5-41C6-94F3-C85350BE1313}" srcOrd="0" destOrd="0" presId="urn:microsoft.com/office/officeart/2005/8/layout/radial5"/>
    <dgm:cxn modelId="{AFF16539-7957-46BD-85CE-1AD4D7B1C89A}" srcId="{6E942BD2-76BF-4892-8908-43BEBEA4BBCB}" destId="{D78872B8-5097-42FB-ADA0-020EF9270D0A}" srcOrd="0" destOrd="0" parTransId="{7C50EF98-E8E2-4B90-9321-462E6177A7A6}" sibTransId="{1CB44AF7-CFB0-418A-8F35-5B941F6696D3}"/>
    <dgm:cxn modelId="{4340F5C2-3CF1-42F4-883A-BC0A135B6607}" type="presOf" srcId="{EDABC9BB-47A5-4DB8-93D0-34D1E1CB9EEC}" destId="{293BA738-581D-4F98-8DE8-77EB4AEAF063}" srcOrd="1" destOrd="0" presId="urn:microsoft.com/office/officeart/2005/8/layout/radial5"/>
    <dgm:cxn modelId="{88C937AD-9791-45BC-9837-79932396374B}" type="presOf" srcId="{2C794A71-B739-4D66-9418-983846DADC71}" destId="{35917997-4D2B-45FA-891F-E69866D36EBC}" srcOrd="0" destOrd="0" presId="urn:microsoft.com/office/officeart/2005/8/layout/radial5"/>
    <dgm:cxn modelId="{08440005-A769-40C3-8329-342CCC72066A}" type="presOf" srcId="{D78872B8-5097-42FB-ADA0-020EF9270D0A}" destId="{1073D557-42B5-4DF9-AEDD-BA795D586B1A}" srcOrd="0" destOrd="0" presId="urn:microsoft.com/office/officeart/2005/8/layout/radial5"/>
    <dgm:cxn modelId="{EF58FA7B-E17D-45F9-9A40-F56C3FF793C9}" type="presOf" srcId="{EFF8BEA4-45DA-4D4F-94D6-7B9200687B93}" destId="{4D467EA6-E485-4457-9281-8C6465185C99}" srcOrd="1" destOrd="0" presId="urn:microsoft.com/office/officeart/2005/8/layout/radial5"/>
    <dgm:cxn modelId="{85736743-9999-44E1-9F71-D67409D03FFF}" type="presParOf" srcId="{BE0A3ED2-BA33-4EF2-BD75-E338F1A6F677}" destId="{1073D557-42B5-4DF9-AEDD-BA795D586B1A}" srcOrd="0" destOrd="0" presId="urn:microsoft.com/office/officeart/2005/8/layout/radial5"/>
    <dgm:cxn modelId="{A74CF83E-E4C0-4DF1-8750-73240B8388B4}" type="presParOf" srcId="{BE0A3ED2-BA33-4EF2-BD75-E338F1A6F677}" destId="{2781F11E-345B-45BC-980B-5236FC365C79}" srcOrd="1" destOrd="0" presId="urn:microsoft.com/office/officeart/2005/8/layout/radial5"/>
    <dgm:cxn modelId="{60DB73B7-F6D3-4BEF-ADDC-46A2F1E5B026}" type="presParOf" srcId="{2781F11E-345B-45BC-980B-5236FC365C79}" destId="{753C1BEB-ECF5-4244-BB23-1E8D36B5688E}" srcOrd="0" destOrd="0" presId="urn:microsoft.com/office/officeart/2005/8/layout/radial5"/>
    <dgm:cxn modelId="{BA6F09B6-1DD7-4ABB-8BE5-E843E0E33FC3}" type="presParOf" srcId="{BE0A3ED2-BA33-4EF2-BD75-E338F1A6F677}" destId="{35917997-4D2B-45FA-891F-E69866D36EBC}" srcOrd="2" destOrd="0" presId="urn:microsoft.com/office/officeart/2005/8/layout/radial5"/>
    <dgm:cxn modelId="{C024A1B8-90FD-4D14-A734-60DBC82C7D94}" type="presParOf" srcId="{BE0A3ED2-BA33-4EF2-BD75-E338F1A6F677}" destId="{D970EE55-93AE-46EB-AADE-FABCAE3C7D22}" srcOrd="3" destOrd="0" presId="urn:microsoft.com/office/officeart/2005/8/layout/radial5"/>
    <dgm:cxn modelId="{28516D05-E321-491B-A597-C82150E03A50}" type="presParOf" srcId="{D970EE55-93AE-46EB-AADE-FABCAE3C7D22}" destId="{4D467EA6-E485-4457-9281-8C6465185C99}" srcOrd="0" destOrd="0" presId="urn:microsoft.com/office/officeart/2005/8/layout/radial5"/>
    <dgm:cxn modelId="{ECE2F088-30EE-4182-A86E-4B511407B8CF}" type="presParOf" srcId="{BE0A3ED2-BA33-4EF2-BD75-E338F1A6F677}" destId="{9BC73AB8-54E2-47E8-9D64-85DCCD459055}" srcOrd="4" destOrd="0" presId="urn:microsoft.com/office/officeart/2005/8/layout/radial5"/>
    <dgm:cxn modelId="{D9C3E222-7A97-43E0-98D5-9D6BDF15CED8}" type="presParOf" srcId="{BE0A3ED2-BA33-4EF2-BD75-E338F1A6F677}" destId="{1D5B4684-2973-4A1A-8EB3-83097709EF80}" srcOrd="5" destOrd="0" presId="urn:microsoft.com/office/officeart/2005/8/layout/radial5"/>
    <dgm:cxn modelId="{386BE561-69A9-47B8-AEAE-400BDE50D347}" type="presParOf" srcId="{1D5B4684-2973-4A1A-8EB3-83097709EF80}" destId="{293BA738-581D-4F98-8DE8-77EB4AEAF063}" srcOrd="0" destOrd="0" presId="urn:microsoft.com/office/officeart/2005/8/layout/radial5"/>
    <dgm:cxn modelId="{0C3E1A1E-5518-4B65-9F0E-C28CF7BB6830}" type="presParOf" srcId="{BE0A3ED2-BA33-4EF2-BD75-E338F1A6F677}" destId="{16947432-54A5-41C6-94F3-C85350BE1313}" srcOrd="6" destOrd="0" presId="urn:microsoft.com/office/officeart/2005/8/layout/radial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16A56C9A-4251-4D6D-87DB-49A51853CE3A}" srcId="{9760DC9B-F2BE-4099-942D-79204F4AD244}" destId="{29B07A9B-758D-4B21-AA1D-5D156007851D}" srcOrd="3" destOrd="0" parTransId="{DE924CE3-B06F-4B97-B167-C2F15302871C}" sibTransId="{144CA4A4-ADB6-42F7-8B43-095AE66A3304}"/>
    <dgm:cxn modelId="{8A3AD564-6FA8-47FA-8F60-CD6632E32AAD}" srcId="{9760DC9B-F2BE-4099-942D-79204F4AD244}" destId="{6D8F616C-5560-4CFA-9142-DE89A3921BF2}" srcOrd="4" destOrd="0" parTransId="{B540873E-64B9-4C26-9DE1-0D6F369C6A65}" sibTransId="{C313DC9D-8654-4FCE-AAA5-7E3268548114}"/>
    <dgm:cxn modelId="{895885FC-1683-4A7D-B138-2772D9CAFA3E}" type="presOf" srcId="{190F4928-E1E4-4DBB-BEF3-F88FDCB45E61}" destId="{9B891A10-9F93-434D-9B18-A4AABC3528AD}" srcOrd="0" destOrd="0" presId="urn:microsoft.com/office/officeart/2005/8/layout/hChevron3"/>
    <dgm:cxn modelId="{1FBB1582-5C12-4361-9256-D71EF44F814E}" type="presOf" srcId="{CF1FACA8-8E3A-4DD6-8967-1C0C6A60FFEB}" destId="{D5BE4F38-1013-49A4-92D3-475C4BC8BE6A}" srcOrd="0" destOrd="0" presId="urn:microsoft.com/office/officeart/2005/8/layout/hChevron3"/>
    <dgm:cxn modelId="{6AEC2D44-583D-446A-B679-B2D20949CEC3}" type="presOf" srcId="{6D8F616C-5560-4CFA-9142-DE89A3921BF2}" destId="{B825B2F3-592F-4595-A1FE-D4717540E29F}" srcOrd="0" destOrd="0" presId="urn:microsoft.com/office/officeart/2005/8/layout/hChevron3"/>
    <dgm:cxn modelId="{91107C80-8D34-4F0F-AEFB-A701BE74261B}" type="presOf" srcId="{84C7E155-22FD-4C9A-80F2-286C57991394}" destId="{10C4BF1F-27B7-4C3B-BBA3-4D2570A5BEDE}"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2CB1D412-FF14-461E-A432-35BC1ACCFE4F}" type="presOf" srcId="{9971BDDA-7F5A-4283-BABC-2783F2DAEC2A}" destId="{731FA5CE-5300-4FB1-B873-8E580626F98D}" srcOrd="0" destOrd="0" presId="urn:microsoft.com/office/officeart/2005/8/layout/hChevron3"/>
    <dgm:cxn modelId="{F978BCAA-090B-4A1F-8C56-22DD24AD685B}" type="presOf" srcId="{29B07A9B-758D-4B21-AA1D-5D156007851D}" destId="{624C2BBB-E225-457B-9030-4059AD5FDDB1}"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F17F4F04-6172-4471-A87B-3C94C64AE6D4}" srcId="{9760DC9B-F2BE-4099-942D-79204F4AD244}" destId="{CF1FACA8-8E3A-4DD6-8967-1C0C6A60FFEB}" srcOrd="0" destOrd="0" parTransId="{3717E731-8DF1-43F4-8344-C1DDBBCF21CB}" sibTransId="{2C08EF2C-9BE9-4467-B22B-AB66B180CD4A}"/>
    <dgm:cxn modelId="{528F8A59-6603-43E6-9648-40B849F00511}" type="presOf" srcId="{9760DC9B-F2BE-4099-942D-79204F4AD244}" destId="{846A4B04-42D5-43EE-9EE7-1E2D8FAEC0C2}" srcOrd="0" destOrd="0" presId="urn:microsoft.com/office/officeart/2005/8/layout/hChevron3"/>
    <dgm:cxn modelId="{B9BE7F36-E936-46F8-80D4-87E2CDC8C8CA}" type="presParOf" srcId="{846A4B04-42D5-43EE-9EE7-1E2D8FAEC0C2}" destId="{D5BE4F38-1013-49A4-92D3-475C4BC8BE6A}" srcOrd="0" destOrd="0" presId="urn:microsoft.com/office/officeart/2005/8/layout/hChevron3"/>
    <dgm:cxn modelId="{C583DA02-B227-4F7C-8B9F-9CF991D6F4C5}" type="presParOf" srcId="{846A4B04-42D5-43EE-9EE7-1E2D8FAEC0C2}" destId="{6EEDA9E6-F5CD-4925-9D60-2CD4CAFC7D67}" srcOrd="1" destOrd="0" presId="urn:microsoft.com/office/officeart/2005/8/layout/hChevron3"/>
    <dgm:cxn modelId="{EF790C23-2C25-4745-B5F2-BFB83FE02F06}" type="presParOf" srcId="{846A4B04-42D5-43EE-9EE7-1E2D8FAEC0C2}" destId="{10C4BF1F-27B7-4C3B-BBA3-4D2570A5BEDE}" srcOrd="2" destOrd="0" presId="urn:microsoft.com/office/officeart/2005/8/layout/hChevron3"/>
    <dgm:cxn modelId="{686835E4-AD78-4267-A3F3-0355FDE46B49}" type="presParOf" srcId="{846A4B04-42D5-43EE-9EE7-1E2D8FAEC0C2}" destId="{5D081AB1-DF61-4008-84D7-14292ADDA097}" srcOrd="3" destOrd="0" presId="urn:microsoft.com/office/officeart/2005/8/layout/hChevron3"/>
    <dgm:cxn modelId="{3B4CB21B-8E46-4F22-A956-2C8EC0E742E4}" type="presParOf" srcId="{846A4B04-42D5-43EE-9EE7-1E2D8FAEC0C2}" destId="{731FA5CE-5300-4FB1-B873-8E580626F98D}" srcOrd="4" destOrd="0" presId="urn:microsoft.com/office/officeart/2005/8/layout/hChevron3"/>
    <dgm:cxn modelId="{598582F5-8B93-4DE8-B53B-388CD159641D}" type="presParOf" srcId="{846A4B04-42D5-43EE-9EE7-1E2D8FAEC0C2}" destId="{C808C3B9-2886-4F6C-8942-88251E22EFD2}" srcOrd="5" destOrd="0" presId="urn:microsoft.com/office/officeart/2005/8/layout/hChevron3"/>
    <dgm:cxn modelId="{D54F88A8-BC69-4851-B22D-57C4AAC15552}" type="presParOf" srcId="{846A4B04-42D5-43EE-9EE7-1E2D8FAEC0C2}" destId="{624C2BBB-E225-457B-9030-4059AD5FDDB1}" srcOrd="6" destOrd="0" presId="urn:microsoft.com/office/officeart/2005/8/layout/hChevron3"/>
    <dgm:cxn modelId="{611C5D0B-D75C-48AA-8558-4CF65E1765EA}" type="presParOf" srcId="{846A4B04-42D5-43EE-9EE7-1E2D8FAEC0C2}" destId="{347E1C1E-973C-4DD3-AA23-898DC4EBC2DA}" srcOrd="7" destOrd="0" presId="urn:microsoft.com/office/officeart/2005/8/layout/hChevron3"/>
    <dgm:cxn modelId="{544D7CC6-643C-4971-AED6-9BC0922B470B}" type="presParOf" srcId="{846A4B04-42D5-43EE-9EE7-1E2D8FAEC0C2}" destId="{B825B2F3-592F-4595-A1FE-D4717540E29F}" srcOrd="8" destOrd="0" presId="urn:microsoft.com/office/officeart/2005/8/layout/hChevron3"/>
    <dgm:cxn modelId="{AFE5C770-22B7-4485-80DC-168630559781}" type="presParOf" srcId="{846A4B04-42D5-43EE-9EE7-1E2D8FAEC0C2}" destId="{78285BEB-221E-4EF4-9C0B-D3C87E78ECE1}" srcOrd="9" destOrd="0" presId="urn:microsoft.com/office/officeart/2005/8/layout/hChevron3"/>
    <dgm:cxn modelId="{84787C7A-5F7F-4F84-9AC5-E0789469B800}"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8DB9FDE6-2544-49BF-BBBF-FE26CBCAB84D}" type="presOf" srcId="{CF1FACA8-8E3A-4DD6-8967-1C0C6A60FFEB}" destId="{D5BE4F38-1013-49A4-92D3-475C4BC8BE6A}" srcOrd="0" destOrd="0" presId="urn:microsoft.com/office/officeart/2005/8/layout/hChevron3"/>
    <dgm:cxn modelId="{800606A5-0470-418C-A874-09108D18E339}"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E251982-BCB7-4BAA-B203-D4341D3FB9D9}" type="presOf" srcId="{6D8F616C-5560-4CFA-9142-DE89A3921BF2}" destId="{B825B2F3-592F-4595-A1FE-D4717540E29F}" srcOrd="0" destOrd="0" presId="urn:microsoft.com/office/officeart/2005/8/layout/hChevron3"/>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709484B5-46C2-4381-9263-364C3F603E0A}" type="presOf" srcId="{190F4928-E1E4-4DBB-BEF3-F88FDCB45E61}" destId="{9B891A10-9F93-434D-9B18-A4AABC3528AD}" srcOrd="0" destOrd="0" presId="urn:microsoft.com/office/officeart/2005/8/layout/hChevron3"/>
    <dgm:cxn modelId="{039A646D-180A-47E8-B716-F72459735721}" type="presOf" srcId="{9760DC9B-F2BE-4099-942D-79204F4AD244}" destId="{846A4B04-42D5-43EE-9EE7-1E2D8FAEC0C2}"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49D76F73-CD9D-4AD2-B359-7ED402A5975D}" type="presOf" srcId="{84C7E155-22FD-4C9A-80F2-286C57991394}" destId="{10C4BF1F-27B7-4C3B-BBA3-4D2570A5BEDE}" srcOrd="0" destOrd="0" presId="urn:microsoft.com/office/officeart/2005/8/layout/hChevron3"/>
    <dgm:cxn modelId="{7565C691-6050-43B9-993E-38581A2D2522}" type="presOf" srcId="{9971BDDA-7F5A-4283-BABC-2783F2DAEC2A}" destId="{731FA5CE-5300-4FB1-B873-8E580626F98D}"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736D41FF-61E9-4A02-9DF9-8AE237CFF7E3}" type="presParOf" srcId="{846A4B04-42D5-43EE-9EE7-1E2D8FAEC0C2}" destId="{D5BE4F38-1013-49A4-92D3-475C4BC8BE6A}" srcOrd="0" destOrd="0" presId="urn:microsoft.com/office/officeart/2005/8/layout/hChevron3"/>
    <dgm:cxn modelId="{31B06B57-63A5-4387-A418-680B45476E6E}" type="presParOf" srcId="{846A4B04-42D5-43EE-9EE7-1E2D8FAEC0C2}" destId="{6EEDA9E6-F5CD-4925-9D60-2CD4CAFC7D67}" srcOrd="1" destOrd="0" presId="urn:microsoft.com/office/officeart/2005/8/layout/hChevron3"/>
    <dgm:cxn modelId="{3547C90E-6578-40BE-81E2-510A13FDD948}" type="presParOf" srcId="{846A4B04-42D5-43EE-9EE7-1E2D8FAEC0C2}" destId="{10C4BF1F-27B7-4C3B-BBA3-4D2570A5BEDE}" srcOrd="2" destOrd="0" presId="urn:microsoft.com/office/officeart/2005/8/layout/hChevron3"/>
    <dgm:cxn modelId="{F480E050-F936-485D-9325-641548C97485}" type="presParOf" srcId="{846A4B04-42D5-43EE-9EE7-1E2D8FAEC0C2}" destId="{5D081AB1-DF61-4008-84D7-14292ADDA097}" srcOrd="3" destOrd="0" presId="urn:microsoft.com/office/officeart/2005/8/layout/hChevron3"/>
    <dgm:cxn modelId="{E1EE89C3-CF09-44AC-8DFE-BC16ECA73CB2}" type="presParOf" srcId="{846A4B04-42D5-43EE-9EE7-1E2D8FAEC0C2}" destId="{731FA5CE-5300-4FB1-B873-8E580626F98D}" srcOrd="4" destOrd="0" presId="urn:microsoft.com/office/officeart/2005/8/layout/hChevron3"/>
    <dgm:cxn modelId="{234B2354-9569-43B7-8381-A9033022FFFD}" type="presParOf" srcId="{846A4B04-42D5-43EE-9EE7-1E2D8FAEC0C2}" destId="{C808C3B9-2886-4F6C-8942-88251E22EFD2}" srcOrd="5" destOrd="0" presId="urn:microsoft.com/office/officeart/2005/8/layout/hChevron3"/>
    <dgm:cxn modelId="{9AD47A81-E48C-4338-A438-1FE982EED293}" type="presParOf" srcId="{846A4B04-42D5-43EE-9EE7-1E2D8FAEC0C2}" destId="{624C2BBB-E225-457B-9030-4059AD5FDDB1}" srcOrd="6" destOrd="0" presId="urn:microsoft.com/office/officeart/2005/8/layout/hChevron3"/>
    <dgm:cxn modelId="{DB882488-0835-4837-9E74-0336D11096BC}" type="presParOf" srcId="{846A4B04-42D5-43EE-9EE7-1E2D8FAEC0C2}" destId="{347E1C1E-973C-4DD3-AA23-898DC4EBC2DA}" srcOrd="7" destOrd="0" presId="urn:microsoft.com/office/officeart/2005/8/layout/hChevron3"/>
    <dgm:cxn modelId="{8F9923A9-170D-4B0A-9C39-161AFCBF54D3}" type="presParOf" srcId="{846A4B04-42D5-43EE-9EE7-1E2D8FAEC0C2}" destId="{B825B2F3-592F-4595-A1FE-D4717540E29F}" srcOrd="8" destOrd="0" presId="urn:microsoft.com/office/officeart/2005/8/layout/hChevron3"/>
    <dgm:cxn modelId="{7BB0CDA9-B865-44EE-B6E3-871BAEF3CDF1}" type="presParOf" srcId="{846A4B04-42D5-43EE-9EE7-1E2D8FAEC0C2}" destId="{78285BEB-221E-4EF4-9C0B-D3C87E78ECE1}" srcOrd="9" destOrd="0" presId="urn:microsoft.com/office/officeart/2005/8/layout/hChevron3"/>
    <dgm:cxn modelId="{2711F625-CAC0-41DC-AB19-D662061883F1}"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2F5BF580-DDFA-4A1B-9A15-77179E79683D}" type="presOf" srcId="{9760DC9B-F2BE-4099-942D-79204F4AD244}" destId="{846A4B04-42D5-43EE-9EE7-1E2D8FAEC0C2}" srcOrd="0" destOrd="0" presId="urn:microsoft.com/office/officeart/2005/8/layout/hChevron3"/>
    <dgm:cxn modelId="{3EDFC86A-E7B6-46E6-AD91-55EA5AD7976D}" type="presOf" srcId="{6D8F616C-5560-4CFA-9142-DE89A3921BF2}" destId="{B825B2F3-592F-4595-A1FE-D4717540E29F}"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E1038AC0-9FD8-4A47-95B0-8B0B0B223C73}" type="presOf" srcId="{CF1FACA8-8E3A-4DD6-8967-1C0C6A60FFEB}" destId="{D5BE4F38-1013-49A4-92D3-475C4BC8BE6A}" srcOrd="0" destOrd="0" presId="urn:microsoft.com/office/officeart/2005/8/layout/hChevron3"/>
    <dgm:cxn modelId="{D3166036-230C-4B30-8E4C-FDF773FB0F24}" type="presOf" srcId="{84C7E155-22FD-4C9A-80F2-286C57991394}" destId="{10C4BF1F-27B7-4C3B-BBA3-4D2570A5BEDE}" srcOrd="0" destOrd="0" presId="urn:microsoft.com/office/officeart/2005/8/layout/hChevron3"/>
    <dgm:cxn modelId="{74DA5F66-BEF8-4BF6-9C93-99EDC6369DAE}" type="presOf" srcId="{9971BDDA-7F5A-4283-BABC-2783F2DAEC2A}" destId="{731FA5CE-5300-4FB1-B873-8E580626F98D}" srcOrd="0" destOrd="0" presId="urn:microsoft.com/office/officeart/2005/8/layout/hChevron3"/>
    <dgm:cxn modelId="{087AAF7F-FBF3-4DF2-BA43-C636B470833B}" type="presOf" srcId="{190F4928-E1E4-4DBB-BEF3-F88FDCB45E61}" destId="{9B891A10-9F93-434D-9B18-A4AABC3528AD}" srcOrd="0" destOrd="0" presId="urn:microsoft.com/office/officeart/2005/8/layout/hChevron3"/>
    <dgm:cxn modelId="{FF1C0578-F8B9-4441-BB10-EA7EE8837ED6}"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CF0AF13E-1A69-4FA1-AB94-1C8D18961DCC}" type="presParOf" srcId="{846A4B04-42D5-43EE-9EE7-1E2D8FAEC0C2}" destId="{D5BE4F38-1013-49A4-92D3-475C4BC8BE6A}" srcOrd="0" destOrd="0" presId="urn:microsoft.com/office/officeart/2005/8/layout/hChevron3"/>
    <dgm:cxn modelId="{8FCEEA6C-9CEA-4A79-9860-76753868911A}" type="presParOf" srcId="{846A4B04-42D5-43EE-9EE7-1E2D8FAEC0C2}" destId="{6EEDA9E6-F5CD-4925-9D60-2CD4CAFC7D67}" srcOrd="1" destOrd="0" presId="urn:microsoft.com/office/officeart/2005/8/layout/hChevron3"/>
    <dgm:cxn modelId="{90F9C3D9-417C-4AF0-A417-555DBAC1B2B3}" type="presParOf" srcId="{846A4B04-42D5-43EE-9EE7-1E2D8FAEC0C2}" destId="{10C4BF1F-27B7-4C3B-BBA3-4D2570A5BEDE}" srcOrd="2" destOrd="0" presId="urn:microsoft.com/office/officeart/2005/8/layout/hChevron3"/>
    <dgm:cxn modelId="{4C394761-B7BF-45EA-88A5-7117A415ED74}" type="presParOf" srcId="{846A4B04-42D5-43EE-9EE7-1E2D8FAEC0C2}" destId="{5D081AB1-DF61-4008-84D7-14292ADDA097}" srcOrd="3" destOrd="0" presId="urn:microsoft.com/office/officeart/2005/8/layout/hChevron3"/>
    <dgm:cxn modelId="{4166D3D2-3A48-48A9-A3CE-DD17CDCFF32D}" type="presParOf" srcId="{846A4B04-42D5-43EE-9EE7-1E2D8FAEC0C2}" destId="{731FA5CE-5300-4FB1-B873-8E580626F98D}" srcOrd="4" destOrd="0" presId="urn:microsoft.com/office/officeart/2005/8/layout/hChevron3"/>
    <dgm:cxn modelId="{5B5E0624-2CB1-4027-8BF7-09983A2EF601}" type="presParOf" srcId="{846A4B04-42D5-43EE-9EE7-1E2D8FAEC0C2}" destId="{C808C3B9-2886-4F6C-8942-88251E22EFD2}" srcOrd="5" destOrd="0" presId="urn:microsoft.com/office/officeart/2005/8/layout/hChevron3"/>
    <dgm:cxn modelId="{2FF922DA-E159-47DE-88AF-D6A8FBF86E25}" type="presParOf" srcId="{846A4B04-42D5-43EE-9EE7-1E2D8FAEC0C2}" destId="{624C2BBB-E225-457B-9030-4059AD5FDDB1}" srcOrd="6" destOrd="0" presId="urn:microsoft.com/office/officeart/2005/8/layout/hChevron3"/>
    <dgm:cxn modelId="{8CCEB6C1-CF28-4552-99A5-2F72493DC56F}" type="presParOf" srcId="{846A4B04-42D5-43EE-9EE7-1E2D8FAEC0C2}" destId="{347E1C1E-973C-4DD3-AA23-898DC4EBC2DA}" srcOrd="7" destOrd="0" presId="urn:microsoft.com/office/officeart/2005/8/layout/hChevron3"/>
    <dgm:cxn modelId="{5EBF9AC3-32D0-4253-BBE3-29671E960D77}" type="presParOf" srcId="{846A4B04-42D5-43EE-9EE7-1E2D8FAEC0C2}" destId="{B825B2F3-592F-4595-A1FE-D4717540E29F}" srcOrd="8" destOrd="0" presId="urn:microsoft.com/office/officeart/2005/8/layout/hChevron3"/>
    <dgm:cxn modelId="{A1009D13-05FB-476A-96D9-52EBCE3A74BC}" type="presParOf" srcId="{846A4B04-42D5-43EE-9EE7-1E2D8FAEC0C2}" destId="{78285BEB-221E-4EF4-9C0B-D3C87E78ECE1}" srcOrd="9" destOrd="0" presId="urn:microsoft.com/office/officeart/2005/8/layout/hChevron3"/>
    <dgm:cxn modelId="{85214D21-C09B-40BC-91D8-5029BAB64FB5}"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230FCBA-8E49-4CF6-B001-8FCB1F97AB94}"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tr-TR"/>
        </a:p>
      </dgm:t>
    </dgm:pt>
    <dgm:pt modelId="{31CEE342-E6D6-40EC-9E4D-BB971BB32B45}">
      <dgm:prSet phldrT="[Metin]"/>
      <dgm:spPr/>
      <dgm:t>
        <a:bodyPr/>
        <a:lstStyle/>
        <a:p>
          <a:r>
            <a:rPr lang="tr-TR" dirty="0" smtClean="0"/>
            <a:t>ULUSLARARASI ÖLÇEK</a:t>
          </a:r>
          <a:endParaRPr lang="tr-TR" dirty="0"/>
        </a:p>
      </dgm:t>
    </dgm:pt>
    <dgm:pt modelId="{B144DC14-A149-4942-ADB3-7B2706328595}" type="parTrans" cxnId="{D38F897F-4250-4C0C-852F-2FA5EA5F0AD9}">
      <dgm:prSet/>
      <dgm:spPr/>
      <dgm:t>
        <a:bodyPr/>
        <a:lstStyle/>
        <a:p>
          <a:endParaRPr lang="tr-TR"/>
        </a:p>
      </dgm:t>
    </dgm:pt>
    <dgm:pt modelId="{5BCC1B8D-2DF0-47BE-A0BC-5DCDEFC754DC}" type="sibTrans" cxnId="{D38F897F-4250-4C0C-852F-2FA5EA5F0AD9}">
      <dgm:prSet/>
      <dgm:spPr/>
      <dgm:t>
        <a:bodyPr/>
        <a:lstStyle/>
        <a:p>
          <a:endParaRPr lang="tr-TR"/>
        </a:p>
      </dgm:t>
    </dgm:pt>
    <dgm:pt modelId="{AFB4D0F8-1C8F-4AF6-A8F1-29BFB6B2D09F}">
      <dgm:prSet phldrT="[Metin]"/>
      <dgm:spPr/>
      <dgm:t>
        <a:bodyPr/>
        <a:lstStyle/>
        <a:p>
          <a:r>
            <a:rPr lang="tr-TR" dirty="0" smtClean="0"/>
            <a:t>Uluslararası Anlaşmalar</a:t>
          </a:r>
          <a:endParaRPr lang="tr-TR" dirty="0"/>
        </a:p>
      </dgm:t>
    </dgm:pt>
    <dgm:pt modelId="{0ED93831-86D0-4AA1-843D-34ABC383F5DB}" type="parTrans" cxnId="{7EB7803F-5F4D-4CAD-9BE6-00F82D720241}">
      <dgm:prSet/>
      <dgm:spPr/>
      <dgm:t>
        <a:bodyPr/>
        <a:lstStyle/>
        <a:p>
          <a:endParaRPr lang="tr-TR"/>
        </a:p>
      </dgm:t>
    </dgm:pt>
    <dgm:pt modelId="{90EBA6A6-B9EC-4F17-A579-7FB7E453732E}" type="sibTrans" cxnId="{7EB7803F-5F4D-4CAD-9BE6-00F82D720241}">
      <dgm:prSet/>
      <dgm:spPr/>
      <dgm:t>
        <a:bodyPr/>
        <a:lstStyle/>
        <a:p>
          <a:endParaRPr lang="tr-TR"/>
        </a:p>
      </dgm:t>
    </dgm:pt>
    <dgm:pt modelId="{70774101-533F-46C5-A8DD-64E34FC2C95F}">
      <dgm:prSet phldrT="[Metin]"/>
      <dgm:spPr/>
      <dgm:t>
        <a:bodyPr/>
        <a:lstStyle/>
        <a:p>
          <a:r>
            <a:rPr lang="tr-TR" dirty="0" smtClean="0"/>
            <a:t>İkili Anlaşmalar</a:t>
          </a:r>
          <a:endParaRPr lang="tr-TR" dirty="0"/>
        </a:p>
      </dgm:t>
    </dgm:pt>
    <dgm:pt modelId="{4CA41BE2-3123-4CF1-859B-BF7F0789141B}" type="parTrans" cxnId="{FAE145EB-AF1F-4A66-9AE9-CDE2B848AC47}">
      <dgm:prSet/>
      <dgm:spPr/>
      <dgm:t>
        <a:bodyPr/>
        <a:lstStyle/>
        <a:p>
          <a:endParaRPr lang="tr-TR"/>
        </a:p>
      </dgm:t>
    </dgm:pt>
    <dgm:pt modelId="{9CB9E5A7-9AA6-4A34-816C-A72EBB5037DD}" type="sibTrans" cxnId="{FAE145EB-AF1F-4A66-9AE9-CDE2B848AC47}">
      <dgm:prSet/>
      <dgm:spPr/>
      <dgm:t>
        <a:bodyPr/>
        <a:lstStyle/>
        <a:p>
          <a:endParaRPr lang="tr-TR"/>
        </a:p>
      </dgm:t>
    </dgm:pt>
    <dgm:pt modelId="{B4F4B5CA-C01A-4B1B-B828-D248DEB37131}">
      <dgm:prSet phldrT="[Metin]"/>
      <dgm:spPr/>
      <dgm:t>
        <a:bodyPr/>
        <a:lstStyle/>
        <a:p>
          <a:r>
            <a:rPr lang="tr-TR" dirty="0" smtClean="0"/>
            <a:t>ULUSAL ÖLÇEK</a:t>
          </a:r>
          <a:endParaRPr lang="tr-TR" dirty="0"/>
        </a:p>
      </dgm:t>
    </dgm:pt>
    <dgm:pt modelId="{BFC37693-F1AF-4632-B5A4-4DA218EDB3C1}" type="parTrans" cxnId="{9E09D797-2D8D-4EEC-9280-CB0BE9A8814D}">
      <dgm:prSet/>
      <dgm:spPr/>
      <dgm:t>
        <a:bodyPr/>
        <a:lstStyle/>
        <a:p>
          <a:endParaRPr lang="tr-TR"/>
        </a:p>
      </dgm:t>
    </dgm:pt>
    <dgm:pt modelId="{0D7DD55A-B1CB-445E-8DD3-1BB40862613B}" type="sibTrans" cxnId="{9E09D797-2D8D-4EEC-9280-CB0BE9A8814D}">
      <dgm:prSet/>
      <dgm:spPr/>
      <dgm:t>
        <a:bodyPr/>
        <a:lstStyle/>
        <a:p>
          <a:endParaRPr lang="tr-TR"/>
        </a:p>
      </dgm:t>
    </dgm:pt>
    <dgm:pt modelId="{5775748D-5885-4890-AEA5-83A9BE33F033}">
      <dgm:prSet phldrT="[Metin]"/>
      <dgm:spPr/>
      <dgm:t>
        <a:bodyPr/>
        <a:lstStyle/>
        <a:p>
          <a:r>
            <a:rPr lang="tr-TR" dirty="0" smtClean="0"/>
            <a:t>Anayasa</a:t>
          </a:r>
          <a:endParaRPr lang="tr-TR" dirty="0"/>
        </a:p>
      </dgm:t>
    </dgm:pt>
    <dgm:pt modelId="{FC789279-F5C3-49A9-BA5C-42FCA021C58E}" type="parTrans" cxnId="{1A12A132-0DE1-421A-932B-68CA30F903FD}">
      <dgm:prSet/>
      <dgm:spPr/>
      <dgm:t>
        <a:bodyPr/>
        <a:lstStyle/>
        <a:p>
          <a:endParaRPr lang="tr-TR"/>
        </a:p>
      </dgm:t>
    </dgm:pt>
    <dgm:pt modelId="{85AA4D16-85BB-4909-BB66-D16E2948E8F9}" type="sibTrans" cxnId="{1A12A132-0DE1-421A-932B-68CA30F903FD}">
      <dgm:prSet/>
      <dgm:spPr/>
      <dgm:t>
        <a:bodyPr/>
        <a:lstStyle/>
        <a:p>
          <a:endParaRPr lang="tr-TR"/>
        </a:p>
      </dgm:t>
    </dgm:pt>
    <dgm:pt modelId="{D2EED435-1D38-4376-9CD5-DF08F31EA903}">
      <dgm:prSet phldrT="[Metin]"/>
      <dgm:spPr/>
      <dgm:t>
        <a:bodyPr/>
        <a:lstStyle/>
        <a:p>
          <a:r>
            <a:rPr lang="tr-TR" dirty="0" smtClean="0"/>
            <a:t>Temel Politika Belgeleri</a:t>
          </a:r>
          <a:endParaRPr lang="tr-TR" dirty="0"/>
        </a:p>
      </dgm:t>
    </dgm:pt>
    <dgm:pt modelId="{BCE1264F-AF43-4A95-8414-7F542075CCFE}" type="parTrans" cxnId="{461AD296-9B06-40F4-BFF7-BF45B6062154}">
      <dgm:prSet/>
      <dgm:spPr/>
      <dgm:t>
        <a:bodyPr/>
        <a:lstStyle/>
        <a:p>
          <a:endParaRPr lang="tr-TR"/>
        </a:p>
      </dgm:t>
    </dgm:pt>
    <dgm:pt modelId="{35619302-AE29-439A-8310-7437445EBB27}" type="sibTrans" cxnId="{461AD296-9B06-40F4-BFF7-BF45B6062154}">
      <dgm:prSet/>
      <dgm:spPr/>
      <dgm:t>
        <a:bodyPr/>
        <a:lstStyle/>
        <a:p>
          <a:endParaRPr lang="tr-TR"/>
        </a:p>
      </dgm:t>
    </dgm:pt>
    <dgm:pt modelId="{1A82B48F-0F14-41CD-8FC0-ED2557615192}">
      <dgm:prSet phldrT="[Metin]"/>
      <dgm:spPr/>
      <dgm:t>
        <a:bodyPr/>
        <a:lstStyle/>
        <a:p>
          <a:r>
            <a:rPr lang="tr-TR" dirty="0" smtClean="0"/>
            <a:t>USBS MEVZUAT ENVANTERİ</a:t>
          </a:r>
          <a:endParaRPr lang="tr-TR" dirty="0"/>
        </a:p>
      </dgm:t>
    </dgm:pt>
    <dgm:pt modelId="{E79802FB-1F6A-4F14-AEDA-B3928084D6E0}" type="parTrans" cxnId="{DB60ED80-64BA-433B-BE43-DBBDF03959B0}">
      <dgm:prSet/>
      <dgm:spPr/>
      <dgm:t>
        <a:bodyPr/>
        <a:lstStyle/>
        <a:p>
          <a:endParaRPr lang="tr-TR"/>
        </a:p>
      </dgm:t>
    </dgm:pt>
    <dgm:pt modelId="{05F16ADE-AEB6-4033-BCAF-6B46941FA500}" type="sibTrans" cxnId="{DB60ED80-64BA-433B-BE43-DBBDF03959B0}">
      <dgm:prSet/>
      <dgm:spPr/>
      <dgm:t>
        <a:bodyPr/>
        <a:lstStyle/>
        <a:p>
          <a:endParaRPr lang="tr-TR"/>
        </a:p>
      </dgm:t>
    </dgm:pt>
    <dgm:pt modelId="{98521C34-5C2B-4909-B96C-1B121382D41A}">
      <dgm:prSet phldrT="[Metin]"/>
      <dgm:spPr/>
      <dgm:t>
        <a:bodyPr/>
        <a:lstStyle/>
        <a:p>
          <a:r>
            <a:rPr lang="tr-TR" dirty="0" smtClean="0"/>
            <a:t>AB Normları</a:t>
          </a:r>
          <a:endParaRPr lang="tr-TR" dirty="0"/>
        </a:p>
      </dgm:t>
    </dgm:pt>
    <dgm:pt modelId="{1D088921-0345-4445-8BF7-C4919E14FAD7}" type="parTrans" cxnId="{925AE1D8-E85A-4833-9644-20C91EE92B1E}">
      <dgm:prSet/>
      <dgm:spPr/>
      <dgm:t>
        <a:bodyPr/>
        <a:lstStyle/>
        <a:p>
          <a:endParaRPr lang="tr-TR"/>
        </a:p>
      </dgm:t>
    </dgm:pt>
    <dgm:pt modelId="{DDD6CB9F-3C05-4A34-9FB4-CC8BA78A92AA}" type="sibTrans" cxnId="{925AE1D8-E85A-4833-9644-20C91EE92B1E}">
      <dgm:prSet/>
      <dgm:spPr/>
      <dgm:t>
        <a:bodyPr/>
        <a:lstStyle/>
        <a:p>
          <a:endParaRPr lang="tr-TR"/>
        </a:p>
      </dgm:t>
    </dgm:pt>
    <dgm:pt modelId="{8E247033-5595-470F-871A-B74D1EC7DB7F}">
      <dgm:prSet phldrT="[Metin]"/>
      <dgm:spPr/>
      <dgm:t>
        <a:bodyPr/>
        <a:lstStyle/>
        <a:p>
          <a:r>
            <a:rPr lang="tr-TR" dirty="0" smtClean="0"/>
            <a:t>Türkiye’nin Dış Politikası</a:t>
          </a:r>
          <a:endParaRPr lang="tr-TR" dirty="0"/>
        </a:p>
      </dgm:t>
    </dgm:pt>
    <dgm:pt modelId="{D3481FAB-A7BA-4695-AECA-83892B57FF16}" type="parTrans" cxnId="{A7ACED5A-6E72-4DB3-9C3B-B0E7E8F90543}">
      <dgm:prSet/>
      <dgm:spPr/>
      <dgm:t>
        <a:bodyPr/>
        <a:lstStyle/>
        <a:p>
          <a:endParaRPr lang="tr-TR"/>
        </a:p>
      </dgm:t>
    </dgm:pt>
    <dgm:pt modelId="{31343549-D400-4F4A-9483-36352067E80D}" type="sibTrans" cxnId="{A7ACED5A-6E72-4DB3-9C3B-B0E7E8F90543}">
      <dgm:prSet/>
      <dgm:spPr/>
      <dgm:t>
        <a:bodyPr/>
        <a:lstStyle/>
        <a:p>
          <a:endParaRPr lang="tr-TR"/>
        </a:p>
      </dgm:t>
    </dgm:pt>
    <dgm:pt modelId="{05D8619B-65D7-4653-8BDF-87173026D8F2}">
      <dgm:prSet phldrT="[Metin]"/>
      <dgm:spPr/>
      <dgm:t>
        <a:bodyPr/>
        <a:lstStyle/>
        <a:p>
          <a:r>
            <a:rPr lang="tr-TR" dirty="0" smtClean="0"/>
            <a:t>Temel Kamu Mevzuatı</a:t>
          </a:r>
          <a:endParaRPr lang="tr-TR" dirty="0"/>
        </a:p>
      </dgm:t>
    </dgm:pt>
    <dgm:pt modelId="{C3949490-8D96-4091-ABA2-9A3871901069}" type="parTrans" cxnId="{B041EC7E-D1FD-40B8-B9DD-6B54B4762989}">
      <dgm:prSet/>
      <dgm:spPr/>
      <dgm:t>
        <a:bodyPr/>
        <a:lstStyle/>
        <a:p>
          <a:endParaRPr lang="tr-TR"/>
        </a:p>
      </dgm:t>
    </dgm:pt>
    <dgm:pt modelId="{D24B4134-F7BB-4DCA-B280-F48748C59E4D}" type="sibTrans" cxnId="{B041EC7E-D1FD-40B8-B9DD-6B54B4762989}">
      <dgm:prSet/>
      <dgm:spPr/>
      <dgm:t>
        <a:bodyPr/>
        <a:lstStyle/>
        <a:p>
          <a:endParaRPr lang="tr-TR"/>
        </a:p>
      </dgm:t>
    </dgm:pt>
    <dgm:pt modelId="{7604D7BF-0C6C-42FF-A66C-3F6F7D4253BA}">
      <dgm:prSet phldrT="[Metin]"/>
      <dgm:spPr/>
      <dgm:t>
        <a:bodyPr/>
        <a:lstStyle/>
        <a:p>
          <a:r>
            <a:rPr lang="tr-TR" dirty="0" smtClean="0"/>
            <a:t>Kuruluş Mevzuatı</a:t>
          </a:r>
          <a:endParaRPr lang="tr-TR" dirty="0"/>
        </a:p>
      </dgm:t>
    </dgm:pt>
    <dgm:pt modelId="{84FCEF96-A17B-41A9-A87F-B73A915051B6}" type="parTrans" cxnId="{DBBB4992-8731-4408-925F-14261BBCA510}">
      <dgm:prSet/>
      <dgm:spPr/>
      <dgm:t>
        <a:bodyPr/>
        <a:lstStyle/>
        <a:p>
          <a:endParaRPr lang="tr-TR"/>
        </a:p>
      </dgm:t>
    </dgm:pt>
    <dgm:pt modelId="{76940CFC-5C8F-40E1-A889-2AC9811983FB}" type="sibTrans" cxnId="{DBBB4992-8731-4408-925F-14261BBCA510}">
      <dgm:prSet/>
      <dgm:spPr/>
      <dgm:t>
        <a:bodyPr/>
        <a:lstStyle/>
        <a:p>
          <a:endParaRPr lang="tr-TR"/>
        </a:p>
      </dgm:t>
    </dgm:pt>
    <dgm:pt modelId="{D6A755F5-FB7F-4E1C-A1C5-F6A9D44D23FE}">
      <dgm:prSet phldrT="[Metin]"/>
      <dgm:spPr/>
      <dgm:t>
        <a:bodyPr/>
        <a:lstStyle/>
        <a:p>
          <a:r>
            <a:rPr lang="tr-TR" dirty="0" smtClean="0"/>
            <a:t>Suyla İlişkili Mevzuat</a:t>
          </a:r>
          <a:endParaRPr lang="tr-TR" dirty="0"/>
        </a:p>
      </dgm:t>
    </dgm:pt>
    <dgm:pt modelId="{46351B4D-5364-4F3A-B914-5C29C4562356}" type="parTrans" cxnId="{AC7A82C4-7401-457E-A6C1-4E32C0BCEC18}">
      <dgm:prSet/>
      <dgm:spPr/>
      <dgm:t>
        <a:bodyPr/>
        <a:lstStyle/>
        <a:p>
          <a:endParaRPr lang="tr-TR"/>
        </a:p>
      </dgm:t>
    </dgm:pt>
    <dgm:pt modelId="{815BEAFB-69E8-40BD-8E14-D7301767F453}" type="sibTrans" cxnId="{AC7A82C4-7401-457E-A6C1-4E32C0BCEC18}">
      <dgm:prSet/>
      <dgm:spPr/>
      <dgm:t>
        <a:bodyPr/>
        <a:lstStyle/>
        <a:p>
          <a:endParaRPr lang="tr-TR"/>
        </a:p>
      </dgm:t>
    </dgm:pt>
    <dgm:pt modelId="{44DB47A1-EC9A-4731-BA1B-6F88316BC6E7}">
      <dgm:prSet phldrT="[Metin]"/>
      <dgm:spPr/>
      <dgm:t>
        <a:bodyPr/>
        <a:lstStyle/>
        <a:p>
          <a:r>
            <a:rPr lang="tr-TR" dirty="0" smtClean="0"/>
            <a:t>Su Mevzuatı</a:t>
          </a:r>
          <a:endParaRPr lang="tr-TR" dirty="0"/>
        </a:p>
      </dgm:t>
    </dgm:pt>
    <dgm:pt modelId="{02EE5F20-5EEC-434D-9EE4-18EE0DB82BFA}" type="parTrans" cxnId="{982AE71D-AB84-49C1-BDF7-FD6AC9A5A579}">
      <dgm:prSet/>
      <dgm:spPr/>
      <dgm:t>
        <a:bodyPr/>
        <a:lstStyle/>
        <a:p>
          <a:endParaRPr lang="tr-TR"/>
        </a:p>
      </dgm:t>
    </dgm:pt>
    <dgm:pt modelId="{198827DB-D3F4-41FC-ACE8-086AB3BB1732}" type="sibTrans" cxnId="{982AE71D-AB84-49C1-BDF7-FD6AC9A5A579}">
      <dgm:prSet/>
      <dgm:spPr/>
      <dgm:t>
        <a:bodyPr/>
        <a:lstStyle/>
        <a:p>
          <a:endParaRPr lang="tr-TR"/>
        </a:p>
      </dgm:t>
    </dgm:pt>
    <dgm:pt modelId="{69AAC41F-CDC2-4B77-A1CF-6C0EFEEA407B}" type="pres">
      <dgm:prSet presAssocID="{A230FCBA-8E49-4CF6-B001-8FCB1F97AB94}" presName="Name0" presStyleCnt="0">
        <dgm:presLayoutVars>
          <dgm:dir/>
          <dgm:resizeHandles val="exact"/>
        </dgm:presLayoutVars>
      </dgm:prSet>
      <dgm:spPr/>
      <dgm:t>
        <a:bodyPr/>
        <a:lstStyle/>
        <a:p>
          <a:endParaRPr lang="tr-TR"/>
        </a:p>
      </dgm:t>
    </dgm:pt>
    <dgm:pt modelId="{1D1E7395-4E64-4836-AE42-A14D6B92D1AF}" type="pres">
      <dgm:prSet presAssocID="{31CEE342-E6D6-40EC-9E4D-BB971BB32B45}" presName="composite" presStyleCnt="0"/>
      <dgm:spPr/>
    </dgm:pt>
    <dgm:pt modelId="{DF9A6672-E774-4ED4-9F5E-EE3DE5101B0E}" type="pres">
      <dgm:prSet presAssocID="{31CEE342-E6D6-40EC-9E4D-BB971BB32B45}"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tr-TR"/>
        </a:p>
      </dgm:t>
    </dgm:pt>
    <dgm:pt modelId="{2C9E1818-DE0D-48E2-AC0D-FC3A2E823D18}" type="pres">
      <dgm:prSet presAssocID="{31CEE342-E6D6-40EC-9E4D-BB971BB32B45}" presName="txNode" presStyleLbl="node1" presStyleIdx="0" presStyleCnt="3">
        <dgm:presLayoutVars>
          <dgm:bulletEnabled val="1"/>
        </dgm:presLayoutVars>
      </dgm:prSet>
      <dgm:spPr/>
      <dgm:t>
        <a:bodyPr/>
        <a:lstStyle/>
        <a:p>
          <a:endParaRPr lang="tr-TR"/>
        </a:p>
      </dgm:t>
    </dgm:pt>
    <dgm:pt modelId="{2010FDF7-95D7-4269-B60E-35E26B5607D9}" type="pres">
      <dgm:prSet presAssocID="{5BCC1B8D-2DF0-47BE-A0BC-5DCDEFC754DC}" presName="sibTrans" presStyleLbl="sibTrans2D1" presStyleIdx="0" presStyleCnt="2" custFlipVert="1" custFlipHor="1" custScaleX="45436" custScaleY="43551"/>
      <dgm:spPr/>
      <dgm:t>
        <a:bodyPr/>
        <a:lstStyle/>
        <a:p>
          <a:endParaRPr lang="tr-TR"/>
        </a:p>
      </dgm:t>
    </dgm:pt>
    <dgm:pt modelId="{5C0A97A2-6C00-4815-8333-877A379B4DE3}" type="pres">
      <dgm:prSet presAssocID="{5BCC1B8D-2DF0-47BE-A0BC-5DCDEFC754DC}" presName="connTx" presStyleLbl="sibTrans2D1" presStyleIdx="0" presStyleCnt="2"/>
      <dgm:spPr/>
      <dgm:t>
        <a:bodyPr/>
        <a:lstStyle/>
        <a:p>
          <a:endParaRPr lang="tr-TR"/>
        </a:p>
      </dgm:t>
    </dgm:pt>
    <dgm:pt modelId="{46254F5D-585A-47DE-AC68-416248E25105}" type="pres">
      <dgm:prSet presAssocID="{B4F4B5CA-C01A-4B1B-B828-D248DEB37131}" presName="composite" presStyleCnt="0"/>
      <dgm:spPr/>
    </dgm:pt>
    <dgm:pt modelId="{CFCCAEC1-DB96-4BB9-8DB7-C50A72EB1D7F}" type="pres">
      <dgm:prSet presAssocID="{B4F4B5CA-C01A-4B1B-B828-D248DEB37131}"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t>
        <a:bodyPr/>
        <a:lstStyle/>
        <a:p>
          <a:endParaRPr lang="tr-TR"/>
        </a:p>
      </dgm:t>
    </dgm:pt>
    <dgm:pt modelId="{D334B3CD-263A-42E3-A878-B123C09C5398}" type="pres">
      <dgm:prSet presAssocID="{B4F4B5CA-C01A-4B1B-B828-D248DEB37131}" presName="txNode" presStyleLbl="node1" presStyleIdx="1" presStyleCnt="3">
        <dgm:presLayoutVars>
          <dgm:bulletEnabled val="1"/>
        </dgm:presLayoutVars>
      </dgm:prSet>
      <dgm:spPr/>
      <dgm:t>
        <a:bodyPr/>
        <a:lstStyle/>
        <a:p>
          <a:endParaRPr lang="tr-TR"/>
        </a:p>
      </dgm:t>
    </dgm:pt>
    <dgm:pt modelId="{5524D8E2-EC7D-481B-91A3-32F777A905F3}" type="pres">
      <dgm:prSet presAssocID="{0D7DD55A-B1CB-445E-8DD3-1BB40862613B}" presName="sibTrans" presStyleLbl="sibTrans2D1" presStyleIdx="1" presStyleCnt="2"/>
      <dgm:spPr/>
      <dgm:t>
        <a:bodyPr/>
        <a:lstStyle/>
        <a:p>
          <a:endParaRPr lang="tr-TR"/>
        </a:p>
      </dgm:t>
    </dgm:pt>
    <dgm:pt modelId="{DFFA2607-92F2-4055-9D79-FA63273440D5}" type="pres">
      <dgm:prSet presAssocID="{0D7DD55A-B1CB-445E-8DD3-1BB40862613B}" presName="connTx" presStyleLbl="sibTrans2D1" presStyleIdx="1" presStyleCnt="2"/>
      <dgm:spPr/>
      <dgm:t>
        <a:bodyPr/>
        <a:lstStyle/>
        <a:p>
          <a:endParaRPr lang="tr-TR"/>
        </a:p>
      </dgm:t>
    </dgm:pt>
    <dgm:pt modelId="{AEE45EA6-76EF-446A-BE80-529C79DA3CC1}" type="pres">
      <dgm:prSet presAssocID="{1A82B48F-0F14-41CD-8FC0-ED2557615192}" presName="composite" presStyleCnt="0"/>
      <dgm:spPr/>
    </dgm:pt>
    <dgm:pt modelId="{4BA0ABBC-7D2A-4DE8-B909-61BB1307DCCA}" type="pres">
      <dgm:prSet presAssocID="{1A82B48F-0F14-41CD-8FC0-ED2557615192}"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tr-TR"/>
        </a:p>
      </dgm:t>
    </dgm:pt>
    <dgm:pt modelId="{A9FB5A77-8D47-4BE2-B806-E654F94A9529}" type="pres">
      <dgm:prSet presAssocID="{1A82B48F-0F14-41CD-8FC0-ED2557615192}" presName="txNode" presStyleLbl="node1" presStyleIdx="2" presStyleCnt="3">
        <dgm:presLayoutVars>
          <dgm:bulletEnabled val="1"/>
        </dgm:presLayoutVars>
      </dgm:prSet>
      <dgm:spPr/>
      <dgm:t>
        <a:bodyPr/>
        <a:lstStyle/>
        <a:p>
          <a:endParaRPr lang="tr-TR"/>
        </a:p>
      </dgm:t>
    </dgm:pt>
  </dgm:ptLst>
  <dgm:cxnLst>
    <dgm:cxn modelId="{1354D9FD-D7A5-4855-ABC4-1C17BA748C36}" type="presOf" srcId="{8E247033-5595-470F-871A-B74D1EC7DB7F}" destId="{2C9E1818-DE0D-48E2-AC0D-FC3A2E823D18}" srcOrd="0" destOrd="4" presId="urn:microsoft.com/office/officeart/2005/8/layout/hProcess10"/>
    <dgm:cxn modelId="{1FEFE734-89D6-4F13-9AF4-2EC470C92C4B}" type="presOf" srcId="{D6A755F5-FB7F-4E1C-A1C5-F6A9D44D23FE}" destId="{D334B3CD-263A-42E3-A878-B123C09C5398}" srcOrd="0" destOrd="5" presId="urn:microsoft.com/office/officeart/2005/8/layout/hProcess10"/>
    <dgm:cxn modelId="{B615A6D2-7C3F-4863-B396-93DE3E73F416}" type="presOf" srcId="{98521C34-5C2B-4909-B96C-1B121382D41A}" destId="{2C9E1818-DE0D-48E2-AC0D-FC3A2E823D18}" srcOrd="0" destOrd="3" presId="urn:microsoft.com/office/officeart/2005/8/layout/hProcess10"/>
    <dgm:cxn modelId="{7EB7803F-5F4D-4CAD-9BE6-00F82D720241}" srcId="{31CEE342-E6D6-40EC-9E4D-BB971BB32B45}" destId="{AFB4D0F8-1C8F-4AF6-A8F1-29BFB6B2D09F}" srcOrd="0" destOrd="0" parTransId="{0ED93831-86D0-4AA1-843D-34ABC383F5DB}" sibTransId="{90EBA6A6-B9EC-4F17-A579-7FB7E453732E}"/>
    <dgm:cxn modelId="{DBBB4992-8731-4408-925F-14261BBCA510}" srcId="{B4F4B5CA-C01A-4B1B-B828-D248DEB37131}" destId="{7604D7BF-0C6C-42FF-A66C-3F6F7D4253BA}" srcOrd="3" destOrd="0" parTransId="{84FCEF96-A17B-41A9-A87F-B73A915051B6}" sibTransId="{76940CFC-5C8F-40E1-A889-2AC9811983FB}"/>
    <dgm:cxn modelId="{AC7A82C4-7401-457E-A6C1-4E32C0BCEC18}" srcId="{B4F4B5CA-C01A-4B1B-B828-D248DEB37131}" destId="{D6A755F5-FB7F-4E1C-A1C5-F6A9D44D23FE}" srcOrd="4" destOrd="0" parTransId="{46351B4D-5364-4F3A-B914-5C29C4562356}" sibTransId="{815BEAFB-69E8-40BD-8E14-D7301767F453}"/>
    <dgm:cxn modelId="{D38F897F-4250-4C0C-852F-2FA5EA5F0AD9}" srcId="{A230FCBA-8E49-4CF6-B001-8FCB1F97AB94}" destId="{31CEE342-E6D6-40EC-9E4D-BB971BB32B45}" srcOrd="0" destOrd="0" parTransId="{B144DC14-A149-4942-ADB3-7B2706328595}" sibTransId="{5BCC1B8D-2DF0-47BE-A0BC-5DCDEFC754DC}"/>
    <dgm:cxn modelId="{1A12A132-0DE1-421A-932B-68CA30F903FD}" srcId="{B4F4B5CA-C01A-4B1B-B828-D248DEB37131}" destId="{5775748D-5885-4890-AEA5-83A9BE33F033}" srcOrd="0" destOrd="0" parTransId="{FC789279-F5C3-49A9-BA5C-42FCA021C58E}" sibTransId="{85AA4D16-85BB-4909-BB66-D16E2948E8F9}"/>
    <dgm:cxn modelId="{B041EC7E-D1FD-40B8-B9DD-6B54B4762989}" srcId="{B4F4B5CA-C01A-4B1B-B828-D248DEB37131}" destId="{05D8619B-65D7-4653-8BDF-87173026D8F2}" srcOrd="2" destOrd="0" parTransId="{C3949490-8D96-4091-ABA2-9A3871901069}" sibTransId="{D24B4134-F7BB-4DCA-B280-F48748C59E4D}"/>
    <dgm:cxn modelId="{4039EBE5-434D-419D-A691-D0BF0392D7C2}" type="presOf" srcId="{5BCC1B8D-2DF0-47BE-A0BC-5DCDEFC754DC}" destId="{5C0A97A2-6C00-4815-8333-877A379B4DE3}" srcOrd="1" destOrd="0" presId="urn:microsoft.com/office/officeart/2005/8/layout/hProcess10"/>
    <dgm:cxn modelId="{982AE71D-AB84-49C1-BDF7-FD6AC9A5A579}" srcId="{B4F4B5CA-C01A-4B1B-B828-D248DEB37131}" destId="{44DB47A1-EC9A-4731-BA1B-6F88316BC6E7}" srcOrd="5" destOrd="0" parTransId="{02EE5F20-5EEC-434D-9EE4-18EE0DB82BFA}" sibTransId="{198827DB-D3F4-41FC-ACE8-086AB3BB1732}"/>
    <dgm:cxn modelId="{DB60ED80-64BA-433B-BE43-DBBDF03959B0}" srcId="{A230FCBA-8E49-4CF6-B001-8FCB1F97AB94}" destId="{1A82B48F-0F14-41CD-8FC0-ED2557615192}" srcOrd="2" destOrd="0" parTransId="{E79802FB-1F6A-4F14-AEDA-B3928084D6E0}" sibTransId="{05F16ADE-AEB6-4033-BCAF-6B46941FA500}"/>
    <dgm:cxn modelId="{925AE1D8-E85A-4833-9644-20C91EE92B1E}" srcId="{31CEE342-E6D6-40EC-9E4D-BB971BB32B45}" destId="{98521C34-5C2B-4909-B96C-1B121382D41A}" srcOrd="2" destOrd="0" parTransId="{1D088921-0345-4445-8BF7-C4919E14FAD7}" sibTransId="{DDD6CB9F-3C05-4A34-9FB4-CC8BA78A92AA}"/>
    <dgm:cxn modelId="{DB83F9E0-FA3C-4B5E-9088-3D48B0F04A91}" type="presOf" srcId="{5775748D-5885-4890-AEA5-83A9BE33F033}" destId="{D334B3CD-263A-42E3-A878-B123C09C5398}" srcOrd="0" destOrd="1" presId="urn:microsoft.com/office/officeart/2005/8/layout/hProcess10"/>
    <dgm:cxn modelId="{D763DD7B-01E3-4AB7-9AE8-5FF175F5735E}" type="presOf" srcId="{7604D7BF-0C6C-42FF-A66C-3F6F7D4253BA}" destId="{D334B3CD-263A-42E3-A878-B123C09C5398}" srcOrd="0" destOrd="4" presId="urn:microsoft.com/office/officeart/2005/8/layout/hProcess10"/>
    <dgm:cxn modelId="{70C03034-1706-44A8-A9A1-7CF434C1F314}" type="presOf" srcId="{D2EED435-1D38-4376-9CD5-DF08F31EA903}" destId="{D334B3CD-263A-42E3-A878-B123C09C5398}" srcOrd="0" destOrd="2" presId="urn:microsoft.com/office/officeart/2005/8/layout/hProcess10"/>
    <dgm:cxn modelId="{77E96B6F-C76A-486E-A649-DF52A0FA0184}" type="presOf" srcId="{AFB4D0F8-1C8F-4AF6-A8F1-29BFB6B2D09F}" destId="{2C9E1818-DE0D-48E2-AC0D-FC3A2E823D18}" srcOrd="0" destOrd="1" presId="urn:microsoft.com/office/officeart/2005/8/layout/hProcess10"/>
    <dgm:cxn modelId="{C30567FD-B93C-4F90-8939-3C39047ED2D2}" type="presOf" srcId="{05D8619B-65D7-4653-8BDF-87173026D8F2}" destId="{D334B3CD-263A-42E3-A878-B123C09C5398}" srcOrd="0" destOrd="3" presId="urn:microsoft.com/office/officeart/2005/8/layout/hProcess10"/>
    <dgm:cxn modelId="{A7ACED5A-6E72-4DB3-9C3B-B0E7E8F90543}" srcId="{31CEE342-E6D6-40EC-9E4D-BB971BB32B45}" destId="{8E247033-5595-470F-871A-B74D1EC7DB7F}" srcOrd="3" destOrd="0" parTransId="{D3481FAB-A7BA-4695-AECA-83892B57FF16}" sibTransId="{31343549-D400-4F4A-9483-36352067E80D}"/>
    <dgm:cxn modelId="{CFE8B1AD-36D4-466B-8C1D-11572A9DD6A3}" type="presOf" srcId="{5BCC1B8D-2DF0-47BE-A0BC-5DCDEFC754DC}" destId="{2010FDF7-95D7-4269-B60E-35E26B5607D9}" srcOrd="0" destOrd="0" presId="urn:microsoft.com/office/officeart/2005/8/layout/hProcess10"/>
    <dgm:cxn modelId="{461AD296-9B06-40F4-BFF7-BF45B6062154}" srcId="{B4F4B5CA-C01A-4B1B-B828-D248DEB37131}" destId="{D2EED435-1D38-4376-9CD5-DF08F31EA903}" srcOrd="1" destOrd="0" parTransId="{BCE1264F-AF43-4A95-8414-7F542075CCFE}" sibTransId="{35619302-AE29-439A-8310-7437445EBB27}"/>
    <dgm:cxn modelId="{081BD3DF-2154-4A2C-A202-FBB305A6EF38}" type="presOf" srcId="{44DB47A1-EC9A-4731-BA1B-6F88316BC6E7}" destId="{D334B3CD-263A-42E3-A878-B123C09C5398}" srcOrd="0" destOrd="6" presId="urn:microsoft.com/office/officeart/2005/8/layout/hProcess10"/>
    <dgm:cxn modelId="{FD4EE0D3-BE95-4B86-8AB0-BB34C0752A9C}" type="presOf" srcId="{1A82B48F-0F14-41CD-8FC0-ED2557615192}" destId="{A9FB5A77-8D47-4BE2-B806-E654F94A9529}" srcOrd="0" destOrd="0" presId="urn:microsoft.com/office/officeart/2005/8/layout/hProcess10"/>
    <dgm:cxn modelId="{0B916CDB-45D7-48AA-BF30-2060C4CD7E5D}" type="presOf" srcId="{0D7DD55A-B1CB-445E-8DD3-1BB40862613B}" destId="{5524D8E2-EC7D-481B-91A3-32F777A905F3}" srcOrd="0" destOrd="0" presId="urn:microsoft.com/office/officeart/2005/8/layout/hProcess10"/>
    <dgm:cxn modelId="{CFE96CEA-D876-4536-B5F7-3AA25A6196BB}" type="presOf" srcId="{70774101-533F-46C5-A8DD-64E34FC2C95F}" destId="{2C9E1818-DE0D-48E2-AC0D-FC3A2E823D18}" srcOrd="0" destOrd="2" presId="urn:microsoft.com/office/officeart/2005/8/layout/hProcess10"/>
    <dgm:cxn modelId="{F20737A7-E23D-42C3-A86C-C6C0984FA34B}" type="presOf" srcId="{0D7DD55A-B1CB-445E-8DD3-1BB40862613B}" destId="{DFFA2607-92F2-4055-9D79-FA63273440D5}" srcOrd="1" destOrd="0" presId="urn:microsoft.com/office/officeart/2005/8/layout/hProcess10"/>
    <dgm:cxn modelId="{E8F19F34-F22C-40CB-B766-1730CE2C81ED}" type="presOf" srcId="{31CEE342-E6D6-40EC-9E4D-BB971BB32B45}" destId="{2C9E1818-DE0D-48E2-AC0D-FC3A2E823D18}" srcOrd="0" destOrd="0" presId="urn:microsoft.com/office/officeart/2005/8/layout/hProcess10"/>
    <dgm:cxn modelId="{01E707D2-A162-4C75-BA2E-9630F254BFCB}" type="presOf" srcId="{B4F4B5CA-C01A-4B1B-B828-D248DEB37131}" destId="{D334B3CD-263A-42E3-A878-B123C09C5398}" srcOrd="0" destOrd="0" presId="urn:microsoft.com/office/officeart/2005/8/layout/hProcess10"/>
    <dgm:cxn modelId="{670CAAE2-D52B-4F09-974A-59C08CBFD25F}" type="presOf" srcId="{A230FCBA-8E49-4CF6-B001-8FCB1F97AB94}" destId="{69AAC41F-CDC2-4B77-A1CF-6C0EFEEA407B}" srcOrd="0" destOrd="0" presId="urn:microsoft.com/office/officeart/2005/8/layout/hProcess10"/>
    <dgm:cxn modelId="{9E09D797-2D8D-4EEC-9280-CB0BE9A8814D}" srcId="{A230FCBA-8E49-4CF6-B001-8FCB1F97AB94}" destId="{B4F4B5CA-C01A-4B1B-B828-D248DEB37131}" srcOrd="1" destOrd="0" parTransId="{BFC37693-F1AF-4632-B5A4-4DA218EDB3C1}" sibTransId="{0D7DD55A-B1CB-445E-8DD3-1BB40862613B}"/>
    <dgm:cxn modelId="{FAE145EB-AF1F-4A66-9AE9-CDE2B848AC47}" srcId="{31CEE342-E6D6-40EC-9E4D-BB971BB32B45}" destId="{70774101-533F-46C5-A8DD-64E34FC2C95F}" srcOrd="1" destOrd="0" parTransId="{4CA41BE2-3123-4CF1-859B-BF7F0789141B}" sibTransId="{9CB9E5A7-9AA6-4A34-816C-A72EBB5037DD}"/>
    <dgm:cxn modelId="{4C648A14-1903-46D7-9AD5-EE91A754DF09}" type="presParOf" srcId="{69AAC41F-CDC2-4B77-A1CF-6C0EFEEA407B}" destId="{1D1E7395-4E64-4836-AE42-A14D6B92D1AF}" srcOrd="0" destOrd="0" presId="urn:microsoft.com/office/officeart/2005/8/layout/hProcess10"/>
    <dgm:cxn modelId="{E031816B-3840-40CE-9B7C-A91498CEA67C}" type="presParOf" srcId="{1D1E7395-4E64-4836-AE42-A14D6B92D1AF}" destId="{DF9A6672-E774-4ED4-9F5E-EE3DE5101B0E}" srcOrd="0" destOrd="0" presId="urn:microsoft.com/office/officeart/2005/8/layout/hProcess10"/>
    <dgm:cxn modelId="{B30FB0DA-96C4-4110-85CD-B716E5E92E6A}" type="presParOf" srcId="{1D1E7395-4E64-4836-AE42-A14D6B92D1AF}" destId="{2C9E1818-DE0D-48E2-AC0D-FC3A2E823D18}" srcOrd="1" destOrd="0" presId="urn:microsoft.com/office/officeart/2005/8/layout/hProcess10"/>
    <dgm:cxn modelId="{FEFB7C3D-36CF-444C-94D7-C23C41D32F16}" type="presParOf" srcId="{69AAC41F-CDC2-4B77-A1CF-6C0EFEEA407B}" destId="{2010FDF7-95D7-4269-B60E-35E26B5607D9}" srcOrd="1" destOrd="0" presId="urn:microsoft.com/office/officeart/2005/8/layout/hProcess10"/>
    <dgm:cxn modelId="{681292D9-30B4-4170-A9DC-3E74762A4D6E}" type="presParOf" srcId="{2010FDF7-95D7-4269-B60E-35E26B5607D9}" destId="{5C0A97A2-6C00-4815-8333-877A379B4DE3}" srcOrd="0" destOrd="0" presId="urn:microsoft.com/office/officeart/2005/8/layout/hProcess10"/>
    <dgm:cxn modelId="{8280BEBD-850F-47B8-8E46-362E6988FAF0}" type="presParOf" srcId="{69AAC41F-CDC2-4B77-A1CF-6C0EFEEA407B}" destId="{46254F5D-585A-47DE-AC68-416248E25105}" srcOrd="2" destOrd="0" presId="urn:microsoft.com/office/officeart/2005/8/layout/hProcess10"/>
    <dgm:cxn modelId="{7E0EA9F8-787F-480E-A131-E69E5A92EDCC}" type="presParOf" srcId="{46254F5D-585A-47DE-AC68-416248E25105}" destId="{CFCCAEC1-DB96-4BB9-8DB7-C50A72EB1D7F}" srcOrd="0" destOrd="0" presId="urn:microsoft.com/office/officeart/2005/8/layout/hProcess10"/>
    <dgm:cxn modelId="{66451272-E4A6-42C3-95AF-152708A9FD30}" type="presParOf" srcId="{46254F5D-585A-47DE-AC68-416248E25105}" destId="{D334B3CD-263A-42E3-A878-B123C09C5398}" srcOrd="1" destOrd="0" presId="urn:microsoft.com/office/officeart/2005/8/layout/hProcess10"/>
    <dgm:cxn modelId="{843B2BDB-4689-4E73-868D-C458F3CC5C73}" type="presParOf" srcId="{69AAC41F-CDC2-4B77-A1CF-6C0EFEEA407B}" destId="{5524D8E2-EC7D-481B-91A3-32F777A905F3}" srcOrd="3" destOrd="0" presId="urn:microsoft.com/office/officeart/2005/8/layout/hProcess10"/>
    <dgm:cxn modelId="{64DC2ACA-B007-4055-A50A-147BE7A4AC42}" type="presParOf" srcId="{5524D8E2-EC7D-481B-91A3-32F777A905F3}" destId="{DFFA2607-92F2-4055-9D79-FA63273440D5}" srcOrd="0" destOrd="0" presId="urn:microsoft.com/office/officeart/2005/8/layout/hProcess10"/>
    <dgm:cxn modelId="{D6FFC88B-1E83-49E8-9723-C67F6601582B}" type="presParOf" srcId="{69AAC41F-CDC2-4B77-A1CF-6C0EFEEA407B}" destId="{AEE45EA6-76EF-446A-BE80-529C79DA3CC1}" srcOrd="4" destOrd="0" presId="urn:microsoft.com/office/officeart/2005/8/layout/hProcess10"/>
    <dgm:cxn modelId="{8CF7F865-293B-4D7C-9530-407D6B9D8EA2}" type="presParOf" srcId="{AEE45EA6-76EF-446A-BE80-529C79DA3CC1}" destId="{4BA0ABBC-7D2A-4DE8-B909-61BB1307DCCA}" srcOrd="0" destOrd="0" presId="urn:microsoft.com/office/officeart/2005/8/layout/hProcess10"/>
    <dgm:cxn modelId="{100DA7C7-0A0D-4B07-9C7A-89C0ED3650B4}" type="presParOf" srcId="{AEE45EA6-76EF-446A-BE80-529C79DA3CC1}" destId="{A9FB5A77-8D47-4BE2-B806-E654F94A9529}" srcOrd="1" destOrd="0" presId="urn:microsoft.com/office/officeart/2005/8/layout/hProcess10"/>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853AD-5AAE-4E77-816C-1AFE5C7FFDB7}"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tr-TR"/>
        </a:p>
      </dgm:t>
    </dgm:pt>
    <dgm:pt modelId="{2809ABCF-FD49-4252-8C10-CDE0DAF666FA}">
      <dgm:prSet phldrT="[Metin]" custT="1"/>
      <dgm:spPr/>
      <dgm:t>
        <a:bodyPr/>
        <a:lstStyle/>
        <a:p>
          <a:endParaRPr lang="tr-TR" sz="4400" dirty="0"/>
        </a:p>
      </dgm:t>
    </dgm:pt>
    <dgm:pt modelId="{086ADBAE-BB27-49DE-9E07-4327DD79AE9D}" type="parTrans" cxnId="{CFD923FC-3C78-4B02-AE42-8F59757B54C1}">
      <dgm:prSet/>
      <dgm:spPr/>
      <dgm:t>
        <a:bodyPr/>
        <a:lstStyle/>
        <a:p>
          <a:endParaRPr lang="tr-TR"/>
        </a:p>
      </dgm:t>
    </dgm:pt>
    <dgm:pt modelId="{4BA0AFFC-1BB5-442D-A955-4676FF7E7F66}" type="sibTrans" cxnId="{CFD923FC-3C78-4B02-AE42-8F59757B54C1}">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tr-TR"/>
        </a:p>
      </dgm:t>
    </dgm:pt>
    <dgm:pt modelId="{43B17104-AD42-4108-B849-850B8FE285BD}">
      <dgm:prSet phldrT="[Metin]" custT="1"/>
      <dgm:spPr/>
      <dgm:t>
        <a:bodyPr/>
        <a:lstStyle/>
        <a:p>
          <a:endParaRPr lang="tr-TR" sz="2000" dirty="0"/>
        </a:p>
      </dgm:t>
    </dgm:pt>
    <dgm:pt modelId="{961B7CDB-14C8-40D7-B4E9-7187C353D71C}" type="sibTrans" cxnId="{F3F442CB-4B05-4B68-BE91-B05801F20CCC}">
      <dgm:prSet/>
      <dgm:spPr>
        <a:blipFill dpi="0" rotWithShape="1">
          <a:blip xmlns:r="http://schemas.openxmlformats.org/officeDocument/2006/relationships" r:embed="rId2"/>
          <a:srcRect/>
          <a:stretch>
            <a:fillRect/>
          </a:stretch>
        </a:blipFill>
      </dgm:spPr>
      <dgm:t>
        <a:bodyPr/>
        <a:lstStyle/>
        <a:p>
          <a:endParaRPr lang="tr-TR"/>
        </a:p>
      </dgm:t>
    </dgm:pt>
    <dgm:pt modelId="{EB6D6FB2-81E3-4007-8EA0-0BCD475DF401}" type="parTrans" cxnId="{F3F442CB-4B05-4B68-BE91-B05801F20CCC}">
      <dgm:prSet/>
      <dgm:spPr/>
      <dgm:t>
        <a:bodyPr/>
        <a:lstStyle/>
        <a:p>
          <a:endParaRPr lang="tr-TR"/>
        </a:p>
      </dgm:t>
    </dgm:pt>
    <dgm:pt modelId="{9477E6C4-118B-4471-8AAB-EB26A4BC2594}">
      <dgm:prSet phldrT="[Metin]"/>
      <dgm:spPr/>
      <dgm:t>
        <a:bodyPr/>
        <a:lstStyle/>
        <a:p>
          <a:endParaRPr lang="tr-TR" dirty="0"/>
        </a:p>
      </dgm:t>
    </dgm:pt>
    <dgm:pt modelId="{7040CA90-12DF-4DC4-9B54-23538D2F8B56}" type="sibTrans" cxnId="{00676115-3A59-449F-BD41-5C5E57E5F811}">
      <dgm:prSet/>
      <dgm:spPr>
        <a:blipFill dpi="0" rotWithShape="1">
          <a:blip xmlns:r="http://schemas.openxmlformats.org/officeDocument/2006/relationships" r:embed="rId3"/>
          <a:srcRect/>
          <a:stretch>
            <a:fillRect/>
          </a:stretch>
        </a:blipFill>
      </dgm:spPr>
      <dgm:t>
        <a:bodyPr/>
        <a:lstStyle/>
        <a:p>
          <a:endParaRPr lang="tr-TR"/>
        </a:p>
      </dgm:t>
    </dgm:pt>
    <dgm:pt modelId="{4FDC062E-6C93-42F1-9A49-0CF797F7E89F}" type="parTrans" cxnId="{00676115-3A59-449F-BD41-5C5E57E5F811}">
      <dgm:prSet/>
      <dgm:spPr/>
      <dgm:t>
        <a:bodyPr/>
        <a:lstStyle/>
        <a:p>
          <a:endParaRPr lang="tr-TR"/>
        </a:p>
      </dgm:t>
    </dgm:pt>
    <dgm:pt modelId="{CA13DADE-4F5B-4E32-BA00-62FAFF7DF888}" type="pres">
      <dgm:prSet presAssocID="{A40853AD-5AAE-4E77-816C-1AFE5C7FFDB7}" presName="Name0" presStyleCnt="0">
        <dgm:presLayoutVars>
          <dgm:chMax val="8"/>
          <dgm:chPref val="8"/>
          <dgm:dir/>
        </dgm:presLayoutVars>
      </dgm:prSet>
      <dgm:spPr/>
      <dgm:t>
        <a:bodyPr/>
        <a:lstStyle/>
        <a:p>
          <a:endParaRPr lang="tr-TR"/>
        </a:p>
      </dgm:t>
    </dgm:pt>
    <dgm:pt modelId="{8608A286-1B45-4388-8A89-0A8DA92DDD96}" type="pres">
      <dgm:prSet presAssocID="{43B17104-AD42-4108-B849-850B8FE285BD}" presName="parent_text_1" presStyleLbl="revTx" presStyleIdx="0" presStyleCnt="3" custLinFactY="-72653" custLinFactNeighborX="27588" custLinFactNeighborY="-100000">
        <dgm:presLayoutVars>
          <dgm:chMax val="0"/>
          <dgm:chPref val="0"/>
          <dgm:bulletEnabled val="1"/>
        </dgm:presLayoutVars>
      </dgm:prSet>
      <dgm:spPr/>
      <dgm:t>
        <a:bodyPr/>
        <a:lstStyle/>
        <a:p>
          <a:endParaRPr lang="tr-TR"/>
        </a:p>
      </dgm:t>
    </dgm:pt>
    <dgm:pt modelId="{29899ACD-AEF8-40DD-AFE2-A9FF368A32CA}" type="pres">
      <dgm:prSet presAssocID="{43B17104-AD42-4108-B849-850B8FE285BD}" presName="image_accent_1" presStyleCnt="0"/>
      <dgm:spPr/>
    </dgm:pt>
    <dgm:pt modelId="{5A7F7BFA-95F2-4D25-B6EF-A529B623EDCE}" type="pres">
      <dgm:prSet presAssocID="{43B17104-AD42-4108-B849-850B8FE285BD}" presName="imageAccentRepeatNode" presStyleLbl="alignNode1" presStyleIdx="0" presStyleCnt="6"/>
      <dgm:spPr/>
    </dgm:pt>
    <dgm:pt modelId="{D66E35EF-64BB-43A0-8203-80501750BA9D}" type="pres">
      <dgm:prSet presAssocID="{43B17104-AD42-4108-B849-850B8FE285BD}" presName="accent_1" presStyleLbl="alignNode1" presStyleIdx="1" presStyleCnt="6"/>
      <dgm:spPr/>
    </dgm:pt>
    <dgm:pt modelId="{F0EA9DE6-266C-4612-900B-6960F01D49CC}" type="pres">
      <dgm:prSet presAssocID="{961B7CDB-14C8-40D7-B4E9-7187C353D71C}" presName="image_1" presStyleCnt="0"/>
      <dgm:spPr/>
    </dgm:pt>
    <dgm:pt modelId="{DF176E90-5119-4E33-A6BA-745A6A0CD612}" type="pres">
      <dgm:prSet presAssocID="{961B7CDB-14C8-40D7-B4E9-7187C353D71C}" presName="imageRepeatNode" presStyleLbl="fgImgPlace1" presStyleIdx="0" presStyleCnt="3"/>
      <dgm:spPr/>
      <dgm:t>
        <a:bodyPr/>
        <a:lstStyle/>
        <a:p>
          <a:endParaRPr lang="tr-TR"/>
        </a:p>
      </dgm:t>
    </dgm:pt>
    <dgm:pt modelId="{580F5E57-99E4-496E-B379-5F9BCF55372E}" type="pres">
      <dgm:prSet presAssocID="{2809ABCF-FD49-4252-8C10-CDE0DAF666FA}" presName="parent_text_2" presStyleLbl="revTx" presStyleIdx="1" presStyleCnt="3" custScaleX="129230" custLinFactX="-52378" custLinFactY="94118" custLinFactNeighborX="-100000" custLinFactNeighborY="100000">
        <dgm:presLayoutVars>
          <dgm:chMax val="0"/>
          <dgm:chPref val="0"/>
          <dgm:bulletEnabled val="1"/>
        </dgm:presLayoutVars>
      </dgm:prSet>
      <dgm:spPr/>
      <dgm:t>
        <a:bodyPr/>
        <a:lstStyle/>
        <a:p>
          <a:endParaRPr lang="tr-TR"/>
        </a:p>
      </dgm:t>
    </dgm:pt>
    <dgm:pt modelId="{427E9C34-165A-4973-AAE1-B98CA3BF8508}" type="pres">
      <dgm:prSet presAssocID="{2809ABCF-FD49-4252-8C10-CDE0DAF666FA}" presName="image_accent_2" presStyleCnt="0"/>
      <dgm:spPr/>
    </dgm:pt>
    <dgm:pt modelId="{1282FCD6-2F05-4244-91DF-1AF8176D4389}" type="pres">
      <dgm:prSet presAssocID="{2809ABCF-FD49-4252-8C10-CDE0DAF666FA}" presName="imageAccentRepeatNode" presStyleLbl="alignNode1" presStyleIdx="2" presStyleCnt="6"/>
      <dgm:spPr/>
    </dgm:pt>
    <dgm:pt modelId="{E5B64FD1-6DA4-4F3A-9965-4C2E87F5C514}" type="pres">
      <dgm:prSet presAssocID="{4BA0AFFC-1BB5-442D-A955-4676FF7E7F66}" presName="image_2" presStyleCnt="0"/>
      <dgm:spPr/>
    </dgm:pt>
    <dgm:pt modelId="{CADFAA0B-EB0E-4F13-B355-FC7AEDF25877}" type="pres">
      <dgm:prSet presAssocID="{4BA0AFFC-1BB5-442D-A955-4676FF7E7F66}" presName="imageRepeatNode" presStyleLbl="fgImgPlace1" presStyleIdx="1" presStyleCnt="3"/>
      <dgm:spPr/>
      <dgm:t>
        <a:bodyPr/>
        <a:lstStyle/>
        <a:p>
          <a:endParaRPr lang="tr-TR"/>
        </a:p>
      </dgm:t>
    </dgm:pt>
    <dgm:pt modelId="{39FBA2CC-765B-491E-8138-998D97298D90}" type="pres">
      <dgm:prSet presAssocID="{9477E6C4-118B-4471-8AAB-EB26A4BC2594}" presName="image_accent_3" presStyleCnt="0"/>
      <dgm:spPr/>
    </dgm:pt>
    <dgm:pt modelId="{B571498A-D05F-4DCF-BFB1-24D779B26369}" type="pres">
      <dgm:prSet presAssocID="{9477E6C4-118B-4471-8AAB-EB26A4BC2594}" presName="imageAccentRepeatNode" presStyleLbl="alignNode1" presStyleIdx="3" presStyleCnt="6"/>
      <dgm:spPr/>
    </dgm:pt>
    <dgm:pt modelId="{B778F8C9-D556-402B-8727-2BF9C89D43AC}" type="pres">
      <dgm:prSet presAssocID="{9477E6C4-118B-4471-8AAB-EB26A4BC2594}" presName="parent_text_3" presStyleLbl="revTx" presStyleIdx="2" presStyleCnt="3" custScaleX="55523" custScaleY="73205" custLinFactNeighborX="-30189" custLinFactNeighborY="48750">
        <dgm:presLayoutVars>
          <dgm:chMax val="0"/>
          <dgm:chPref val="0"/>
          <dgm:bulletEnabled val="1"/>
        </dgm:presLayoutVars>
      </dgm:prSet>
      <dgm:spPr/>
      <dgm:t>
        <a:bodyPr/>
        <a:lstStyle/>
        <a:p>
          <a:endParaRPr lang="tr-TR"/>
        </a:p>
      </dgm:t>
    </dgm:pt>
    <dgm:pt modelId="{2CC43D59-B7B0-41B6-B3B2-76DD3F725F29}" type="pres">
      <dgm:prSet presAssocID="{9477E6C4-118B-4471-8AAB-EB26A4BC2594}" presName="accent_2" presStyleLbl="alignNode1" presStyleIdx="4" presStyleCnt="6"/>
      <dgm:spPr/>
    </dgm:pt>
    <dgm:pt modelId="{8481F8B7-0355-40C6-BF5C-52F01DCE479C}" type="pres">
      <dgm:prSet presAssocID="{9477E6C4-118B-4471-8AAB-EB26A4BC2594}" presName="accent_3" presStyleLbl="alignNode1" presStyleIdx="5" presStyleCnt="6"/>
      <dgm:spPr/>
    </dgm:pt>
    <dgm:pt modelId="{40059AD1-18F4-403E-BEFB-C2CB7404F565}" type="pres">
      <dgm:prSet presAssocID="{7040CA90-12DF-4DC4-9B54-23538D2F8B56}" presName="image_3" presStyleCnt="0"/>
      <dgm:spPr/>
    </dgm:pt>
    <dgm:pt modelId="{88EF2D0A-7A03-4DA3-B51B-B0CCD7846DD7}" type="pres">
      <dgm:prSet presAssocID="{7040CA90-12DF-4DC4-9B54-23538D2F8B56}" presName="imageRepeatNode" presStyleLbl="fgImgPlace1" presStyleIdx="2" presStyleCnt="3"/>
      <dgm:spPr/>
      <dgm:t>
        <a:bodyPr/>
        <a:lstStyle/>
        <a:p>
          <a:endParaRPr lang="tr-TR"/>
        </a:p>
      </dgm:t>
    </dgm:pt>
  </dgm:ptLst>
  <dgm:cxnLst>
    <dgm:cxn modelId="{F3F442CB-4B05-4B68-BE91-B05801F20CCC}" srcId="{A40853AD-5AAE-4E77-816C-1AFE5C7FFDB7}" destId="{43B17104-AD42-4108-B849-850B8FE285BD}" srcOrd="0" destOrd="0" parTransId="{EB6D6FB2-81E3-4007-8EA0-0BCD475DF401}" sibTransId="{961B7CDB-14C8-40D7-B4E9-7187C353D71C}"/>
    <dgm:cxn modelId="{FCB2C9CF-4709-490C-80B9-BE7CCDEA7A61}" type="presOf" srcId="{7040CA90-12DF-4DC4-9B54-23538D2F8B56}" destId="{88EF2D0A-7A03-4DA3-B51B-B0CCD7846DD7}" srcOrd="0" destOrd="0" presId="urn:microsoft.com/office/officeart/2008/layout/BubblePictureList"/>
    <dgm:cxn modelId="{1806C560-729C-46E1-9C11-3199E22664AD}" type="presOf" srcId="{A40853AD-5AAE-4E77-816C-1AFE5C7FFDB7}" destId="{CA13DADE-4F5B-4E32-BA00-62FAFF7DF888}" srcOrd="0" destOrd="0" presId="urn:microsoft.com/office/officeart/2008/layout/BubblePictureList"/>
    <dgm:cxn modelId="{05B400F2-59BA-45C0-9357-02270EEF5ECB}" type="presOf" srcId="{43B17104-AD42-4108-B849-850B8FE285BD}" destId="{8608A286-1B45-4388-8A89-0A8DA92DDD96}" srcOrd="0" destOrd="0" presId="urn:microsoft.com/office/officeart/2008/layout/BubblePictureList"/>
    <dgm:cxn modelId="{D34FEC11-71FA-400A-9B45-C77D72A619E6}" type="presOf" srcId="{961B7CDB-14C8-40D7-B4E9-7187C353D71C}" destId="{DF176E90-5119-4E33-A6BA-745A6A0CD612}" srcOrd="0" destOrd="0" presId="urn:microsoft.com/office/officeart/2008/layout/BubblePictureList"/>
    <dgm:cxn modelId="{00676115-3A59-449F-BD41-5C5E57E5F811}" srcId="{A40853AD-5AAE-4E77-816C-1AFE5C7FFDB7}" destId="{9477E6C4-118B-4471-8AAB-EB26A4BC2594}" srcOrd="2" destOrd="0" parTransId="{4FDC062E-6C93-42F1-9A49-0CF797F7E89F}" sibTransId="{7040CA90-12DF-4DC4-9B54-23538D2F8B56}"/>
    <dgm:cxn modelId="{3CF59BB7-CD1F-4E69-89F2-141B915A7F17}" type="presOf" srcId="{9477E6C4-118B-4471-8AAB-EB26A4BC2594}" destId="{B778F8C9-D556-402B-8727-2BF9C89D43AC}" srcOrd="0" destOrd="0" presId="urn:microsoft.com/office/officeart/2008/layout/BubblePictureList"/>
    <dgm:cxn modelId="{933782AD-9AB9-488A-B3AC-523F346A7389}" type="presOf" srcId="{4BA0AFFC-1BB5-442D-A955-4676FF7E7F66}" destId="{CADFAA0B-EB0E-4F13-B355-FC7AEDF25877}" srcOrd="0" destOrd="0" presId="urn:microsoft.com/office/officeart/2008/layout/BubblePictureList"/>
    <dgm:cxn modelId="{CECAD4B4-E8A7-4E2C-899C-4680A375435E}" type="presOf" srcId="{2809ABCF-FD49-4252-8C10-CDE0DAF666FA}" destId="{580F5E57-99E4-496E-B379-5F9BCF55372E}" srcOrd="0" destOrd="0" presId="urn:microsoft.com/office/officeart/2008/layout/BubblePictureList"/>
    <dgm:cxn modelId="{CFD923FC-3C78-4B02-AE42-8F59757B54C1}" srcId="{A40853AD-5AAE-4E77-816C-1AFE5C7FFDB7}" destId="{2809ABCF-FD49-4252-8C10-CDE0DAF666FA}" srcOrd="1" destOrd="0" parTransId="{086ADBAE-BB27-49DE-9E07-4327DD79AE9D}" sibTransId="{4BA0AFFC-1BB5-442D-A955-4676FF7E7F66}"/>
    <dgm:cxn modelId="{2D5A88D9-08DE-4DD0-8AEA-2AE74C47446C}" type="presParOf" srcId="{CA13DADE-4F5B-4E32-BA00-62FAFF7DF888}" destId="{8608A286-1B45-4388-8A89-0A8DA92DDD96}" srcOrd="0" destOrd="0" presId="urn:microsoft.com/office/officeart/2008/layout/BubblePictureList"/>
    <dgm:cxn modelId="{CAFCCD71-B683-4028-8E3B-390C9C07569C}" type="presParOf" srcId="{CA13DADE-4F5B-4E32-BA00-62FAFF7DF888}" destId="{29899ACD-AEF8-40DD-AFE2-A9FF368A32CA}" srcOrd="1" destOrd="0" presId="urn:microsoft.com/office/officeart/2008/layout/BubblePictureList"/>
    <dgm:cxn modelId="{7F64BF71-3B36-43CC-931C-E2DF2D053AFB}" type="presParOf" srcId="{29899ACD-AEF8-40DD-AFE2-A9FF368A32CA}" destId="{5A7F7BFA-95F2-4D25-B6EF-A529B623EDCE}" srcOrd="0" destOrd="0" presId="urn:microsoft.com/office/officeart/2008/layout/BubblePictureList"/>
    <dgm:cxn modelId="{867436DD-69D5-40E6-879E-DB83E04349E1}" type="presParOf" srcId="{CA13DADE-4F5B-4E32-BA00-62FAFF7DF888}" destId="{D66E35EF-64BB-43A0-8203-80501750BA9D}" srcOrd="2" destOrd="0" presId="urn:microsoft.com/office/officeart/2008/layout/BubblePictureList"/>
    <dgm:cxn modelId="{D84FB2BD-1417-44B2-94B5-D4330F720AB7}" type="presParOf" srcId="{CA13DADE-4F5B-4E32-BA00-62FAFF7DF888}" destId="{F0EA9DE6-266C-4612-900B-6960F01D49CC}" srcOrd="3" destOrd="0" presId="urn:microsoft.com/office/officeart/2008/layout/BubblePictureList"/>
    <dgm:cxn modelId="{D281DB10-BA93-45FA-8D10-7390716C47ED}" type="presParOf" srcId="{F0EA9DE6-266C-4612-900B-6960F01D49CC}" destId="{DF176E90-5119-4E33-A6BA-745A6A0CD612}" srcOrd="0" destOrd="0" presId="urn:microsoft.com/office/officeart/2008/layout/BubblePictureList"/>
    <dgm:cxn modelId="{FF1B8EF2-F912-4FFC-BC12-1EDCA69504C4}" type="presParOf" srcId="{CA13DADE-4F5B-4E32-BA00-62FAFF7DF888}" destId="{580F5E57-99E4-496E-B379-5F9BCF55372E}" srcOrd="4" destOrd="0" presId="urn:microsoft.com/office/officeart/2008/layout/BubblePictureList"/>
    <dgm:cxn modelId="{49AE5EF8-BF30-4610-91A4-4AC6DD456F0A}" type="presParOf" srcId="{CA13DADE-4F5B-4E32-BA00-62FAFF7DF888}" destId="{427E9C34-165A-4973-AAE1-B98CA3BF8508}" srcOrd="5" destOrd="0" presId="urn:microsoft.com/office/officeart/2008/layout/BubblePictureList"/>
    <dgm:cxn modelId="{FDC69478-49D5-4624-BA94-3933B3192A15}" type="presParOf" srcId="{427E9C34-165A-4973-AAE1-B98CA3BF8508}" destId="{1282FCD6-2F05-4244-91DF-1AF8176D4389}" srcOrd="0" destOrd="0" presId="urn:microsoft.com/office/officeart/2008/layout/BubblePictureList"/>
    <dgm:cxn modelId="{7D17637A-A98B-4646-801C-1D9D20DC82A9}" type="presParOf" srcId="{CA13DADE-4F5B-4E32-BA00-62FAFF7DF888}" destId="{E5B64FD1-6DA4-4F3A-9965-4C2E87F5C514}" srcOrd="6" destOrd="0" presId="urn:microsoft.com/office/officeart/2008/layout/BubblePictureList"/>
    <dgm:cxn modelId="{591B6FE3-6392-4DC5-AFB4-C4F0D3EC90F3}" type="presParOf" srcId="{E5B64FD1-6DA4-4F3A-9965-4C2E87F5C514}" destId="{CADFAA0B-EB0E-4F13-B355-FC7AEDF25877}" srcOrd="0" destOrd="0" presId="urn:microsoft.com/office/officeart/2008/layout/BubblePictureList"/>
    <dgm:cxn modelId="{5157B214-DE3F-4F9B-8937-36E126B975D0}" type="presParOf" srcId="{CA13DADE-4F5B-4E32-BA00-62FAFF7DF888}" destId="{39FBA2CC-765B-491E-8138-998D97298D90}" srcOrd="7" destOrd="0" presId="urn:microsoft.com/office/officeart/2008/layout/BubblePictureList"/>
    <dgm:cxn modelId="{C27FA8BE-5871-4036-AAEB-A97EE359A422}" type="presParOf" srcId="{39FBA2CC-765B-491E-8138-998D97298D90}" destId="{B571498A-D05F-4DCF-BFB1-24D779B26369}" srcOrd="0" destOrd="0" presId="urn:microsoft.com/office/officeart/2008/layout/BubblePictureList"/>
    <dgm:cxn modelId="{F74733F8-D174-49EF-B2C5-637A582B2996}" type="presParOf" srcId="{CA13DADE-4F5B-4E32-BA00-62FAFF7DF888}" destId="{B778F8C9-D556-402B-8727-2BF9C89D43AC}" srcOrd="8" destOrd="0" presId="urn:microsoft.com/office/officeart/2008/layout/BubblePictureList"/>
    <dgm:cxn modelId="{EF1CC3C0-C9BD-47F2-A684-87BFD20216E4}" type="presParOf" srcId="{CA13DADE-4F5B-4E32-BA00-62FAFF7DF888}" destId="{2CC43D59-B7B0-41B6-B3B2-76DD3F725F29}" srcOrd="9" destOrd="0" presId="urn:microsoft.com/office/officeart/2008/layout/BubblePictureList"/>
    <dgm:cxn modelId="{322E0BBD-6D4C-4CE7-B5D1-876D597F2A12}" type="presParOf" srcId="{CA13DADE-4F5B-4E32-BA00-62FAFF7DF888}" destId="{8481F8B7-0355-40C6-BF5C-52F01DCE479C}" srcOrd="10" destOrd="0" presId="urn:microsoft.com/office/officeart/2008/layout/BubblePictureList"/>
    <dgm:cxn modelId="{991A56D3-2F24-46FF-BB21-34B1B7D1BA63}" type="presParOf" srcId="{CA13DADE-4F5B-4E32-BA00-62FAFF7DF888}" destId="{40059AD1-18F4-403E-BEFB-C2CB7404F565}" srcOrd="11" destOrd="0" presId="urn:microsoft.com/office/officeart/2008/layout/BubblePictureList"/>
    <dgm:cxn modelId="{77557E66-AA93-4438-85ED-C3CC29FD086C}" type="presParOf" srcId="{40059AD1-18F4-403E-BEFB-C2CB7404F565}" destId="{88EF2D0A-7A03-4DA3-B51B-B0CCD7846DD7}" srcOrd="0" destOrd="0" presId="urn:microsoft.com/office/officeart/2008/layout/Bubble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BB5D7C59-7759-421C-9123-BB681BBF45EA}" type="presOf" srcId="{CF1FACA8-8E3A-4DD6-8967-1C0C6A60FFEB}" destId="{D5BE4F38-1013-49A4-92D3-475C4BC8BE6A}" srcOrd="0" destOrd="0" presId="urn:microsoft.com/office/officeart/2005/8/layout/hChevron3"/>
    <dgm:cxn modelId="{81766D8E-5E0C-4401-B2E2-F180A53D816E}" type="presOf" srcId="{9971BDDA-7F5A-4283-BABC-2783F2DAEC2A}" destId="{731FA5CE-5300-4FB1-B873-8E580626F98D}"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762F9D5C-C42C-4BE8-B973-6461CFD53D99}" type="presOf" srcId="{29B07A9B-758D-4B21-AA1D-5D156007851D}" destId="{624C2BBB-E225-457B-9030-4059AD5FDDB1}" srcOrd="0" destOrd="0" presId="urn:microsoft.com/office/officeart/2005/8/layout/hChevron3"/>
    <dgm:cxn modelId="{D0880975-74A9-4672-A830-1D18B95C73D9}" srcId="{9760DC9B-F2BE-4099-942D-79204F4AD244}" destId="{84C7E155-22FD-4C9A-80F2-286C57991394}" srcOrd="1" destOrd="0" parTransId="{30ADBE1E-25AD-4BB1-986F-6E7948CA42E6}" sibTransId="{BADB3939-6C0C-4564-8C7B-5E22219D1DB5}"/>
    <dgm:cxn modelId="{5F1CB852-42D3-4E5C-9442-7D0C6989CD7E}" type="presOf" srcId="{190F4928-E1E4-4DBB-BEF3-F88FDCB45E61}" destId="{9B891A10-9F93-434D-9B18-A4AABC3528A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F98993A7-E19F-4114-929D-150AE933093A}" type="presOf" srcId="{6D8F616C-5560-4CFA-9142-DE89A3921BF2}" destId="{B825B2F3-592F-4595-A1FE-D4717540E29F}" srcOrd="0" destOrd="0" presId="urn:microsoft.com/office/officeart/2005/8/layout/hChevron3"/>
    <dgm:cxn modelId="{2C772896-84C4-4B7A-AA6B-7BFB6C98838C}"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790F0A94-95E9-4ACE-B749-B643527385FE}" type="presOf" srcId="{9760DC9B-F2BE-4099-942D-79204F4AD244}" destId="{846A4B04-42D5-43EE-9EE7-1E2D8FAEC0C2}" srcOrd="0" destOrd="0" presId="urn:microsoft.com/office/officeart/2005/8/layout/hChevron3"/>
    <dgm:cxn modelId="{E12567FC-B36C-4A3A-830E-203D269CD47A}" type="presParOf" srcId="{846A4B04-42D5-43EE-9EE7-1E2D8FAEC0C2}" destId="{D5BE4F38-1013-49A4-92D3-475C4BC8BE6A}" srcOrd="0" destOrd="0" presId="urn:microsoft.com/office/officeart/2005/8/layout/hChevron3"/>
    <dgm:cxn modelId="{EFEB479A-9424-4401-9F80-4DA31997B378}" type="presParOf" srcId="{846A4B04-42D5-43EE-9EE7-1E2D8FAEC0C2}" destId="{6EEDA9E6-F5CD-4925-9D60-2CD4CAFC7D67}" srcOrd="1" destOrd="0" presId="urn:microsoft.com/office/officeart/2005/8/layout/hChevron3"/>
    <dgm:cxn modelId="{1BAD6523-1A39-4043-8FFA-DD926DE0F8DD}" type="presParOf" srcId="{846A4B04-42D5-43EE-9EE7-1E2D8FAEC0C2}" destId="{10C4BF1F-27B7-4C3B-BBA3-4D2570A5BEDE}" srcOrd="2" destOrd="0" presId="urn:microsoft.com/office/officeart/2005/8/layout/hChevron3"/>
    <dgm:cxn modelId="{99B54DAB-A2C2-44D8-930E-E3BB34C37C40}" type="presParOf" srcId="{846A4B04-42D5-43EE-9EE7-1E2D8FAEC0C2}" destId="{5D081AB1-DF61-4008-84D7-14292ADDA097}" srcOrd="3" destOrd="0" presId="urn:microsoft.com/office/officeart/2005/8/layout/hChevron3"/>
    <dgm:cxn modelId="{E3CE3C13-DDD0-4541-A58E-C3304DD56909}" type="presParOf" srcId="{846A4B04-42D5-43EE-9EE7-1E2D8FAEC0C2}" destId="{731FA5CE-5300-4FB1-B873-8E580626F98D}" srcOrd="4" destOrd="0" presId="urn:microsoft.com/office/officeart/2005/8/layout/hChevron3"/>
    <dgm:cxn modelId="{41A5D7B3-91E6-42DB-8306-717F797BC2B6}" type="presParOf" srcId="{846A4B04-42D5-43EE-9EE7-1E2D8FAEC0C2}" destId="{C808C3B9-2886-4F6C-8942-88251E22EFD2}" srcOrd="5" destOrd="0" presId="urn:microsoft.com/office/officeart/2005/8/layout/hChevron3"/>
    <dgm:cxn modelId="{1477050E-AB77-4122-A37D-40126B36E1B7}" type="presParOf" srcId="{846A4B04-42D5-43EE-9EE7-1E2D8FAEC0C2}" destId="{624C2BBB-E225-457B-9030-4059AD5FDDB1}" srcOrd="6" destOrd="0" presId="urn:microsoft.com/office/officeart/2005/8/layout/hChevron3"/>
    <dgm:cxn modelId="{9F830228-7BFA-4DC5-B7DB-DE87F1BE67DE}" type="presParOf" srcId="{846A4B04-42D5-43EE-9EE7-1E2D8FAEC0C2}" destId="{347E1C1E-973C-4DD3-AA23-898DC4EBC2DA}" srcOrd="7" destOrd="0" presId="urn:microsoft.com/office/officeart/2005/8/layout/hChevron3"/>
    <dgm:cxn modelId="{35D6F032-BCC4-4415-A0D1-99544B2803A8}" type="presParOf" srcId="{846A4B04-42D5-43EE-9EE7-1E2D8FAEC0C2}" destId="{B825B2F3-592F-4595-A1FE-D4717540E29F}" srcOrd="8" destOrd="0" presId="urn:microsoft.com/office/officeart/2005/8/layout/hChevron3"/>
    <dgm:cxn modelId="{0A406790-F5B1-4742-905F-003F39ACADEA}" type="presParOf" srcId="{846A4B04-42D5-43EE-9EE7-1E2D8FAEC0C2}" destId="{78285BEB-221E-4EF4-9C0B-D3C87E78ECE1}" srcOrd="9" destOrd="0" presId="urn:microsoft.com/office/officeart/2005/8/layout/hChevron3"/>
    <dgm:cxn modelId="{BAC7ACF6-4637-4D45-8F8B-843E37ED457D}"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F50EF12-EC13-4707-B87B-DF7002DD64B0}" type="doc">
      <dgm:prSet loTypeId="urn:microsoft.com/office/officeart/2005/8/layout/arrow5" loCatId="process" qsTypeId="urn:microsoft.com/office/officeart/2005/8/quickstyle/simple1" qsCatId="simple" csTypeId="urn:microsoft.com/office/officeart/2005/8/colors/colorful4" csCatId="colorful" phldr="1"/>
      <dgm:spPr/>
      <dgm:t>
        <a:bodyPr/>
        <a:lstStyle/>
        <a:p>
          <a:endParaRPr lang="tr-TR"/>
        </a:p>
      </dgm:t>
    </dgm:pt>
    <dgm:pt modelId="{B3AD7B41-9870-4C28-95C7-594CE420FEA8}">
      <dgm:prSet phldrT="[Metin]"/>
      <dgm:spPr/>
      <dgm:t>
        <a:bodyPr/>
        <a:lstStyle/>
        <a:p>
          <a:r>
            <a:rPr lang="tr-TR" dirty="0" smtClean="0"/>
            <a:t>Mevzuat</a:t>
          </a:r>
          <a:endParaRPr lang="tr-TR" dirty="0"/>
        </a:p>
      </dgm:t>
    </dgm:pt>
    <dgm:pt modelId="{ECEC5C50-FACF-4826-ACD8-6E3F44E61731}" type="parTrans" cxnId="{9EC59826-5A4D-4A7D-B8F3-7766179D6F69}">
      <dgm:prSet/>
      <dgm:spPr/>
      <dgm:t>
        <a:bodyPr/>
        <a:lstStyle/>
        <a:p>
          <a:endParaRPr lang="tr-TR"/>
        </a:p>
      </dgm:t>
    </dgm:pt>
    <dgm:pt modelId="{25355E08-B979-4028-A5C0-FFB2E3709793}" type="sibTrans" cxnId="{9EC59826-5A4D-4A7D-B8F3-7766179D6F69}">
      <dgm:prSet/>
      <dgm:spPr/>
      <dgm:t>
        <a:bodyPr/>
        <a:lstStyle/>
        <a:p>
          <a:endParaRPr lang="tr-TR"/>
        </a:p>
      </dgm:t>
    </dgm:pt>
    <dgm:pt modelId="{0E477506-84A4-436B-8880-8CA9289E7ACC}">
      <dgm:prSet phldrT="[Metin]"/>
      <dgm:spPr/>
      <dgm:t>
        <a:bodyPr/>
        <a:lstStyle/>
        <a:p>
          <a:r>
            <a:rPr lang="tr-TR" dirty="0" smtClean="0"/>
            <a:t>Paydaşlar</a:t>
          </a:r>
          <a:endParaRPr lang="tr-TR" dirty="0"/>
        </a:p>
      </dgm:t>
    </dgm:pt>
    <dgm:pt modelId="{68642ACB-A691-491F-8392-6456B1D65126}" type="parTrans" cxnId="{54D8D84A-1F01-4686-A9D4-FE2E14814973}">
      <dgm:prSet/>
      <dgm:spPr/>
      <dgm:t>
        <a:bodyPr/>
        <a:lstStyle/>
        <a:p>
          <a:endParaRPr lang="tr-TR"/>
        </a:p>
      </dgm:t>
    </dgm:pt>
    <dgm:pt modelId="{51FCB3F2-FB7E-408C-A226-556FCA09D889}" type="sibTrans" cxnId="{54D8D84A-1F01-4686-A9D4-FE2E14814973}">
      <dgm:prSet/>
      <dgm:spPr/>
      <dgm:t>
        <a:bodyPr/>
        <a:lstStyle/>
        <a:p>
          <a:endParaRPr lang="tr-TR"/>
        </a:p>
      </dgm:t>
    </dgm:pt>
    <dgm:pt modelId="{BADFB8EF-0DC0-47A2-A35F-E3791B5A6C4C}" type="pres">
      <dgm:prSet presAssocID="{EF50EF12-EC13-4707-B87B-DF7002DD64B0}" presName="diagram" presStyleCnt="0">
        <dgm:presLayoutVars>
          <dgm:dir/>
          <dgm:resizeHandles val="exact"/>
        </dgm:presLayoutVars>
      </dgm:prSet>
      <dgm:spPr/>
      <dgm:t>
        <a:bodyPr/>
        <a:lstStyle/>
        <a:p>
          <a:endParaRPr lang="tr-TR"/>
        </a:p>
      </dgm:t>
    </dgm:pt>
    <dgm:pt modelId="{9551E8AD-EEB7-45B1-AF6D-4CB18BE43FCD}" type="pres">
      <dgm:prSet presAssocID="{B3AD7B41-9870-4C28-95C7-594CE420FEA8}" presName="arrow" presStyleLbl="node1" presStyleIdx="0" presStyleCnt="2">
        <dgm:presLayoutVars>
          <dgm:bulletEnabled val="1"/>
        </dgm:presLayoutVars>
      </dgm:prSet>
      <dgm:spPr/>
      <dgm:t>
        <a:bodyPr/>
        <a:lstStyle/>
        <a:p>
          <a:endParaRPr lang="tr-TR"/>
        </a:p>
      </dgm:t>
    </dgm:pt>
    <dgm:pt modelId="{0F967AB4-EA4F-4124-BFD5-1113A3FEAD34}" type="pres">
      <dgm:prSet presAssocID="{0E477506-84A4-436B-8880-8CA9289E7ACC}" presName="arrow" presStyleLbl="node1" presStyleIdx="1" presStyleCnt="2">
        <dgm:presLayoutVars>
          <dgm:bulletEnabled val="1"/>
        </dgm:presLayoutVars>
      </dgm:prSet>
      <dgm:spPr/>
      <dgm:t>
        <a:bodyPr/>
        <a:lstStyle/>
        <a:p>
          <a:endParaRPr lang="tr-TR"/>
        </a:p>
      </dgm:t>
    </dgm:pt>
  </dgm:ptLst>
  <dgm:cxnLst>
    <dgm:cxn modelId="{FBFD302D-8210-4B42-A35C-256076764A76}" type="presOf" srcId="{0E477506-84A4-436B-8880-8CA9289E7ACC}" destId="{0F967AB4-EA4F-4124-BFD5-1113A3FEAD34}" srcOrd="0" destOrd="0" presId="urn:microsoft.com/office/officeart/2005/8/layout/arrow5"/>
    <dgm:cxn modelId="{9EC59826-5A4D-4A7D-B8F3-7766179D6F69}" srcId="{EF50EF12-EC13-4707-B87B-DF7002DD64B0}" destId="{B3AD7B41-9870-4C28-95C7-594CE420FEA8}" srcOrd="0" destOrd="0" parTransId="{ECEC5C50-FACF-4826-ACD8-6E3F44E61731}" sibTransId="{25355E08-B979-4028-A5C0-FFB2E3709793}"/>
    <dgm:cxn modelId="{7E73AD04-0BEC-452B-815E-311AF833C6E0}" type="presOf" srcId="{B3AD7B41-9870-4C28-95C7-594CE420FEA8}" destId="{9551E8AD-EEB7-45B1-AF6D-4CB18BE43FCD}" srcOrd="0" destOrd="0" presId="urn:microsoft.com/office/officeart/2005/8/layout/arrow5"/>
    <dgm:cxn modelId="{2512AE57-3F22-4966-BFC3-1313130E860A}" type="presOf" srcId="{EF50EF12-EC13-4707-B87B-DF7002DD64B0}" destId="{BADFB8EF-0DC0-47A2-A35F-E3791B5A6C4C}" srcOrd="0" destOrd="0" presId="urn:microsoft.com/office/officeart/2005/8/layout/arrow5"/>
    <dgm:cxn modelId="{54D8D84A-1F01-4686-A9D4-FE2E14814973}" srcId="{EF50EF12-EC13-4707-B87B-DF7002DD64B0}" destId="{0E477506-84A4-436B-8880-8CA9289E7ACC}" srcOrd="1" destOrd="0" parTransId="{68642ACB-A691-491F-8392-6456B1D65126}" sibTransId="{51FCB3F2-FB7E-408C-A226-556FCA09D889}"/>
    <dgm:cxn modelId="{BB3E7E41-7EE0-4916-8F15-615CD26FBC57}" type="presParOf" srcId="{BADFB8EF-0DC0-47A2-A35F-E3791B5A6C4C}" destId="{9551E8AD-EEB7-45B1-AF6D-4CB18BE43FCD}" srcOrd="0" destOrd="0" presId="urn:microsoft.com/office/officeart/2005/8/layout/arrow5"/>
    <dgm:cxn modelId="{CF5C8BD2-EAF4-400E-8AEE-259525E3B2D0}" type="presParOf" srcId="{BADFB8EF-0DC0-47A2-A35F-E3791B5A6C4C}" destId="{0F967AB4-EA4F-4124-BFD5-1113A3FEAD34}" srcOrd="1" destOrd="0" presId="urn:microsoft.com/office/officeart/2005/8/layout/arrow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AD6D6246-FAF1-4B4F-A7AF-B41282F186C2}" type="presOf" srcId="{29B07A9B-758D-4B21-AA1D-5D156007851D}" destId="{624C2BBB-E225-457B-9030-4059AD5FDDB1}" srcOrd="0" destOrd="0" presId="urn:microsoft.com/office/officeart/2005/8/layout/hChevron3"/>
    <dgm:cxn modelId="{15254928-DD55-422A-8918-6642DDCD9839}" type="presOf" srcId="{6D8F616C-5560-4CFA-9142-DE89A3921BF2}" destId="{B825B2F3-592F-4595-A1FE-D4717540E29F}"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7481B0DB-3D24-4323-9040-A7A752BACC24}" type="presOf" srcId="{9760DC9B-F2BE-4099-942D-79204F4AD244}" destId="{846A4B04-42D5-43EE-9EE7-1E2D8FAEC0C2}"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B6BC95F6-9A7A-4B5D-9DAB-E250163CB64F}" type="presOf" srcId="{9971BDDA-7F5A-4283-BABC-2783F2DAEC2A}" destId="{731FA5CE-5300-4FB1-B873-8E580626F98D}" srcOrd="0" destOrd="0" presId="urn:microsoft.com/office/officeart/2005/8/layout/hChevron3"/>
    <dgm:cxn modelId="{D73DB512-53E0-4011-A3B7-528C7727B6E7}" type="presOf" srcId="{190F4928-E1E4-4DBB-BEF3-F88FDCB45E61}" destId="{9B891A10-9F93-434D-9B18-A4AABC3528AD}" srcOrd="0" destOrd="0" presId="urn:microsoft.com/office/officeart/2005/8/layout/hChevron3"/>
    <dgm:cxn modelId="{A6C035B7-2DA7-48CA-ACEC-5F6BAD1BF0A9}"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1DF10733-64CA-446C-86D7-2B4857DDE5A1}" type="presOf" srcId="{CF1FACA8-8E3A-4DD6-8967-1C0C6A60FFEB}" destId="{D5BE4F38-1013-49A4-92D3-475C4BC8BE6A}" srcOrd="0" destOrd="0" presId="urn:microsoft.com/office/officeart/2005/8/layout/hChevron3"/>
    <dgm:cxn modelId="{F0B00F78-B915-4BC3-AB7B-088EA6C4E014}" type="presParOf" srcId="{846A4B04-42D5-43EE-9EE7-1E2D8FAEC0C2}" destId="{D5BE4F38-1013-49A4-92D3-475C4BC8BE6A}" srcOrd="0" destOrd="0" presId="urn:microsoft.com/office/officeart/2005/8/layout/hChevron3"/>
    <dgm:cxn modelId="{684B3BF7-C2EF-4A10-9500-DB62A74B5E88}" type="presParOf" srcId="{846A4B04-42D5-43EE-9EE7-1E2D8FAEC0C2}" destId="{6EEDA9E6-F5CD-4925-9D60-2CD4CAFC7D67}" srcOrd="1" destOrd="0" presId="urn:microsoft.com/office/officeart/2005/8/layout/hChevron3"/>
    <dgm:cxn modelId="{A82BC20F-66AF-4B9B-B99A-1262BAAE4E7B}" type="presParOf" srcId="{846A4B04-42D5-43EE-9EE7-1E2D8FAEC0C2}" destId="{10C4BF1F-27B7-4C3B-BBA3-4D2570A5BEDE}" srcOrd="2" destOrd="0" presId="urn:microsoft.com/office/officeart/2005/8/layout/hChevron3"/>
    <dgm:cxn modelId="{6088E932-674E-4C7B-879F-712CCD571F00}" type="presParOf" srcId="{846A4B04-42D5-43EE-9EE7-1E2D8FAEC0C2}" destId="{5D081AB1-DF61-4008-84D7-14292ADDA097}" srcOrd="3" destOrd="0" presId="urn:microsoft.com/office/officeart/2005/8/layout/hChevron3"/>
    <dgm:cxn modelId="{CBEDC0D7-8693-4D17-A2CC-E46EC8FDFC74}" type="presParOf" srcId="{846A4B04-42D5-43EE-9EE7-1E2D8FAEC0C2}" destId="{731FA5CE-5300-4FB1-B873-8E580626F98D}" srcOrd="4" destOrd="0" presId="urn:microsoft.com/office/officeart/2005/8/layout/hChevron3"/>
    <dgm:cxn modelId="{71E0EED2-0248-409D-AE69-2E90829AA3A6}" type="presParOf" srcId="{846A4B04-42D5-43EE-9EE7-1E2D8FAEC0C2}" destId="{C808C3B9-2886-4F6C-8942-88251E22EFD2}" srcOrd="5" destOrd="0" presId="urn:microsoft.com/office/officeart/2005/8/layout/hChevron3"/>
    <dgm:cxn modelId="{C0B71016-A3C0-45A6-8F4B-288A9C340688}" type="presParOf" srcId="{846A4B04-42D5-43EE-9EE7-1E2D8FAEC0C2}" destId="{624C2BBB-E225-457B-9030-4059AD5FDDB1}" srcOrd="6" destOrd="0" presId="urn:microsoft.com/office/officeart/2005/8/layout/hChevron3"/>
    <dgm:cxn modelId="{FBF7256D-4AB8-42D6-B4A4-EADA0230E3C6}" type="presParOf" srcId="{846A4B04-42D5-43EE-9EE7-1E2D8FAEC0C2}" destId="{347E1C1E-973C-4DD3-AA23-898DC4EBC2DA}" srcOrd="7" destOrd="0" presId="urn:microsoft.com/office/officeart/2005/8/layout/hChevron3"/>
    <dgm:cxn modelId="{494EE075-FBA8-428C-8ABA-136AFEAC5195}" type="presParOf" srcId="{846A4B04-42D5-43EE-9EE7-1E2D8FAEC0C2}" destId="{B825B2F3-592F-4595-A1FE-D4717540E29F}" srcOrd="8" destOrd="0" presId="urn:microsoft.com/office/officeart/2005/8/layout/hChevron3"/>
    <dgm:cxn modelId="{F384517E-1C72-4A0C-8A77-1E6EF635D0A1}" type="presParOf" srcId="{846A4B04-42D5-43EE-9EE7-1E2D8FAEC0C2}" destId="{78285BEB-221E-4EF4-9C0B-D3C87E78ECE1}" srcOrd="9" destOrd="0" presId="urn:microsoft.com/office/officeart/2005/8/layout/hChevron3"/>
    <dgm:cxn modelId="{EDF2615C-9878-4C7F-A643-F5EE3F3BB7D3}"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2023C99-5451-4C33-83CE-394309785544}"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endParaRPr lang="tr-TR"/>
        </a:p>
      </dgm:t>
    </dgm:pt>
    <dgm:pt modelId="{4CBDB2CF-1319-4F64-AB4E-9824D068BC95}">
      <dgm:prSet phldrT="[Metin]"/>
      <dgm:spPr/>
      <dgm:t>
        <a:bodyPr/>
        <a:lstStyle/>
        <a:p>
          <a:r>
            <a:rPr lang="tr-TR" dirty="0" smtClean="0"/>
            <a:t>İlişkili Mevzuat</a:t>
          </a:r>
          <a:endParaRPr lang="tr-TR" dirty="0"/>
        </a:p>
      </dgm:t>
    </dgm:pt>
    <dgm:pt modelId="{883ED921-91BD-4940-8D8D-E6433DF9A240}" type="parTrans" cxnId="{0B9B8523-8942-4575-AE7B-45F6A5E3D0C0}">
      <dgm:prSet/>
      <dgm:spPr/>
      <dgm:t>
        <a:bodyPr/>
        <a:lstStyle/>
        <a:p>
          <a:endParaRPr lang="tr-TR"/>
        </a:p>
      </dgm:t>
    </dgm:pt>
    <dgm:pt modelId="{C240BFD4-0C56-42A3-A52F-960961CE3B31}" type="sibTrans" cxnId="{0B9B8523-8942-4575-AE7B-45F6A5E3D0C0}">
      <dgm:prSet/>
      <dgm:spPr/>
      <dgm:t>
        <a:bodyPr/>
        <a:lstStyle/>
        <a:p>
          <a:endParaRPr lang="tr-TR"/>
        </a:p>
      </dgm:t>
    </dgm:pt>
    <dgm:pt modelId="{34A9192E-9067-4F91-9039-96C1302B46BA}">
      <dgm:prSet phldrT="[Metin]" custT="1"/>
      <dgm:spPr/>
      <dgm:t>
        <a:bodyPr/>
        <a:lstStyle/>
        <a:p>
          <a:r>
            <a:rPr lang="tr-TR" sz="1600" dirty="0" smtClean="0"/>
            <a:t>Kanun, KHK</a:t>
          </a:r>
          <a:endParaRPr lang="tr-TR" sz="1600" dirty="0"/>
        </a:p>
      </dgm:t>
    </dgm:pt>
    <dgm:pt modelId="{10026589-7F8A-4BE3-B6AB-958647297167}" type="parTrans" cxnId="{648D52F1-BA9B-4A45-B0E1-CF4B0BEE6F00}">
      <dgm:prSet/>
      <dgm:spPr/>
      <dgm:t>
        <a:bodyPr/>
        <a:lstStyle/>
        <a:p>
          <a:endParaRPr lang="tr-TR"/>
        </a:p>
      </dgm:t>
    </dgm:pt>
    <dgm:pt modelId="{D4B95969-A91B-4022-80EA-60A5558C6A60}" type="sibTrans" cxnId="{648D52F1-BA9B-4A45-B0E1-CF4B0BEE6F00}">
      <dgm:prSet/>
      <dgm:spPr/>
      <dgm:t>
        <a:bodyPr/>
        <a:lstStyle/>
        <a:p>
          <a:endParaRPr lang="tr-TR"/>
        </a:p>
      </dgm:t>
    </dgm:pt>
    <dgm:pt modelId="{FFFE2902-B15F-471E-9013-942F2572F3B2}">
      <dgm:prSet phldrT="[Metin]" custT="1"/>
      <dgm:spPr/>
      <dgm:t>
        <a:bodyPr/>
        <a:lstStyle/>
        <a:p>
          <a:r>
            <a:rPr lang="tr-TR" sz="1600" dirty="0" smtClean="0"/>
            <a:t>Araştırma Raporları</a:t>
          </a:r>
          <a:endParaRPr lang="tr-TR" sz="1600" dirty="0"/>
        </a:p>
      </dgm:t>
    </dgm:pt>
    <dgm:pt modelId="{0AA27E27-7AEF-40FA-8993-76431FAF5A7A}" type="parTrans" cxnId="{B296F852-57ED-4D49-8709-7CB38052CA82}">
      <dgm:prSet/>
      <dgm:spPr/>
      <dgm:t>
        <a:bodyPr/>
        <a:lstStyle/>
        <a:p>
          <a:endParaRPr lang="tr-TR"/>
        </a:p>
      </dgm:t>
    </dgm:pt>
    <dgm:pt modelId="{379E406C-4EB0-458B-9C5A-9F8C7D9FD59D}" type="sibTrans" cxnId="{B296F852-57ED-4D49-8709-7CB38052CA82}">
      <dgm:prSet/>
      <dgm:spPr/>
      <dgm:t>
        <a:bodyPr/>
        <a:lstStyle/>
        <a:p>
          <a:endParaRPr lang="tr-TR"/>
        </a:p>
      </dgm:t>
    </dgm:pt>
    <dgm:pt modelId="{41D4E5C8-D0DA-40B0-A22A-2EA9FB8072FA}">
      <dgm:prSet phldrT="[Metin]" custT="1"/>
      <dgm:spPr/>
      <dgm:t>
        <a:bodyPr/>
        <a:lstStyle/>
        <a:p>
          <a:r>
            <a:rPr lang="tr-TR" sz="1600" dirty="0" smtClean="0"/>
            <a:t>Veri tabanları</a:t>
          </a:r>
          <a:endParaRPr lang="tr-TR" sz="1600" dirty="0"/>
        </a:p>
      </dgm:t>
    </dgm:pt>
    <dgm:pt modelId="{03E4AD66-7C69-4B13-861A-1BD670294E68}" type="parTrans" cxnId="{88CC77DE-2434-4B85-9A78-5A76ECAFE40F}">
      <dgm:prSet/>
      <dgm:spPr/>
      <dgm:t>
        <a:bodyPr/>
        <a:lstStyle/>
        <a:p>
          <a:endParaRPr lang="tr-TR"/>
        </a:p>
      </dgm:t>
    </dgm:pt>
    <dgm:pt modelId="{761A8FE7-D6A5-4AE5-8D4B-2939E19A5AC3}" type="sibTrans" cxnId="{88CC77DE-2434-4B85-9A78-5A76ECAFE40F}">
      <dgm:prSet/>
      <dgm:spPr/>
      <dgm:t>
        <a:bodyPr/>
        <a:lstStyle/>
        <a:p>
          <a:endParaRPr lang="tr-TR"/>
        </a:p>
      </dgm:t>
    </dgm:pt>
    <dgm:pt modelId="{CB4BFF5B-B683-48FA-966B-2FFE30ED43E1}">
      <dgm:prSet phldrT="[Metin]"/>
      <dgm:spPr/>
      <dgm:t>
        <a:bodyPr/>
        <a:lstStyle/>
        <a:p>
          <a:r>
            <a:rPr lang="tr-TR" dirty="0" smtClean="0"/>
            <a:t>Değerlendirme</a:t>
          </a:r>
          <a:endParaRPr lang="tr-TR" dirty="0"/>
        </a:p>
      </dgm:t>
    </dgm:pt>
    <dgm:pt modelId="{07248A60-33AB-4275-9A40-DA834E45DDA4}" type="parTrans" cxnId="{D1FDAF4B-65E7-4BE3-A9DC-E1965E44EBA2}">
      <dgm:prSet/>
      <dgm:spPr/>
      <dgm:t>
        <a:bodyPr/>
        <a:lstStyle/>
        <a:p>
          <a:endParaRPr lang="tr-TR"/>
        </a:p>
      </dgm:t>
    </dgm:pt>
    <dgm:pt modelId="{10B4F039-76DD-46A3-A280-C150F6ED8B54}" type="sibTrans" cxnId="{D1FDAF4B-65E7-4BE3-A9DC-E1965E44EBA2}">
      <dgm:prSet/>
      <dgm:spPr/>
      <dgm:t>
        <a:bodyPr/>
        <a:lstStyle/>
        <a:p>
          <a:endParaRPr lang="tr-TR"/>
        </a:p>
      </dgm:t>
    </dgm:pt>
    <dgm:pt modelId="{7BCFEB3F-1B7A-4CA0-8DA0-77F0079453F6}">
      <dgm:prSet phldrT="[Metin]"/>
      <dgm:spPr/>
      <dgm:t>
        <a:bodyPr/>
        <a:lstStyle/>
        <a:p>
          <a:r>
            <a:rPr lang="tr-TR" dirty="0" smtClean="0"/>
            <a:t>Uluslararası Ölçek</a:t>
          </a:r>
          <a:endParaRPr lang="tr-TR" dirty="0"/>
        </a:p>
      </dgm:t>
    </dgm:pt>
    <dgm:pt modelId="{1CA7D01F-34F6-4002-BBAC-DA869D0A6C3D}" type="parTrans" cxnId="{92951FB2-AC15-484E-85BB-76EEA43BAB6D}">
      <dgm:prSet/>
      <dgm:spPr/>
      <dgm:t>
        <a:bodyPr/>
        <a:lstStyle/>
        <a:p>
          <a:endParaRPr lang="tr-TR"/>
        </a:p>
      </dgm:t>
    </dgm:pt>
    <dgm:pt modelId="{F8E3F4D6-25F9-4024-ABF4-39B0E95406D6}" type="sibTrans" cxnId="{92951FB2-AC15-484E-85BB-76EEA43BAB6D}">
      <dgm:prSet/>
      <dgm:spPr/>
      <dgm:t>
        <a:bodyPr/>
        <a:lstStyle/>
        <a:p>
          <a:endParaRPr lang="tr-TR"/>
        </a:p>
      </dgm:t>
    </dgm:pt>
    <dgm:pt modelId="{9FE74852-FA0F-4DFA-914D-37632AF06B73}">
      <dgm:prSet phldrT="[Metin]"/>
      <dgm:spPr/>
      <dgm:t>
        <a:bodyPr/>
        <a:lstStyle/>
        <a:p>
          <a:r>
            <a:rPr lang="tr-TR" dirty="0" smtClean="0"/>
            <a:t>Ulusal Ölçek</a:t>
          </a:r>
          <a:endParaRPr lang="tr-TR" dirty="0"/>
        </a:p>
      </dgm:t>
    </dgm:pt>
    <dgm:pt modelId="{52778F53-0BB4-4A0C-9998-C07FF5F3A8DA}" type="parTrans" cxnId="{9230CE00-33F7-4BEB-B6C1-ED57176BD2E5}">
      <dgm:prSet/>
      <dgm:spPr/>
      <dgm:t>
        <a:bodyPr/>
        <a:lstStyle/>
        <a:p>
          <a:endParaRPr lang="tr-TR"/>
        </a:p>
      </dgm:t>
    </dgm:pt>
    <dgm:pt modelId="{2B4C6A8C-10DA-4ED2-914F-1719A42A4884}" type="sibTrans" cxnId="{9230CE00-33F7-4BEB-B6C1-ED57176BD2E5}">
      <dgm:prSet/>
      <dgm:spPr/>
      <dgm:t>
        <a:bodyPr/>
        <a:lstStyle/>
        <a:p>
          <a:endParaRPr lang="tr-TR"/>
        </a:p>
      </dgm:t>
    </dgm:pt>
    <dgm:pt modelId="{23B8AF57-4F54-4C74-B14A-1A99CAFC19C1}">
      <dgm:prSet phldrT="[Metin]"/>
      <dgm:spPr/>
      <dgm:t>
        <a:bodyPr/>
        <a:lstStyle/>
        <a:p>
          <a:r>
            <a:rPr lang="tr-TR" dirty="0" smtClean="0"/>
            <a:t>USBS Mevzuat Envanteri</a:t>
          </a:r>
          <a:endParaRPr lang="tr-TR" dirty="0"/>
        </a:p>
      </dgm:t>
    </dgm:pt>
    <dgm:pt modelId="{61CB842D-0D22-451D-9610-666A3E43CD60}" type="parTrans" cxnId="{E0F673AC-29AD-4838-AF4A-CC05ABD8B872}">
      <dgm:prSet/>
      <dgm:spPr/>
      <dgm:t>
        <a:bodyPr/>
        <a:lstStyle/>
        <a:p>
          <a:endParaRPr lang="tr-TR"/>
        </a:p>
      </dgm:t>
    </dgm:pt>
    <dgm:pt modelId="{2D1AFCA9-F83B-4DCA-8F8F-E506A5E5DFED}" type="sibTrans" cxnId="{E0F673AC-29AD-4838-AF4A-CC05ABD8B872}">
      <dgm:prSet/>
      <dgm:spPr/>
      <dgm:t>
        <a:bodyPr/>
        <a:lstStyle/>
        <a:p>
          <a:endParaRPr lang="tr-TR"/>
        </a:p>
      </dgm:t>
    </dgm:pt>
    <dgm:pt modelId="{0AC53EBB-4907-4812-AB78-511EDDFDCFB2}">
      <dgm:prSet phldrT="[Metin]" custT="1"/>
      <dgm:spPr/>
      <dgm:t>
        <a:bodyPr/>
        <a:lstStyle/>
        <a:p>
          <a:r>
            <a:rPr lang="tr-TR" sz="1600" dirty="0" smtClean="0"/>
            <a:t>Bültenler</a:t>
          </a:r>
          <a:endParaRPr lang="tr-TR" sz="1600" dirty="0"/>
        </a:p>
      </dgm:t>
    </dgm:pt>
    <dgm:pt modelId="{D8923E43-14DA-4D03-9921-183398716CFD}" type="parTrans" cxnId="{E3CD6AEF-8CC5-4663-9AE1-840CA06BD194}">
      <dgm:prSet/>
      <dgm:spPr/>
      <dgm:t>
        <a:bodyPr/>
        <a:lstStyle/>
        <a:p>
          <a:endParaRPr lang="tr-TR"/>
        </a:p>
      </dgm:t>
    </dgm:pt>
    <dgm:pt modelId="{2578FC8A-06D4-4E75-8A92-71F8F532F332}" type="sibTrans" cxnId="{E3CD6AEF-8CC5-4663-9AE1-840CA06BD194}">
      <dgm:prSet/>
      <dgm:spPr/>
      <dgm:t>
        <a:bodyPr/>
        <a:lstStyle/>
        <a:p>
          <a:endParaRPr lang="tr-TR"/>
        </a:p>
      </dgm:t>
    </dgm:pt>
    <dgm:pt modelId="{058B0394-8DB1-4D00-BE24-BE19583B5424}">
      <dgm:prSet phldrT="[Metin]" custT="1"/>
      <dgm:spPr/>
      <dgm:t>
        <a:bodyPr/>
        <a:lstStyle/>
        <a:p>
          <a:r>
            <a:rPr lang="tr-TR" sz="1600" dirty="0" smtClean="0"/>
            <a:t>Kitaplar</a:t>
          </a:r>
          <a:endParaRPr lang="tr-TR" sz="1600" dirty="0"/>
        </a:p>
      </dgm:t>
    </dgm:pt>
    <dgm:pt modelId="{8D61F06B-3FC9-4DEC-B46B-F8D8FC8631A9}" type="parTrans" cxnId="{4B9ADF5B-B77D-4E86-AC21-8A7EF674BD57}">
      <dgm:prSet/>
      <dgm:spPr/>
      <dgm:t>
        <a:bodyPr/>
        <a:lstStyle/>
        <a:p>
          <a:endParaRPr lang="tr-TR"/>
        </a:p>
      </dgm:t>
    </dgm:pt>
    <dgm:pt modelId="{F8A69419-DC95-4ED4-8949-090566767C8D}" type="sibTrans" cxnId="{4B9ADF5B-B77D-4E86-AC21-8A7EF674BD57}">
      <dgm:prSet/>
      <dgm:spPr/>
      <dgm:t>
        <a:bodyPr/>
        <a:lstStyle/>
        <a:p>
          <a:endParaRPr lang="tr-TR"/>
        </a:p>
      </dgm:t>
    </dgm:pt>
    <dgm:pt modelId="{B297CF47-1B53-40DA-8978-AC3ECB80B8E1}">
      <dgm:prSet phldrT="[Metin]" custT="1"/>
      <dgm:spPr/>
      <dgm:t>
        <a:bodyPr/>
        <a:lstStyle/>
        <a:p>
          <a:r>
            <a:rPr lang="tr-TR" sz="1600" dirty="0" smtClean="0"/>
            <a:t>Tezler</a:t>
          </a:r>
          <a:endParaRPr lang="tr-TR" sz="1600" dirty="0"/>
        </a:p>
      </dgm:t>
    </dgm:pt>
    <dgm:pt modelId="{55A85292-3E21-498B-91BA-62DDE03EC246}" type="parTrans" cxnId="{A8D71F65-C103-40F9-976C-5F5FB62C2393}">
      <dgm:prSet/>
      <dgm:spPr/>
      <dgm:t>
        <a:bodyPr/>
        <a:lstStyle/>
        <a:p>
          <a:endParaRPr lang="tr-TR"/>
        </a:p>
      </dgm:t>
    </dgm:pt>
    <dgm:pt modelId="{38481E11-25BF-4D95-9973-0B553B4DAE02}" type="sibTrans" cxnId="{A8D71F65-C103-40F9-976C-5F5FB62C2393}">
      <dgm:prSet/>
      <dgm:spPr/>
      <dgm:t>
        <a:bodyPr/>
        <a:lstStyle/>
        <a:p>
          <a:endParaRPr lang="tr-TR"/>
        </a:p>
      </dgm:t>
    </dgm:pt>
    <dgm:pt modelId="{CC485C0E-786E-4035-A896-AA936D6D1EB9}" type="pres">
      <dgm:prSet presAssocID="{22023C99-5451-4C33-83CE-394309785544}" presName="Name0" presStyleCnt="0">
        <dgm:presLayoutVars>
          <dgm:dir/>
          <dgm:animOne val="branch"/>
          <dgm:animLvl val="lvl"/>
        </dgm:presLayoutVars>
      </dgm:prSet>
      <dgm:spPr/>
      <dgm:t>
        <a:bodyPr/>
        <a:lstStyle/>
        <a:p>
          <a:endParaRPr lang="tr-TR"/>
        </a:p>
      </dgm:t>
    </dgm:pt>
    <dgm:pt modelId="{A8D928C0-6F46-4D81-A2DD-22B16E68ED4C}" type="pres">
      <dgm:prSet presAssocID="{4CBDB2CF-1319-4F64-AB4E-9824D068BC95}" presName="chaos" presStyleCnt="0"/>
      <dgm:spPr/>
    </dgm:pt>
    <dgm:pt modelId="{0E961D3C-4442-40D7-A56B-01A63624D089}" type="pres">
      <dgm:prSet presAssocID="{4CBDB2CF-1319-4F64-AB4E-9824D068BC95}" presName="parTx1" presStyleLbl="revTx" presStyleIdx="0" presStyleCnt="4"/>
      <dgm:spPr/>
      <dgm:t>
        <a:bodyPr/>
        <a:lstStyle/>
        <a:p>
          <a:endParaRPr lang="tr-TR"/>
        </a:p>
      </dgm:t>
    </dgm:pt>
    <dgm:pt modelId="{BE825646-C328-4368-A628-AECD5DC8F301}" type="pres">
      <dgm:prSet presAssocID="{4CBDB2CF-1319-4F64-AB4E-9824D068BC95}" presName="desTx1" presStyleLbl="revTx" presStyleIdx="1" presStyleCnt="4">
        <dgm:presLayoutVars>
          <dgm:bulletEnabled val="1"/>
        </dgm:presLayoutVars>
      </dgm:prSet>
      <dgm:spPr/>
      <dgm:t>
        <a:bodyPr/>
        <a:lstStyle/>
        <a:p>
          <a:endParaRPr lang="tr-TR"/>
        </a:p>
      </dgm:t>
    </dgm:pt>
    <dgm:pt modelId="{A8162823-9133-4E04-8A96-5F4206BBCB55}" type="pres">
      <dgm:prSet presAssocID="{4CBDB2CF-1319-4F64-AB4E-9824D068BC95}" presName="c1" presStyleLbl="node1" presStyleIdx="0" presStyleCnt="19"/>
      <dgm:spPr/>
    </dgm:pt>
    <dgm:pt modelId="{BBAEDB4D-6E59-4381-9E9B-C9E60490B21C}" type="pres">
      <dgm:prSet presAssocID="{4CBDB2CF-1319-4F64-AB4E-9824D068BC95}" presName="c2" presStyleLbl="node1" presStyleIdx="1" presStyleCnt="19"/>
      <dgm:spPr/>
    </dgm:pt>
    <dgm:pt modelId="{C345F56A-E1D8-445F-97D7-B19D553EDEAC}" type="pres">
      <dgm:prSet presAssocID="{4CBDB2CF-1319-4F64-AB4E-9824D068BC95}" presName="c3" presStyleLbl="node1" presStyleIdx="2" presStyleCnt="19"/>
      <dgm:spPr/>
    </dgm:pt>
    <dgm:pt modelId="{F81147D1-D991-4146-9A69-8C75C6B8C14F}" type="pres">
      <dgm:prSet presAssocID="{4CBDB2CF-1319-4F64-AB4E-9824D068BC95}" presName="c4" presStyleLbl="node1" presStyleIdx="3" presStyleCnt="19"/>
      <dgm:spPr/>
    </dgm:pt>
    <dgm:pt modelId="{7FC8AC6B-C9EF-459A-8A32-CC9E1896E0FC}" type="pres">
      <dgm:prSet presAssocID="{4CBDB2CF-1319-4F64-AB4E-9824D068BC95}" presName="c5" presStyleLbl="node1" presStyleIdx="4" presStyleCnt="19"/>
      <dgm:spPr/>
    </dgm:pt>
    <dgm:pt modelId="{8A27F724-B00C-4CEF-ACC2-F83B383D621E}" type="pres">
      <dgm:prSet presAssocID="{4CBDB2CF-1319-4F64-AB4E-9824D068BC95}" presName="c6" presStyleLbl="node1" presStyleIdx="5" presStyleCnt="19"/>
      <dgm:spPr/>
    </dgm:pt>
    <dgm:pt modelId="{03DF96CF-7CEA-4997-B260-F514C7C3B67D}" type="pres">
      <dgm:prSet presAssocID="{4CBDB2CF-1319-4F64-AB4E-9824D068BC95}" presName="c7" presStyleLbl="node1" presStyleIdx="6" presStyleCnt="19"/>
      <dgm:spPr/>
    </dgm:pt>
    <dgm:pt modelId="{C4F319E7-10B7-4687-819A-E8ABEFDB35F2}" type="pres">
      <dgm:prSet presAssocID="{4CBDB2CF-1319-4F64-AB4E-9824D068BC95}" presName="c8" presStyleLbl="node1" presStyleIdx="7" presStyleCnt="19"/>
      <dgm:spPr/>
    </dgm:pt>
    <dgm:pt modelId="{C371B599-8094-4626-B7B8-4A17086484ED}" type="pres">
      <dgm:prSet presAssocID="{4CBDB2CF-1319-4F64-AB4E-9824D068BC95}" presName="c9" presStyleLbl="node1" presStyleIdx="8" presStyleCnt="19"/>
      <dgm:spPr/>
    </dgm:pt>
    <dgm:pt modelId="{6F0DDBAF-2FF5-4C81-BAF9-7DDEBC3EFFE4}" type="pres">
      <dgm:prSet presAssocID="{4CBDB2CF-1319-4F64-AB4E-9824D068BC95}" presName="c10" presStyleLbl="node1" presStyleIdx="9" presStyleCnt="19"/>
      <dgm:spPr/>
    </dgm:pt>
    <dgm:pt modelId="{884380B2-1A48-42AE-9D74-05CC0B113C57}" type="pres">
      <dgm:prSet presAssocID="{4CBDB2CF-1319-4F64-AB4E-9824D068BC95}" presName="c11" presStyleLbl="node1" presStyleIdx="10" presStyleCnt="19"/>
      <dgm:spPr/>
    </dgm:pt>
    <dgm:pt modelId="{F4098349-39AF-461B-BB19-F1C9F8E06DB6}" type="pres">
      <dgm:prSet presAssocID="{4CBDB2CF-1319-4F64-AB4E-9824D068BC95}" presName="c12" presStyleLbl="node1" presStyleIdx="11" presStyleCnt="19"/>
      <dgm:spPr/>
    </dgm:pt>
    <dgm:pt modelId="{4892B894-50D9-448D-8DDE-A79F60219934}" type="pres">
      <dgm:prSet presAssocID="{4CBDB2CF-1319-4F64-AB4E-9824D068BC95}" presName="c13" presStyleLbl="node1" presStyleIdx="12" presStyleCnt="19"/>
      <dgm:spPr/>
    </dgm:pt>
    <dgm:pt modelId="{10A4E4E9-65C9-45A6-808A-398E808CCCAF}" type="pres">
      <dgm:prSet presAssocID="{4CBDB2CF-1319-4F64-AB4E-9824D068BC95}" presName="c14" presStyleLbl="node1" presStyleIdx="13" presStyleCnt="19"/>
      <dgm:spPr/>
    </dgm:pt>
    <dgm:pt modelId="{2688B644-71AA-4F11-976A-4363D7B1E784}" type="pres">
      <dgm:prSet presAssocID="{4CBDB2CF-1319-4F64-AB4E-9824D068BC95}" presName="c15" presStyleLbl="node1" presStyleIdx="14" presStyleCnt="19"/>
      <dgm:spPr/>
    </dgm:pt>
    <dgm:pt modelId="{0A1B38A9-8851-46DF-8B68-E10EC84CB04B}" type="pres">
      <dgm:prSet presAssocID="{4CBDB2CF-1319-4F64-AB4E-9824D068BC95}" presName="c16" presStyleLbl="node1" presStyleIdx="15" presStyleCnt="19"/>
      <dgm:spPr/>
    </dgm:pt>
    <dgm:pt modelId="{211701DF-6BD3-4464-B0DE-ECDBD0719D98}" type="pres">
      <dgm:prSet presAssocID="{4CBDB2CF-1319-4F64-AB4E-9824D068BC95}" presName="c17" presStyleLbl="node1" presStyleIdx="16" presStyleCnt="19"/>
      <dgm:spPr/>
    </dgm:pt>
    <dgm:pt modelId="{4AB9109D-FFF1-47A0-B0EA-58B23D96BC73}" type="pres">
      <dgm:prSet presAssocID="{4CBDB2CF-1319-4F64-AB4E-9824D068BC95}" presName="c18" presStyleLbl="node1" presStyleIdx="17" presStyleCnt="19"/>
      <dgm:spPr/>
    </dgm:pt>
    <dgm:pt modelId="{24CC4E22-00B4-4960-94AA-16359A941A5D}" type="pres">
      <dgm:prSet presAssocID="{C240BFD4-0C56-42A3-A52F-960961CE3B31}" presName="chevronComposite1" presStyleCnt="0"/>
      <dgm:spPr/>
    </dgm:pt>
    <dgm:pt modelId="{0D99D819-4726-4D65-9187-8D607A96CE69}" type="pres">
      <dgm:prSet presAssocID="{C240BFD4-0C56-42A3-A52F-960961CE3B31}" presName="chevron1" presStyleLbl="sibTrans2D1" presStyleIdx="0" presStyleCnt="2"/>
      <dgm:spPr/>
    </dgm:pt>
    <dgm:pt modelId="{4DA89543-65D4-4C3E-9673-E9C87F6DC535}" type="pres">
      <dgm:prSet presAssocID="{C240BFD4-0C56-42A3-A52F-960961CE3B31}" presName="spChevron1" presStyleCnt="0"/>
      <dgm:spPr/>
    </dgm:pt>
    <dgm:pt modelId="{718FD3F2-F431-4C0F-B8ED-6EB9473B9A90}" type="pres">
      <dgm:prSet presAssocID="{CB4BFF5B-B683-48FA-966B-2FFE30ED43E1}" presName="middle" presStyleCnt="0"/>
      <dgm:spPr/>
    </dgm:pt>
    <dgm:pt modelId="{35B58264-1729-4FF8-9E5C-2182F85466AD}" type="pres">
      <dgm:prSet presAssocID="{CB4BFF5B-B683-48FA-966B-2FFE30ED43E1}" presName="parTxMid" presStyleLbl="revTx" presStyleIdx="2" presStyleCnt="4"/>
      <dgm:spPr/>
      <dgm:t>
        <a:bodyPr/>
        <a:lstStyle/>
        <a:p>
          <a:endParaRPr lang="tr-TR"/>
        </a:p>
      </dgm:t>
    </dgm:pt>
    <dgm:pt modelId="{A8D1E52E-01CE-4003-B963-5062950D2608}" type="pres">
      <dgm:prSet presAssocID="{CB4BFF5B-B683-48FA-966B-2FFE30ED43E1}" presName="desTxMid" presStyleLbl="revTx" presStyleIdx="3" presStyleCnt="4">
        <dgm:presLayoutVars>
          <dgm:bulletEnabled val="1"/>
        </dgm:presLayoutVars>
      </dgm:prSet>
      <dgm:spPr/>
      <dgm:t>
        <a:bodyPr/>
        <a:lstStyle/>
        <a:p>
          <a:endParaRPr lang="tr-TR"/>
        </a:p>
      </dgm:t>
    </dgm:pt>
    <dgm:pt modelId="{5FAECDCA-003B-4EAF-B831-453F29F157B8}" type="pres">
      <dgm:prSet presAssocID="{CB4BFF5B-B683-48FA-966B-2FFE30ED43E1}" presName="spMid" presStyleCnt="0"/>
      <dgm:spPr/>
    </dgm:pt>
    <dgm:pt modelId="{EE121E99-B82B-426D-8C7F-0875081239A4}" type="pres">
      <dgm:prSet presAssocID="{10B4F039-76DD-46A3-A280-C150F6ED8B54}" presName="chevronComposite1" presStyleCnt="0"/>
      <dgm:spPr/>
    </dgm:pt>
    <dgm:pt modelId="{D8CF38D9-3EC1-4160-814F-4F65A9433113}" type="pres">
      <dgm:prSet presAssocID="{10B4F039-76DD-46A3-A280-C150F6ED8B54}" presName="chevron1" presStyleLbl="sibTrans2D1" presStyleIdx="1" presStyleCnt="2"/>
      <dgm:spPr/>
    </dgm:pt>
    <dgm:pt modelId="{D6E9F66F-BC67-4981-984E-8460E52FBCE5}" type="pres">
      <dgm:prSet presAssocID="{10B4F039-76DD-46A3-A280-C150F6ED8B54}" presName="spChevron1" presStyleCnt="0"/>
      <dgm:spPr/>
    </dgm:pt>
    <dgm:pt modelId="{9E64D74A-DE2C-4E62-B0FB-F67A2EF86FA2}" type="pres">
      <dgm:prSet presAssocID="{23B8AF57-4F54-4C74-B14A-1A99CAFC19C1}" presName="last" presStyleCnt="0"/>
      <dgm:spPr/>
    </dgm:pt>
    <dgm:pt modelId="{5E7B6D01-7D00-4FD6-AAFD-61F38589C3ED}" type="pres">
      <dgm:prSet presAssocID="{23B8AF57-4F54-4C74-B14A-1A99CAFC19C1}" presName="circleTx" presStyleLbl="node1" presStyleIdx="18" presStyleCnt="19"/>
      <dgm:spPr/>
      <dgm:t>
        <a:bodyPr/>
        <a:lstStyle/>
        <a:p>
          <a:endParaRPr lang="tr-TR"/>
        </a:p>
      </dgm:t>
    </dgm:pt>
    <dgm:pt modelId="{27FA4A48-2CA5-46D3-881F-900EF089AB59}" type="pres">
      <dgm:prSet presAssocID="{23B8AF57-4F54-4C74-B14A-1A99CAFC19C1}" presName="spN" presStyleCnt="0"/>
      <dgm:spPr/>
    </dgm:pt>
  </dgm:ptLst>
  <dgm:cxnLst>
    <dgm:cxn modelId="{9230CE00-33F7-4BEB-B6C1-ED57176BD2E5}" srcId="{CB4BFF5B-B683-48FA-966B-2FFE30ED43E1}" destId="{9FE74852-FA0F-4DFA-914D-37632AF06B73}" srcOrd="1" destOrd="0" parTransId="{52778F53-0BB4-4A0C-9998-C07FF5F3A8DA}" sibTransId="{2B4C6A8C-10DA-4ED2-914F-1719A42A4884}"/>
    <dgm:cxn modelId="{B296F852-57ED-4D49-8709-7CB38052CA82}" srcId="{4CBDB2CF-1319-4F64-AB4E-9824D068BC95}" destId="{FFFE2902-B15F-471E-9013-942F2572F3B2}" srcOrd="1" destOrd="0" parTransId="{0AA27E27-7AEF-40FA-8993-76431FAF5A7A}" sibTransId="{379E406C-4EB0-458B-9C5A-9F8C7D9FD59D}"/>
    <dgm:cxn modelId="{CE09624D-E9D4-425C-B6FE-BA120D4074C6}" type="presOf" srcId="{23B8AF57-4F54-4C74-B14A-1A99CAFC19C1}" destId="{5E7B6D01-7D00-4FD6-AAFD-61F38589C3ED}" srcOrd="0" destOrd="0" presId="urn:microsoft.com/office/officeart/2009/3/layout/RandomtoResultProcess"/>
    <dgm:cxn modelId="{4B9ADF5B-B77D-4E86-AC21-8A7EF674BD57}" srcId="{4CBDB2CF-1319-4F64-AB4E-9824D068BC95}" destId="{058B0394-8DB1-4D00-BE24-BE19583B5424}" srcOrd="4" destOrd="0" parTransId="{8D61F06B-3FC9-4DEC-B46B-F8D8FC8631A9}" sibTransId="{F8A69419-DC95-4ED4-8949-090566767C8D}"/>
    <dgm:cxn modelId="{4738574C-76C1-4F18-B92E-878BDE79FDE3}" type="presOf" srcId="{CB4BFF5B-B683-48FA-966B-2FFE30ED43E1}" destId="{35B58264-1729-4FF8-9E5C-2182F85466AD}" srcOrd="0" destOrd="0" presId="urn:microsoft.com/office/officeart/2009/3/layout/RandomtoResultProcess"/>
    <dgm:cxn modelId="{2DC1DDAB-5E8D-44DB-A638-9154C698C9B7}" type="presOf" srcId="{4CBDB2CF-1319-4F64-AB4E-9824D068BC95}" destId="{0E961D3C-4442-40D7-A56B-01A63624D089}" srcOrd="0" destOrd="0" presId="urn:microsoft.com/office/officeart/2009/3/layout/RandomtoResultProcess"/>
    <dgm:cxn modelId="{E1D16B87-085A-4809-BDDE-BF9A557BD93C}" type="presOf" srcId="{0AC53EBB-4907-4812-AB78-511EDDFDCFB2}" destId="{BE825646-C328-4368-A628-AECD5DC8F301}" srcOrd="0" destOrd="3" presId="urn:microsoft.com/office/officeart/2009/3/layout/RandomtoResultProcess"/>
    <dgm:cxn modelId="{E0F673AC-29AD-4838-AF4A-CC05ABD8B872}" srcId="{22023C99-5451-4C33-83CE-394309785544}" destId="{23B8AF57-4F54-4C74-B14A-1A99CAFC19C1}" srcOrd="2" destOrd="0" parTransId="{61CB842D-0D22-451D-9610-666A3E43CD60}" sibTransId="{2D1AFCA9-F83B-4DCA-8F8F-E506A5E5DFED}"/>
    <dgm:cxn modelId="{D1FDAF4B-65E7-4BE3-A9DC-E1965E44EBA2}" srcId="{22023C99-5451-4C33-83CE-394309785544}" destId="{CB4BFF5B-B683-48FA-966B-2FFE30ED43E1}" srcOrd="1" destOrd="0" parTransId="{07248A60-33AB-4275-9A40-DA834E45DDA4}" sibTransId="{10B4F039-76DD-46A3-A280-C150F6ED8B54}"/>
    <dgm:cxn modelId="{A8D71F65-C103-40F9-976C-5F5FB62C2393}" srcId="{4CBDB2CF-1319-4F64-AB4E-9824D068BC95}" destId="{B297CF47-1B53-40DA-8978-AC3ECB80B8E1}" srcOrd="5" destOrd="0" parTransId="{55A85292-3E21-498B-91BA-62DDE03EC246}" sibTransId="{38481E11-25BF-4D95-9973-0B553B4DAE02}"/>
    <dgm:cxn modelId="{4204CC41-4C50-4D3B-91A5-78AA56A81FE8}" type="presOf" srcId="{22023C99-5451-4C33-83CE-394309785544}" destId="{CC485C0E-786E-4035-A896-AA936D6D1EB9}" srcOrd="0" destOrd="0" presId="urn:microsoft.com/office/officeart/2009/3/layout/RandomtoResultProcess"/>
    <dgm:cxn modelId="{96A121E5-EC17-45F9-924F-83A8F05A8A58}" type="presOf" srcId="{FFFE2902-B15F-471E-9013-942F2572F3B2}" destId="{BE825646-C328-4368-A628-AECD5DC8F301}" srcOrd="0" destOrd="1" presId="urn:microsoft.com/office/officeart/2009/3/layout/RandomtoResultProcess"/>
    <dgm:cxn modelId="{0B9B8523-8942-4575-AE7B-45F6A5E3D0C0}" srcId="{22023C99-5451-4C33-83CE-394309785544}" destId="{4CBDB2CF-1319-4F64-AB4E-9824D068BC95}" srcOrd="0" destOrd="0" parTransId="{883ED921-91BD-4940-8D8D-E6433DF9A240}" sibTransId="{C240BFD4-0C56-42A3-A52F-960961CE3B31}"/>
    <dgm:cxn modelId="{38C0F51C-5B46-493D-BED1-81560AAD047C}" type="presOf" srcId="{B297CF47-1B53-40DA-8978-AC3ECB80B8E1}" destId="{BE825646-C328-4368-A628-AECD5DC8F301}" srcOrd="0" destOrd="5" presId="urn:microsoft.com/office/officeart/2009/3/layout/RandomtoResultProcess"/>
    <dgm:cxn modelId="{2FAC5CA1-13FF-4A69-A12C-0FFA9707761C}" type="presOf" srcId="{41D4E5C8-D0DA-40B0-A22A-2EA9FB8072FA}" destId="{BE825646-C328-4368-A628-AECD5DC8F301}" srcOrd="0" destOrd="2" presId="urn:microsoft.com/office/officeart/2009/3/layout/RandomtoResultProcess"/>
    <dgm:cxn modelId="{E3CD6AEF-8CC5-4663-9AE1-840CA06BD194}" srcId="{4CBDB2CF-1319-4F64-AB4E-9824D068BC95}" destId="{0AC53EBB-4907-4812-AB78-511EDDFDCFB2}" srcOrd="3" destOrd="0" parTransId="{D8923E43-14DA-4D03-9921-183398716CFD}" sibTransId="{2578FC8A-06D4-4E75-8A92-71F8F532F332}"/>
    <dgm:cxn modelId="{648D52F1-BA9B-4A45-B0E1-CF4B0BEE6F00}" srcId="{4CBDB2CF-1319-4F64-AB4E-9824D068BC95}" destId="{34A9192E-9067-4F91-9039-96C1302B46BA}" srcOrd="0" destOrd="0" parTransId="{10026589-7F8A-4BE3-B6AB-958647297167}" sibTransId="{D4B95969-A91B-4022-80EA-60A5558C6A60}"/>
    <dgm:cxn modelId="{AB690FBA-4DAE-4513-8AE3-D6F7FCCBB23D}" type="presOf" srcId="{34A9192E-9067-4F91-9039-96C1302B46BA}" destId="{BE825646-C328-4368-A628-AECD5DC8F301}" srcOrd="0" destOrd="0" presId="urn:microsoft.com/office/officeart/2009/3/layout/RandomtoResultProcess"/>
    <dgm:cxn modelId="{92951FB2-AC15-484E-85BB-76EEA43BAB6D}" srcId="{CB4BFF5B-B683-48FA-966B-2FFE30ED43E1}" destId="{7BCFEB3F-1B7A-4CA0-8DA0-77F0079453F6}" srcOrd="0" destOrd="0" parTransId="{1CA7D01F-34F6-4002-BBAC-DA869D0A6C3D}" sibTransId="{F8E3F4D6-25F9-4024-ABF4-39B0E95406D6}"/>
    <dgm:cxn modelId="{E5762D6D-B35C-4C5B-BCF2-136997252E93}" type="presOf" srcId="{7BCFEB3F-1B7A-4CA0-8DA0-77F0079453F6}" destId="{A8D1E52E-01CE-4003-B963-5062950D2608}" srcOrd="0" destOrd="0" presId="urn:microsoft.com/office/officeart/2009/3/layout/RandomtoResultProcess"/>
    <dgm:cxn modelId="{88CC77DE-2434-4B85-9A78-5A76ECAFE40F}" srcId="{4CBDB2CF-1319-4F64-AB4E-9824D068BC95}" destId="{41D4E5C8-D0DA-40B0-A22A-2EA9FB8072FA}" srcOrd="2" destOrd="0" parTransId="{03E4AD66-7C69-4B13-861A-1BD670294E68}" sibTransId="{761A8FE7-D6A5-4AE5-8D4B-2939E19A5AC3}"/>
    <dgm:cxn modelId="{801E3BA9-26CF-41F7-AA9E-001577F71718}" type="presOf" srcId="{058B0394-8DB1-4D00-BE24-BE19583B5424}" destId="{BE825646-C328-4368-A628-AECD5DC8F301}" srcOrd="0" destOrd="4" presId="urn:microsoft.com/office/officeart/2009/3/layout/RandomtoResultProcess"/>
    <dgm:cxn modelId="{EC2B29F9-9CE8-4261-97C5-941623051952}" type="presOf" srcId="{9FE74852-FA0F-4DFA-914D-37632AF06B73}" destId="{A8D1E52E-01CE-4003-B963-5062950D2608}" srcOrd="0" destOrd="1" presId="urn:microsoft.com/office/officeart/2009/3/layout/RandomtoResultProcess"/>
    <dgm:cxn modelId="{3C5A5EAE-F9C8-4F5E-9877-A136F66F78AA}" type="presParOf" srcId="{CC485C0E-786E-4035-A896-AA936D6D1EB9}" destId="{A8D928C0-6F46-4D81-A2DD-22B16E68ED4C}" srcOrd="0" destOrd="0" presId="urn:microsoft.com/office/officeart/2009/3/layout/RandomtoResultProcess"/>
    <dgm:cxn modelId="{21312755-491A-4E6A-8A15-976A646E8739}" type="presParOf" srcId="{A8D928C0-6F46-4D81-A2DD-22B16E68ED4C}" destId="{0E961D3C-4442-40D7-A56B-01A63624D089}" srcOrd="0" destOrd="0" presId="urn:microsoft.com/office/officeart/2009/3/layout/RandomtoResultProcess"/>
    <dgm:cxn modelId="{CFF53FBE-03F7-4B7A-B4FA-1ED138303DBF}" type="presParOf" srcId="{A8D928C0-6F46-4D81-A2DD-22B16E68ED4C}" destId="{BE825646-C328-4368-A628-AECD5DC8F301}" srcOrd="1" destOrd="0" presId="urn:microsoft.com/office/officeart/2009/3/layout/RandomtoResultProcess"/>
    <dgm:cxn modelId="{1C26C262-D305-415E-8002-0B7A049B24F5}" type="presParOf" srcId="{A8D928C0-6F46-4D81-A2DD-22B16E68ED4C}" destId="{A8162823-9133-4E04-8A96-5F4206BBCB55}" srcOrd="2" destOrd="0" presId="urn:microsoft.com/office/officeart/2009/3/layout/RandomtoResultProcess"/>
    <dgm:cxn modelId="{DCE934D9-D03C-43AF-AF85-DF056879CD52}" type="presParOf" srcId="{A8D928C0-6F46-4D81-A2DD-22B16E68ED4C}" destId="{BBAEDB4D-6E59-4381-9E9B-C9E60490B21C}" srcOrd="3" destOrd="0" presId="urn:microsoft.com/office/officeart/2009/3/layout/RandomtoResultProcess"/>
    <dgm:cxn modelId="{080247F6-B6A0-42BB-B7F0-493EFE68EC40}" type="presParOf" srcId="{A8D928C0-6F46-4D81-A2DD-22B16E68ED4C}" destId="{C345F56A-E1D8-445F-97D7-B19D553EDEAC}" srcOrd="4" destOrd="0" presId="urn:microsoft.com/office/officeart/2009/3/layout/RandomtoResultProcess"/>
    <dgm:cxn modelId="{7CF2F731-0157-4AB0-AFD6-6BD35FE93CC5}" type="presParOf" srcId="{A8D928C0-6F46-4D81-A2DD-22B16E68ED4C}" destId="{F81147D1-D991-4146-9A69-8C75C6B8C14F}" srcOrd="5" destOrd="0" presId="urn:microsoft.com/office/officeart/2009/3/layout/RandomtoResultProcess"/>
    <dgm:cxn modelId="{ACFDBDF6-5F2A-469E-9395-4DA56B45C776}" type="presParOf" srcId="{A8D928C0-6F46-4D81-A2DD-22B16E68ED4C}" destId="{7FC8AC6B-C9EF-459A-8A32-CC9E1896E0FC}" srcOrd="6" destOrd="0" presId="urn:microsoft.com/office/officeart/2009/3/layout/RandomtoResultProcess"/>
    <dgm:cxn modelId="{3C38A073-EF05-4537-A940-504672B458C9}" type="presParOf" srcId="{A8D928C0-6F46-4D81-A2DD-22B16E68ED4C}" destId="{8A27F724-B00C-4CEF-ACC2-F83B383D621E}" srcOrd="7" destOrd="0" presId="urn:microsoft.com/office/officeart/2009/3/layout/RandomtoResultProcess"/>
    <dgm:cxn modelId="{76C3F586-CB31-4395-B2FB-FD52D7C462F0}" type="presParOf" srcId="{A8D928C0-6F46-4D81-A2DD-22B16E68ED4C}" destId="{03DF96CF-7CEA-4997-B260-F514C7C3B67D}" srcOrd="8" destOrd="0" presId="urn:microsoft.com/office/officeart/2009/3/layout/RandomtoResultProcess"/>
    <dgm:cxn modelId="{E3C135CB-51AA-496B-9396-E52F86928EC4}" type="presParOf" srcId="{A8D928C0-6F46-4D81-A2DD-22B16E68ED4C}" destId="{C4F319E7-10B7-4687-819A-E8ABEFDB35F2}" srcOrd="9" destOrd="0" presId="urn:microsoft.com/office/officeart/2009/3/layout/RandomtoResultProcess"/>
    <dgm:cxn modelId="{C9CA9E1F-F672-4A28-B000-E92FAE16DDBF}" type="presParOf" srcId="{A8D928C0-6F46-4D81-A2DD-22B16E68ED4C}" destId="{C371B599-8094-4626-B7B8-4A17086484ED}" srcOrd="10" destOrd="0" presId="urn:microsoft.com/office/officeart/2009/3/layout/RandomtoResultProcess"/>
    <dgm:cxn modelId="{F48B0FB2-63B9-4C1F-82DC-125E0259988C}" type="presParOf" srcId="{A8D928C0-6F46-4D81-A2DD-22B16E68ED4C}" destId="{6F0DDBAF-2FF5-4C81-BAF9-7DDEBC3EFFE4}" srcOrd="11" destOrd="0" presId="urn:microsoft.com/office/officeart/2009/3/layout/RandomtoResultProcess"/>
    <dgm:cxn modelId="{BB4C7341-41AD-49C6-96BE-6E9E131D35E0}" type="presParOf" srcId="{A8D928C0-6F46-4D81-A2DD-22B16E68ED4C}" destId="{884380B2-1A48-42AE-9D74-05CC0B113C57}" srcOrd="12" destOrd="0" presId="urn:microsoft.com/office/officeart/2009/3/layout/RandomtoResultProcess"/>
    <dgm:cxn modelId="{CBD83792-51A9-445F-BE80-99FAB450B189}" type="presParOf" srcId="{A8D928C0-6F46-4D81-A2DD-22B16E68ED4C}" destId="{F4098349-39AF-461B-BB19-F1C9F8E06DB6}" srcOrd="13" destOrd="0" presId="urn:microsoft.com/office/officeart/2009/3/layout/RandomtoResultProcess"/>
    <dgm:cxn modelId="{4D4C1555-3B4D-425B-9265-0C78F6216140}" type="presParOf" srcId="{A8D928C0-6F46-4D81-A2DD-22B16E68ED4C}" destId="{4892B894-50D9-448D-8DDE-A79F60219934}" srcOrd="14" destOrd="0" presId="urn:microsoft.com/office/officeart/2009/3/layout/RandomtoResultProcess"/>
    <dgm:cxn modelId="{DC8683C7-FD01-46DD-B8E1-2D2B6C8B1543}" type="presParOf" srcId="{A8D928C0-6F46-4D81-A2DD-22B16E68ED4C}" destId="{10A4E4E9-65C9-45A6-808A-398E808CCCAF}" srcOrd="15" destOrd="0" presId="urn:microsoft.com/office/officeart/2009/3/layout/RandomtoResultProcess"/>
    <dgm:cxn modelId="{AE9AA6DD-7AAE-4A22-8101-BB1FBD7DBF14}" type="presParOf" srcId="{A8D928C0-6F46-4D81-A2DD-22B16E68ED4C}" destId="{2688B644-71AA-4F11-976A-4363D7B1E784}" srcOrd="16" destOrd="0" presId="urn:microsoft.com/office/officeart/2009/3/layout/RandomtoResultProcess"/>
    <dgm:cxn modelId="{F91495FC-1CBA-49B3-B332-CAACF4B9BA68}" type="presParOf" srcId="{A8D928C0-6F46-4D81-A2DD-22B16E68ED4C}" destId="{0A1B38A9-8851-46DF-8B68-E10EC84CB04B}" srcOrd="17" destOrd="0" presId="urn:microsoft.com/office/officeart/2009/3/layout/RandomtoResultProcess"/>
    <dgm:cxn modelId="{8696F412-B689-4839-82DF-638BA4B8C309}" type="presParOf" srcId="{A8D928C0-6F46-4D81-A2DD-22B16E68ED4C}" destId="{211701DF-6BD3-4464-B0DE-ECDBD0719D98}" srcOrd="18" destOrd="0" presId="urn:microsoft.com/office/officeart/2009/3/layout/RandomtoResultProcess"/>
    <dgm:cxn modelId="{29ABB31C-9CAA-44A0-9D9F-9116785F13C4}" type="presParOf" srcId="{A8D928C0-6F46-4D81-A2DD-22B16E68ED4C}" destId="{4AB9109D-FFF1-47A0-B0EA-58B23D96BC73}" srcOrd="19" destOrd="0" presId="urn:microsoft.com/office/officeart/2009/3/layout/RandomtoResultProcess"/>
    <dgm:cxn modelId="{6E95D4C7-C169-4B78-946D-5680B3BA1EE9}" type="presParOf" srcId="{CC485C0E-786E-4035-A896-AA936D6D1EB9}" destId="{24CC4E22-00B4-4960-94AA-16359A941A5D}" srcOrd="1" destOrd="0" presId="urn:microsoft.com/office/officeart/2009/3/layout/RandomtoResultProcess"/>
    <dgm:cxn modelId="{0B0B6E47-4BB2-4749-B91E-6D1BA0E5FCB1}" type="presParOf" srcId="{24CC4E22-00B4-4960-94AA-16359A941A5D}" destId="{0D99D819-4726-4D65-9187-8D607A96CE69}" srcOrd="0" destOrd="0" presId="urn:microsoft.com/office/officeart/2009/3/layout/RandomtoResultProcess"/>
    <dgm:cxn modelId="{9EAE3E44-2B6A-4365-85D4-60A409A1EDBA}" type="presParOf" srcId="{24CC4E22-00B4-4960-94AA-16359A941A5D}" destId="{4DA89543-65D4-4C3E-9673-E9C87F6DC535}" srcOrd="1" destOrd="0" presId="urn:microsoft.com/office/officeart/2009/3/layout/RandomtoResultProcess"/>
    <dgm:cxn modelId="{87C6ED66-7A94-4323-9AD3-2542AE8163D6}" type="presParOf" srcId="{CC485C0E-786E-4035-A896-AA936D6D1EB9}" destId="{718FD3F2-F431-4C0F-B8ED-6EB9473B9A90}" srcOrd="2" destOrd="0" presId="urn:microsoft.com/office/officeart/2009/3/layout/RandomtoResultProcess"/>
    <dgm:cxn modelId="{566CA2D4-03EE-4A9F-AA32-42C2ECF81541}" type="presParOf" srcId="{718FD3F2-F431-4C0F-B8ED-6EB9473B9A90}" destId="{35B58264-1729-4FF8-9E5C-2182F85466AD}" srcOrd="0" destOrd="0" presId="urn:microsoft.com/office/officeart/2009/3/layout/RandomtoResultProcess"/>
    <dgm:cxn modelId="{CA8E2872-8D01-4D51-9878-E4C6B9A984BC}" type="presParOf" srcId="{718FD3F2-F431-4C0F-B8ED-6EB9473B9A90}" destId="{A8D1E52E-01CE-4003-B963-5062950D2608}" srcOrd="1" destOrd="0" presId="urn:microsoft.com/office/officeart/2009/3/layout/RandomtoResultProcess"/>
    <dgm:cxn modelId="{9755A204-1932-4803-AFD7-2F4ED84F2CBB}" type="presParOf" srcId="{718FD3F2-F431-4C0F-B8ED-6EB9473B9A90}" destId="{5FAECDCA-003B-4EAF-B831-453F29F157B8}" srcOrd="2" destOrd="0" presId="urn:microsoft.com/office/officeart/2009/3/layout/RandomtoResultProcess"/>
    <dgm:cxn modelId="{BCB27C86-B26D-4DEA-8993-637BA417F881}" type="presParOf" srcId="{CC485C0E-786E-4035-A896-AA936D6D1EB9}" destId="{EE121E99-B82B-426D-8C7F-0875081239A4}" srcOrd="3" destOrd="0" presId="urn:microsoft.com/office/officeart/2009/3/layout/RandomtoResultProcess"/>
    <dgm:cxn modelId="{EA39812F-4B94-46EB-8400-F5C5F2D4744F}" type="presParOf" srcId="{EE121E99-B82B-426D-8C7F-0875081239A4}" destId="{D8CF38D9-3EC1-4160-814F-4F65A9433113}" srcOrd="0" destOrd="0" presId="urn:microsoft.com/office/officeart/2009/3/layout/RandomtoResultProcess"/>
    <dgm:cxn modelId="{B0021C04-083B-4CAF-93E5-7ACDA3F29937}" type="presParOf" srcId="{EE121E99-B82B-426D-8C7F-0875081239A4}" destId="{D6E9F66F-BC67-4981-984E-8460E52FBCE5}" srcOrd="1" destOrd="0" presId="urn:microsoft.com/office/officeart/2009/3/layout/RandomtoResultProcess"/>
    <dgm:cxn modelId="{CD702F77-706F-4F15-AAF9-E1856618BF64}" type="presParOf" srcId="{CC485C0E-786E-4035-A896-AA936D6D1EB9}" destId="{9E64D74A-DE2C-4E62-B0FB-F67A2EF86FA2}" srcOrd="4" destOrd="0" presId="urn:microsoft.com/office/officeart/2009/3/layout/RandomtoResultProcess"/>
    <dgm:cxn modelId="{7387210F-5AC2-47A6-9452-F6FFE7360F87}" type="presParOf" srcId="{9E64D74A-DE2C-4E62-B0FB-F67A2EF86FA2}" destId="{5E7B6D01-7D00-4FD6-AAFD-61F38589C3ED}" srcOrd="0" destOrd="0" presId="urn:microsoft.com/office/officeart/2009/3/layout/RandomtoResultProcess"/>
    <dgm:cxn modelId="{D292A3CB-5448-4252-9AF4-FD90A47F7A80}" type="presParOf" srcId="{9E64D74A-DE2C-4E62-B0FB-F67A2EF86FA2}" destId="{27FA4A48-2CA5-46D3-881F-900EF089AB59}" srcOrd="1" destOrd="0" presId="urn:microsoft.com/office/officeart/2009/3/layout/RandomtoResult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CED5752B-4650-44B3-9DCA-F8DDB13C96FA}" type="presOf" srcId="{CF1FACA8-8E3A-4DD6-8967-1C0C6A60FFEB}" destId="{D5BE4F38-1013-49A4-92D3-475C4BC8BE6A}"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64A096D3-92B4-4EB4-ACB2-33824494665F}" type="presOf" srcId="{6D8F616C-5560-4CFA-9142-DE89A3921BF2}" destId="{B825B2F3-592F-4595-A1FE-D4717540E29F}"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FAFCCDD0-144A-44AB-ADD7-0ED73ED9A0FA}" type="presOf" srcId="{29B07A9B-758D-4B21-AA1D-5D156007851D}" destId="{624C2BBB-E225-457B-9030-4059AD5FDDB1}" srcOrd="0" destOrd="0" presId="urn:microsoft.com/office/officeart/2005/8/layout/hChevron3"/>
    <dgm:cxn modelId="{D0880975-74A9-4672-A830-1D18B95C73D9}" srcId="{9760DC9B-F2BE-4099-942D-79204F4AD244}" destId="{84C7E155-22FD-4C9A-80F2-286C57991394}" srcOrd="1" destOrd="0" parTransId="{30ADBE1E-25AD-4BB1-986F-6E7948CA42E6}" sibTransId="{BADB3939-6C0C-4564-8C7B-5E22219D1DB5}"/>
    <dgm:cxn modelId="{120275D5-68DF-4EB0-BCC5-6391B3B9BF7F}" type="presOf" srcId="{190F4928-E1E4-4DBB-BEF3-F88FDCB45E61}" destId="{9B891A10-9F93-434D-9B18-A4AABC3528A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16BDD526-4A67-419C-AB94-3E04319443E6}" type="presOf" srcId="{84C7E155-22FD-4C9A-80F2-286C57991394}" destId="{10C4BF1F-27B7-4C3B-BBA3-4D2570A5BEDE}" srcOrd="0" destOrd="0" presId="urn:microsoft.com/office/officeart/2005/8/layout/hChevron3"/>
    <dgm:cxn modelId="{104F2D11-B1B3-4518-9A99-48B4A1F31B06}" type="presOf" srcId="{9760DC9B-F2BE-4099-942D-79204F4AD244}" destId="{846A4B04-42D5-43EE-9EE7-1E2D8FAEC0C2}" srcOrd="0" destOrd="0" presId="urn:microsoft.com/office/officeart/2005/8/layout/hChevron3"/>
    <dgm:cxn modelId="{19CB66B6-7E68-4246-8CAE-30F3BD0660C8}" type="presOf" srcId="{9971BDDA-7F5A-4283-BABC-2783F2DAEC2A}" destId="{731FA5CE-5300-4FB1-B873-8E580626F98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54895F31-ADD2-4C1B-9195-E8C4AA9C4612}" type="presParOf" srcId="{846A4B04-42D5-43EE-9EE7-1E2D8FAEC0C2}" destId="{D5BE4F38-1013-49A4-92D3-475C4BC8BE6A}" srcOrd="0" destOrd="0" presId="urn:microsoft.com/office/officeart/2005/8/layout/hChevron3"/>
    <dgm:cxn modelId="{81E70E98-764F-4053-869C-2ADA4382EB6D}" type="presParOf" srcId="{846A4B04-42D5-43EE-9EE7-1E2D8FAEC0C2}" destId="{6EEDA9E6-F5CD-4925-9D60-2CD4CAFC7D67}" srcOrd="1" destOrd="0" presId="urn:microsoft.com/office/officeart/2005/8/layout/hChevron3"/>
    <dgm:cxn modelId="{79325CFC-A66B-4603-BC52-1989D9F56762}" type="presParOf" srcId="{846A4B04-42D5-43EE-9EE7-1E2D8FAEC0C2}" destId="{10C4BF1F-27B7-4C3B-BBA3-4D2570A5BEDE}" srcOrd="2" destOrd="0" presId="urn:microsoft.com/office/officeart/2005/8/layout/hChevron3"/>
    <dgm:cxn modelId="{A2282AF8-0513-4BC8-BCCC-70B55AA6125D}" type="presParOf" srcId="{846A4B04-42D5-43EE-9EE7-1E2D8FAEC0C2}" destId="{5D081AB1-DF61-4008-84D7-14292ADDA097}" srcOrd="3" destOrd="0" presId="urn:microsoft.com/office/officeart/2005/8/layout/hChevron3"/>
    <dgm:cxn modelId="{939EE935-074D-4CF3-8EEB-33B13EF85CFB}" type="presParOf" srcId="{846A4B04-42D5-43EE-9EE7-1E2D8FAEC0C2}" destId="{731FA5CE-5300-4FB1-B873-8E580626F98D}" srcOrd="4" destOrd="0" presId="urn:microsoft.com/office/officeart/2005/8/layout/hChevron3"/>
    <dgm:cxn modelId="{350A601B-5A7A-4EF5-8EE7-E9974ADCF645}" type="presParOf" srcId="{846A4B04-42D5-43EE-9EE7-1E2D8FAEC0C2}" destId="{C808C3B9-2886-4F6C-8942-88251E22EFD2}" srcOrd="5" destOrd="0" presId="urn:microsoft.com/office/officeart/2005/8/layout/hChevron3"/>
    <dgm:cxn modelId="{EDDE0AEC-018F-4169-B10E-A264908764FF}" type="presParOf" srcId="{846A4B04-42D5-43EE-9EE7-1E2D8FAEC0C2}" destId="{624C2BBB-E225-457B-9030-4059AD5FDDB1}" srcOrd="6" destOrd="0" presId="urn:microsoft.com/office/officeart/2005/8/layout/hChevron3"/>
    <dgm:cxn modelId="{E83C3160-8707-45A1-8A67-CC7E0E8A0F35}" type="presParOf" srcId="{846A4B04-42D5-43EE-9EE7-1E2D8FAEC0C2}" destId="{347E1C1E-973C-4DD3-AA23-898DC4EBC2DA}" srcOrd="7" destOrd="0" presId="urn:microsoft.com/office/officeart/2005/8/layout/hChevron3"/>
    <dgm:cxn modelId="{62842390-F88F-4B9A-B1FD-D275F23814CA}" type="presParOf" srcId="{846A4B04-42D5-43EE-9EE7-1E2D8FAEC0C2}" destId="{B825B2F3-592F-4595-A1FE-D4717540E29F}" srcOrd="8" destOrd="0" presId="urn:microsoft.com/office/officeart/2005/8/layout/hChevron3"/>
    <dgm:cxn modelId="{D60BDBB1-CC95-493C-8DA6-5C43631A4956}" type="presParOf" srcId="{846A4B04-42D5-43EE-9EE7-1E2D8FAEC0C2}" destId="{78285BEB-221E-4EF4-9C0B-D3C87E78ECE1}" srcOrd="9" destOrd="0" presId="urn:microsoft.com/office/officeart/2005/8/layout/hChevron3"/>
    <dgm:cxn modelId="{B7A4094D-D919-4B5A-8399-EB67856AF875}"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29C5DABD-3AA0-468C-A669-111C8E0CC5CC}" type="presOf" srcId="{9760DC9B-F2BE-4099-942D-79204F4AD244}" destId="{846A4B04-42D5-43EE-9EE7-1E2D8FAEC0C2}"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74819D3F-CD3D-4B46-A51B-EEE815F14D26}" type="presOf" srcId="{6D8F616C-5560-4CFA-9142-DE89A3921BF2}" destId="{B825B2F3-592F-4595-A1FE-D4717540E29F}"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E0D5C9AE-E7AE-43CB-8DE7-147C1A7F35E7}" type="presOf" srcId="{29B07A9B-758D-4B21-AA1D-5D156007851D}" destId="{624C2BBB-E225-457B-9030-4059AD5FDDB1}" srcOrd="0" destOrd="0" presId="urn:microsoft.com/office/officeart/2005/8/layout/hChevron3"/>
    <dgm:cxn modelId="{94E97E5F-D0C7-477B-BB45-72B92834F578}" type="presOf" srcId="{190F4928-E1E4-4DBB-BEF3-F88FDCB45E61}" destId="{9B891A10-9F93-434D-9B18-A4AABC3528AD}" srcOrd="0" destOrd="0" presId="urn:microsoft.com/office/officeart/2005/8/layout/hChevron3"/>
    <dgm:cxn modelId="{4EF87AAD-6B9B-455C-BA44-E6406AAA52D2}" type="presOf" srcId="{84C7E155-22FD-4C9A-80F2-286C57991394}" destId="{10C4BF1F-27B7-4C3B-BBA3-4D2570A5BEDE}"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1030D199-1AB0-4372-81B5-5C635451D8A4}" type="presOf" srcId="{9971BDDA-7F5A-4283-BABC-2783F2DAEC2A}" destId="{731FA5CE-5300-4FB1-B873-8E580626F98D}" srcOrd="0" destOrd="0" presId="urn:microsoft.com/office/officeart/2005/8/layout/hChevron3"/>
    <dgm:cxn modelId="{DB77AA84-50A5-4C94-9739-F5344867069B}" type="presOf" srcId="{CF1FACA8-8E3A-4DD6-8967-1C0C6A60FFEB}" destId="{D5BE4F38-1013-49A4-92D3-475C4BC8BE6A}"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282649C0-06BD-4058-9E4A-BBA0B0BFD162}" type="presParOf" srcId="{846A4B04-42D5-43EE-9EE7-1E2D8FAEC0C2}" destId="{D5BE4F38-1013-49A4-92D3-475C4BC8BE6A}" srcOrd="0" destOrd="0" presId="urn:microsoft.com/office/officeart/2005/8/layout/hChevron3"/>
    <dgm:cxn modelId="{35B803A1-1D72-4D1B-BDE8-D1D0CBF0B159}" type="presParOf" srcId="{846A4B04-42D5-43EE-9EE7-1E2D8FAEC0C2}" destId="{6EEDA9E6-F5CD-4925-9D60-2CD4CAFC7D67}" srcOrd="1" destOrd="0" presId="urn:microsoft.com/office/officeart/2005/8/layout/hChevron3"/>
    <dgm:cxn modelId="{FFEB2EF0-4116-410D-9484-9AF4EB692393}" type="presParOf" srcId="{846A4B04-42D5-43EE-9EE7-1E2D8FAEC0C2}" destId="{10C4BF1F-27B7-4C3B-BBA3-4D2570A5BEDE}" srcOrd="2" destOrd="0" presId="urn:microsoft.com/office/officeart/2005/8/layout/hChevron3"/>
    <dgm:cxn modelId="{C1FAB6C3-C4FA-45F9-AA58-04CEDB17218F}" type="presParOf" srcId="{846A4B04-42D5-43EE-9EE7-1E2D8FAEC0C2}" destId="{5D081AB1-DF61-4008-84D7-14292ADDA097}" srcOrd="3" destOrd="0" presId="urn:microsoft.com/office/officeart/2005/8/layout/hChevron3"/>
    <dgm:cxn modelId="{6D8A43B0-A6D9-4788-8600-A60955EDE75B}" type="presParOf" srcId="{846A4B04-42D5-43EE-9EE7-1E2D8FAEC0C2}" destId="{731FA5CE-5300-4FB1-B873-8E580626F98D}" srcOrd="4" destOrd="0" presId="urn:microsoft.com/office/officeart/2005/8/layout/hChevron3"/>
    <dgm:cxn modelId="{47265A55-EB3C-405E-9063-CCB826E76BDA}" type="presParOf" srcId="{846A4B04-42D5-43EE-9EE7-1E2D8FAEC0C2}" destId="{C808C3B9-2886-4F6C-8942-88251E22EFD2}" srcOrd="5" destOrd="0" presId="urn:microsoft.com/office/officeart/2005/8/layout/hChevron3"/>
    <dgm:cxn modelId="{1979FDA7-F770-4193-B95E-D17C21504A2C}" type="presParOf" srcId="{846A4B04-42D5-43EE-9EE7-1E2D8FAEC0C2}" destId="{624C2BBB-E225-457B-9030-4059AD5FDDB1}" srcOrd="6" destOrd="0" presId="urn:microsoft.com/office/officeart/2005/8/layout/hChevron3"/>
    <dgm:cxn modelId="{143590E6-6965-455D-A29E-12549488DF88}" type="presParOf" srcId="{846A4B04-42D5-43EE-9EE7-1E2D8FAEC0C2}" destId="{347E1C1E-973C-4DD3-AA23-898DC4EBC2DA}" srcOrd="7" destOrd="0" presId="urn:microsoft.com/office/officeart/2005/8/layout/hChevron3"/>
    <dgm:cxn modelId="{B9CFD646-143C-48E2-8121-806E1D454863}" type="presParOf" srcId="{846A4B04-42D5-43EE-9EE7-1E2D8FAEC0C2}" destId="{B825B2F3-592F-4595-A1FE-D4717540E29F}" srcOrd="8" destOrd="0" presId="urn:microsoft.com/office/officeart/2005/8/layout/hChevron3"/>
    <dgm:cxn modelId="{0DA4A7C7-EECE-4D82-A82D-02AA100A4A5D}" type="presParOf" srcId="{846A4B04-42D5-43EE-9EE7-1E2D8FAEC0C2}" destId="{78285BEB-221E-4EF4-9C0B-D3C87E78ECE1}" srcOrd="9" destOrd="0" presId="urn:microsoft.com/office/officeart/2005/8/layout/hChevron3"/>
    <dgm:cxn modelId="{E2B35A94-609B-4234-AE20-95BAD852B94A}"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B99F331-018F-4D9C-9027-800E6467C191}"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tr-TR"/>
        </a:p>
      </dgm:t>
    </dgm:pt>
    <dgm:pt modelId="{E77AC166-4367-47F4-A542-0D7214FB916F}">
      <dgm:prSet custT="1"/>
      <dgm:spPr/>
      <dgm:t>
        <a:bodyPr/>
        <a:lstStyle/>
        <a:p>
          <a:pPr rtl="0"/>
          <a:r>
            <a:rPr lang="tr-TR" sz="1400" b="1" u="sng" dirty="0" smtClean="0"/>
            <a:t>Yönetimsel veri</a:t>
          </a:r>
        </a:p>
        <a:p>
          <a:pPr rtl="0"/>
          <a:r>
            <a:rPr lang="tr-TR" sz="1400" dirty="0" smtClean="0"/>
            <a:t>Çevre Düzeni Planları, Havza Yönetim Planları, İmar Planları, </a:t>
          </a:r>
          <a:r>
            <a:rPr lang="tr-TR" sz="1400" dirty="0" err="1" smtClean="0"/>
            <a:t>Sektörel</a:t>
          </a:r>
          <a:r>
            <a:rPr lang="tr-TR" sz="1400" dirty="0" smtClean="0"/>
            <a:t> bazda su tahsis bilgileri, Taşkın Yönetim Planları, Kuraklık Yönetim Planları</a:t>
          </a:r>
          <a:endParaRPr lang="tr-TR" sz="1400" dirty="0"/>
        </a:p>
      </dgm:t>
    </dgm:pt>
    <dgm:pt modelId="{C324049E-2F65-4FDB-ABFB-09949F05F738}" type="parTrans" cxnId="{55376FB5-CF14-4F7D-B1FE-849DA74B4AE9}">
      <dgm:prSet/>
      <dgm:spPr/>
      <dgm:t>
        <a:bodyPr/>
        <a:lstStyle/>
        <a:p>
          <a:endParaRPr lang="tr-TR"/>
        </a:p>
      </dgm:t>
    </dgm:pt>
    <dgm:pt modelId="{BE56863D-3957-4C4D-B505-499E7D762E40}" type="sibTrans" cxnId="{55376FB5-CF14-4F7D-B1FE-849DA74B4AE9}">
      <dgm:prSet/>
      <dgm:spPr/>
      <dgm:t>
        <a:bodyPr/>
        <a:lstStyle/>
        <a:p>
          <a:endParaRPr lang="tr-TR"/>
        </a:p>
      </dgm:t>
    </dgm:pt>
    <dgm:pt modelId="{838AA835-4EF4-4A6B-901E-DAA5BD15B796}">
      <dgm:prSet custT="1"/>
      <dgm:spPr/>
      <dgm:t>
        <a:bodyPr/>
        <a:lstStyle/>
        <a:p>
          <a:pPr rtl="0"/>
          <a:r>
            <a:rPr lang="tr-TR" sz="1400" b="1" u="sng" dirty="0" smtClean="0"/>
            <a:t>Çevresel veri</a:t>
          </a:r>
        </a:p>
        <a:p>
          <a:pPr rtl="0"/>
          <a:r>
            <a:rPr lang="tr-TR" sz="1400" b="0" u="none" dirty="0" smtClean="0"/>
            <a:t>Arıtma tesisleri, katı atık depolama sahaları, içme suyu şebeke bilgileri, baraj öznitelik bilgileri</a:t>
          </a:r>
        </a:p>
      </dgm:t>
    </dgm:pt>
    <dgm:pt modelId="{05E779F2-EDD2-42A5-AB48-1FDAAE87E617}" type="parTrans" cxnId="{91F772A0-39FE-4CC6-9175-61234D66C9DA}">
      <dgm:prSet/>
      <dgm:spPr/>
      <dgm:t>
        <a:bodyPr/>
        <a:lstStyle/>
        <a:p>
          <a:endParaRPr lang="tr-TR"/>
        </a:p>
      </dgm:t>
    </dgm:pt>
    <dgm:pt modelId="{98C499DE-094E-4CF3-B1FE-E137C5266CF0}" type="sibTrans" cxnId="{91F772A0-39FE-4CC6-9175-61234D66C9DA}">
      <dgm:prSet/>
      <dgm:spPr/>
      <dgm:t>
        <a:bodyPr/>
        <a:lstStyle/>
        <a:p>
          <a:endParaRPr lang="tr-TR"/>
        </a:p>
      </dgm:t>
    </dgm:pt>
    <dgm:pt modelId="{34FFF16C-79F7-4C1F-B009-694C1FFBDC16}">
      <dgm:prSet custT="1"/>
      <dgm:spPr/>
      <dgm:t>
        <a:bodyPr/>
        <a:lstStyle/>
        <a:p>
          <a:pPr rtl="0"/>
          <a:r>
            <a:rPr lang="tr-TR" sz="1400" b="1" u="sng" dirty="0" smtClean="0"/>
            <a:t>Temel Su verisi</a:t>
          </a:r>
        </a:p>
        <a:p>
          <a:pPr rtl="0"/>
          <a:r>
            <a:rPr lang="tr-TR" sz="1400" b="0" dirty="0" smtClean="0"/>
            <a:t>Su kalitesi analizleri, su kalitesi sınıflandırmaları, tüketilen birim su miktarı, tarımsal sulamada kullanılan su miktarı, taşkın verileri</a:t>
          </a:r>
          <a:endParaRPr lang="tr-TR" sz="1400" b="0" dirty="0"/>
        </a:p>
      </dgm:t>
    </dgm:pt>
    <dgm:pt modelId="{EE26456B-92CF-4E75-B1BF-009A5E37203F}" type="parTrans" cxnId="{B2AFB4D5-7589-4D44-928D-4F038D61283C}">
      <dgm:prSet/>
      <dgm:spPr/>
      <dgm:t>
        <a:bodyPr/>
        <a:lstStyle/>
        <a:p>
          <a:endParaRPr lang="tr-TR"/>
        </a:p>
      </dgm:t>
    </dgm:pt>
    <dgm:pt modelId="{F071D1D0-D620-4C87-9372-336296E6B2C7}" type="sibTrans" cxnId="{B2AFB4D5-7589-4D44-928D-4F038D61283C}">
      <dgm:prSet/>
      <dgm:spPr/>
      <dgm:t>
        <a:bodyPr/>
        <a:lstStyle/>
        <a:p>
          <a:endParaRPr lang="tr-TR"/>
        </a:p>
      </dgm:t>
    </dgm:pt>
    <dgm:pt modelId="{22EFF452-CE35-44A3-BC16-5FE892F8F845}">
      <dgm:prSet custT="1"/>
      <dgm:spPr/>
      <dgm:t>
        <a:bodyPr/>
        <a:lstStyle/>
        <a:p>
          <a:pPr rtl="0"/>
          <a:r>
            <a:rPr lang="tr-TR" sz="1400" b="1" u="sng" dirty="0" smtClean="0"/>
            <a:t>Yardımcı veri</a:t>
          </a:r>
        </a:p>
        <a:p>
          <a:pPr rtl="0"/>
          <a:r>
            <a:rPr lang="tr-TR" sz="1400" b="0" u="none" dirty="0" smtClean="0"/>
            <a:t>Bitki deseni, toprak haritaları, maden haritaları, kuraklık haritaları, nüfus verileri, su kaynaklı hastalıkların dağılımı, rekreasyon amaçlı kullanılan barajların bilgisi, </a:t>
          </a:r>
        </a:p>
      </dgm:t>
    </dgm:pt>
    <dgm:pt modelId="{ED7B3F5A-6F3D-482B-80F6-285091D43776}" type="parTrans" cxnId="{6A08DE99-3901-4743-84A2-659DB08CC824}">
      <dgm:prSet/>
      <dgm:spPr/>
      <dgm:t>
        <a:bodyPr/>
        <a:lstStyle/>
        <a:p>
          <a:endParaRPr lang="tr-TR"/>
        </a:p>
      </dgm:t>
    </dgm:pt>
    <dgm:pt modelId="{16B8D9F9-B769-4614-942B-DFC516F31537}" type="sibTrans" cxnId="{6A08DE99-3901-4743-84A2-659DB08CC824}">
      <dgm:prSet/>
      <dgm:spPr/>
      <dgm:t>
        <a:bodyPr/>
        <a:lstStyle/>
        <a:p>
          <a:endParaRPr lang="tr-TR"/>
        </a:p>
      </dgm:t>
    </dgm:pt>
    <dgm:pt modelId="{051C4335-0C2E-471B-B65F-9B1AB4469EDC}" type="pres">
      <dgm:prSet presAssocID="{FB99F331-018F-4D9C-9027-800E6467C191}" presName="Name0" presStyleCnt="0">
        <dgm:presLayoutVars>
          <dgm:chMax val="7"/>
          <dgm:dir/>
          <dgm:animLvl val="lvl"/>
          <dgm:resizeHandles val="exact"/>
        </dgm:presLayoutVars>
      </dgm:prSet>
      <dgm:spPr/>
      <dgm:t>
        <a:bodyPr/>
        <a:lstStyle/>
        <a:p>
          <a:endParaRPr lang="tr-TR"/>
        </a:p>
      </dgm:t>
    </dgm:pt>
    <dgm:pt modelId="{44B93756-373C-45C5-898D-70B9F5D589CD}" type="pres">
      <dgm:prSet presAssocID="{E77AC166-4367-47F4-A542-0D7214FB916F}" presName="circle1" presStyleLbl="node1" presStyleIdx="0" presStyleCnt="4"/>
      <dgm:spPr/>
    </dgm:pt>
    <dgm:pt modelId="{D722F9B6-333C-46E3-862B-922B5F5A141D}" type="pres">
      <dgm:prSet presAssocID="{E77AC166-4367-47F4-A542-0D7214FB916F}" presName="space" presStyleCnt="0"/>
      <dgm:spPr/>
    </dgm:pt>
    <dgm:pt modelId="{5C811713-CCCA-4E61-8421-507273FBE3DB}" type="pres">
      <dgm:prSet presAssocID="{E77AC166-4367-47F4-A542-0D7214FB916F}" presName="rect1" presStyleLbl="alignAcc1" presStyleIdx="0" presStyleCnt="4"/>
      <dgm:spPr/>
      <dgm:t>
        <a:bodyPr/>
        <a:lstStyle/>
        <a:p>
          <a:endParaRPr lang="tr-TR"/>
        </a:p>
      </dgm:t>
    </dgm:pt>
    <dgm:pt modelId="{2F8E5FFF-F8ED-407C-8123-9426905A3936}" type="pres">
      <dgm:prSet presAssocID="{22EFF452-CE35-44A3-BC16-5FE892F8F845}" presName="vertSpace2" presStyleLbl="node1" presStyleIdx="0" presStyleCnt="4"/>
      <dgm:spPr/>
    </dgm:pt>
    <dgm:pt modelId="{6C1F1F2C-ABF4-4151-AAC4-B9BCBDC10900}" type="pres">
      <dgm:prSet presAssocID="{22EFF452-CE35-44A3-BC16-5FE892F8F845}" presName="circle2" presStyleLbl="node1" presStyleIdx="1" presStyleCnt="4"/>
      <dgm:spPr/>
    </dgm:pt>
    <dgm:pt modelId="{7BD6FBE3-3C2C-488A-897B-0020D2296AAB}" type="pres">
      <dgm:prSet presAssocID="{22EFF452-CE35-44A3-BC16-5FE892F8F845}" presName="rect2" presStyleLbl="alignAcc1" presStyleIdx="1" presStyleCnt="4"/>
      <dgm:spPr/>
      <dgm:t>
        <a:bodyPr/>
        <a:lstStyle/>
        <a:p>
          <a:endParaRPr lang="tr-TR"/>
        </a:p>
      </dgm:t>
    </dgm:pt>
    <dgm:pt modelId="{0BB83332-36E8-44AB-8669-BAF64C66C967}" type="pres">
      <dgm:prSet presAssocID="{838AA835-4EF4-4A6B-901E-DAA5BD15B796}" presName="vertSpace3" presStyleLbl="node1" presStyleIdx="1" presStyleCnt="4"/>
      <dgm:spPr/>
    </dgm:pt>
    <dgm:pt modelId="{24473240-047E-4A61-B56C-27660BBC27C6}" type="pres">
      <dgm:prSet presAssocID="{838AA835-4EF4-4A6B-901E-DAA5BD15B796}" presName="circle3" presStyleLbl="node1" presStyleIdx="2" presStyleCnt="4"/>
      <dgm:spPr/>
    </dgm:pt>
    <dgm:pt modelId="{8E9934F3-8DCA-440D-A16A-7B57C15D7B11}" type="pres">
      <dgm:prSet presAssocID="{838AA835-4EF4-4A6B-901E-DAA5BD15B796}" presName="rect3" presStyleLbl="alignAcc1" presStyleIdx="2" presStyleCnt="4"/>
      <dgm:spPr/>
      <dgm:t>
        <a:bodyPr/>
        <a:lstStyle/>
        <a:p>
          <a:endParaRPr lang="tr-TR"/>
        </a:p>
      </dgm:t>
    </dgm:pt>
    <dgm:pt modelId="{81617396-0E93-47E7-A1CD-58111946D141}" type="pres">
      <dgm:prSet presAssocID="{34FFF16C-79F7-4C1F-B009-694C1FFBDC16}" presName="vertSpace4" presStyleLbl="node1" presStyleIdx="2" presStyleCnt="4"/>
      <dgm:spPr/>
    </dgm:pt>
    <dgm:pt modelId="{94C84A2C-2378-4742-BA50-ADE0105E108E}" type="pres">
      <dgm:prSet presAssocID="{34FFF16C-79F7-4C1F-B009-694C1FFBDC16}" presName="circle4" presStyleLbl="node1" presStyleIdx="3" presStyleCnt="4"/>
      <dgm:spPr/>
    </dgm:pt>
    <dgm:pt modelId="{A76B6FB1-B2D9-442F-8C9A-B3AB3A7DEC22}" type="pres">
      <dgm:prSet presAssocID="{34FFF16C-79F7-4C1F-B009-694C1FFBDC16}" presName="rect4" presStyleLbl="alignAcc1" presStyleIdx="3" presStyleCnt="4"/>
      <dgm:spPr/>
      <dgm:t>
        <a:bodyPr/>
        <a:lstStyle/>
        <a:p>
          <a:endParaRPr lang="tr-TR"/>
        </a:p>
      </dgm:t>
    </dgm:pt>
    <dgm:pt modelId="{EDD57948-914F-46D8-9AE2-A12E462801B7}" type="pres">
      <dgm:prSet presAssocID="{E77AC166-4367-47F4-A542-0D7214FB916F}" presName="rect1ParTxNoCh" presStyleLbl="alignAcc1" presStyleIdx="3" presStyleCnt="4">
        <dgm:presLayoutVars>
          <dgm:chMax val="1"/>
          <dgm:bulletEnabled val="1"/>
        </dgm:presLayoutVars>
      </dgm:prSet>
      <dgm:spPr/>
      <dgm:t>
        <a:bodyPr/>
        <a:lstStyle/>
        <a:p>
          <a:endParaRPr lang="tr-TR"/>
        </a:p>
      </dgm:t>
    </dgm:pt>
    <dgm:pt modelId="{67946E26-DF00-46F6-8BFE-8CF24C7D32E5}" type="pres">
      <dgm:prSet presAssocID="{22EFF452-CE35-44A3-BC16-5FE892F8F845}" presName="rect2ParTxNoCh" presStyleLbl="alignAcc1" presStyleIdx="3" presStyleCnt="4">
        <dgm:presLayoutVars>
          <dgm:chMax val="1"/>
          <dgm:bulletEnabled val="1"/>
        </dgm:presLayoutVars>
      </dgm:prSet>
      <dgm:spPr/>
      <dgm:t>
        <a:bodyPr/>
        <a:lstStyle/>
        <a:p>
          <a:endParaRPr lang="tr-TR"/>
        </a:p>
      </dgm:t>
    </dgm:pt>
    <dgm:pt modelId="{7643FA0C-419B-40E6-9285-9FA1201D8D0B}" type="pres">
      <dgm:prSet presAssocID="{838AA835-4EF4-4A6B-901E-DAA5BD15B796}" presName="rect3ParTxNoCh" presStyleLbl="alignAcc1" presStyleIdx="3" presStyleCnt="4">
        <dgm:presLayoutVars>
          <dgm:chMax val="1"/>
          <dgm:bulletEnabled val="1"/>
        </dgm:presLayoutVars>
      </dgm:prSet>
      <dgm:spPr/>
      <dgm:t>
        <a:bodyPr/>
        <a:lstStyle/>
        <a:p>
          <a:endParaRPr lang="tr-TR"/>
        </a:p>
      </dgm:t>
    </dgm:pt>
    <dgm:pt modelId="{351A88E5-C6AD-42D8-9243-0CF2C761EA4D}" type="pres">
      <dgm:prSet presAssocID="{34FFF16C-79F7-4C1F-B009-694C1FFBDC16}" presName="rect4ParTxNoCh" presStyleLbl="alignAcc1" presStyleIdx="3" presStyleCnt="4">
        <dgm:presLayoutVars>
          <dgm:chMax val="1"/>
          <dgm:bulletEnabled val="1"/>
        </dgm:presLayoutVars>
      </dgm:prSet>
      <dgm:spPr/>
      <dgm:t>
        <a:bodyPr/>
        <a:lstStyle/>
        <a:p>
          <a:endParaRPr lang="tr-TR"/>
        </a:p>
      </dgm:t>
    </dgm:pt>
  </dgm:ptLst>
  <dgm:cxnLst>
    <dgm:cxn modelId="{5C9E1797-4F1A-4909-8FB7-2B26E57DE97C}" type="presOf" srcId="{22EFF452-CE35-44A3-BC16-5FE892F8F845}" destId="{67946E26-DF00-46F6-8BFE-8CF24C7D32E5}" srcOrd="1" destOrd="0" presId="urn:microsoft.com/office/officeart/2005/8/layout/target3"/>
    <dgm:cxn modelId="{898F34D0-5D86-40ED-BAB7-5365190319C0}" type="presOf" srcId="{22EFF452-CE35-44A3-BC16-5FE892F8F845}" destId="{7BD6FBE3-3C2C-488A-897B-0020D2296AAB}" srcOrd="0" destOrd="0" presId="urn:microsoft.com/office/officeart/2005/8/layout/target3"/>
    <dgm:cxn modelId="{6A08DE99-3901-4743-84A2-659DB08CC824}" srcId="{FB99F331-018F-4D9C-9027-800E6467C191}" destId="{22EFF452-CE35-44A3-BC16-5FE892F8F845}" srcOrd="1" destOrd="0" parTransId="{ED7B3F5A-6F3D-482B-80F6-285091D43776}" sibTransId="{16B8D9F9-B769-4614-942B-DFC516F31537}"/>
    <dgm:cxn modelId="{A32BC09A-66C3-4BCA-9D57-A2D0CBD300EB}" type="presOf" srcId="{34FFF16C-79F7-4C1F-B009-694C1FFBDC16}" destId="{351A88E5-C6AD-42D8-9243-0CF2C761EA4D}" srcOrd="1" destOrd="0" presId="urn:microsoft.com/office/officeart/2005/8/layout/target3"/>
    <dgm:cxn modelId="{55376FB5-CF14-4F7D-B1FE-849DA74B4AE9}" srcId="{FB99F331-018F-4D9C-9027-800E6467C191}" destId="{E77AC166-4367-47F4-A542-0D7214FB916F}" srcOrd="0" destOrd="0" parTransId="{C324049E-2F65-4FDB-ABFB-09949F05F738}" sibTransId="{BE56863D-3957-4C4D-B505-499E7D762E40}"/>
    <dgm:cxn modelId="{91F772A0-39FE-4CC6-9175-61234D66C9DA}" srcId="{FB99F331-018F-4D9C-9027-800E6467C191}" destId="{838AA835-4EF4-4A6B-901E-DAA5BD15B796}" srcOrd="2" destOrd="0" parTransId="{05E779F2-EDD2-42A5-AB48-1FDAAE87E617}" sibTransId="{98C499DE-094E-4CF3-B1FE-E137C5266CF0}"/>
    <dgm:cxn modelId="{88D6FCF3-8267-4D45-B8A8-1F8CCE32DEB7}" type="presOf" srcId="{E77AC166-4367-47F4-A542-0D7214FB916F}" destId="{5C811713-CCCA-4E61-8421-507273FBE3DB}" srcOrd="0" destOrd="0" presId="urn:microsoft.com/office/officeart/2005/8/layout/target3"/>
    <dgm:cxn modelId="{7FFDD548-2252-4610-83B8-4118DF8C924D}" type="presOf" srcId="{E77AC166-4367-47F4-A542-0D7214FB916F}" destId="{EDD57948-914F-46D8-9AE2-A12E462801B7}" srcOrd="1" destOrd="0" presId="urn:microsoft.com/office/officeart/2005/8/layout/target3"/>
    <dgm:cxn modelId="{8B85B341-1E1E-4D90-9941-A8DC9B00C2EB}" type="presOf" srcId="{FB99F331-018F-4D9C-9027-800E6467C191}" destId="{051C4335-0C2E-471B-B65F-9B1AB4469EDC}" srcOrd="0" destOrd="0" presId="urn:microsoft.com/office/officeart/2005/8/layout/target3"/>
    <dgm:cxn modelId="{B2AFB4D5-7589-4D44-928D-4F038D61283C}" srcId="{FB99F331-018F-4D9C-9027-800E6467C191}" destId="{34FFF16C-79F7-4C1F-B009-694C1FFBDC16}" srcOrd="3" destOrd="0" parTransId="{EE26456B-92CF-4E75-B1BF-009A5E37203F}" sibTransId="{F071D1D0-D620-4C87-9372-336296E6B2C7}"/>
    <dgm:cxn modelId="{5DEA09FA-F88F-4387-A3B0-8EACD62D0080}" type="presOf" srcId="{34FFF16C-79F7-4C1F-B009-694C1FFBDC16}" destId="{A76B6FB1-B2D9-442F-8C9A-B3AB3A7DEC22}" srcOrd="0" destOrd="0" presId="urn:microsoft.com/office/officeart/2005/8/layout/target3"/>
    <dgm:cxn modelId="{A4F448B2-9CE3-4F62-AB8A-D67D1DF93089}" type="presOf" srcId="{838AA835-4EF4-4A6B-901E-DAA5BD15B796}" destId="{7643FA0C-419B-40E6-9285-9FA1201D8D0B}" srcOrd="1" destOrd="0" presId="urn:microsoft.com/office/officeart/2005/8/layout/target3"/>
    <dgm:cxn modelId="{D391322E-61A8-4C70-B12E-3758FC4F2A48}" type="presOf" srcId="{838AA835-4EF4-4A6B-901E-DAA5BD15B796}" destId="{8E9934F3-8DCA-440D-A16A-7B57C15D7B11}" srcOrd="0" destOrd="0" presId="urn:microsoft.com/office/officeart/2005/8/layout/target3"/>
    <dgm:cxn modelId="{5AEF28E4-A62C-40AC-80D5-44BE945C6A02}" type="presParOf" srcId="{051C4335-0C2E-471B-B65F-9B1AB4469EDC}" destId="{44B93756-373C-45C5-898D-70B9F5D589CD}" srcOrd="0" destOrd="0" presId="urn:microsoft.com/office/officeart/2005/8/layout/target3"/>
    <dgm:cxn modelId="{87DC4149-A993-431A-A95F-95BBF542FB84}" type="presParOf" srcId="{051C4335-0C2E-471B-B65F-9B1AB4469EDC}" destId="{D722F9B6-333C-46E3-862B-922B5F5A141D}" srcOrd="1" destOrd="0" presId="urn:microsoft.com/office/officeart/2005/8/layout/target3"/>
    <dgm:cxn modelId="{C20FD83A-D62E-4308-B2C2-D4AB02FC8E71}" type="presParOf" srcId="{051C4335-0C2E-471B-B65F-9B1AB4469EDC}" destId="{5C811713-CCCA-4E61-8421-507273FBE3DB}" srcOrd="2" destOrd="0" presId="urn:microsoft.com/office/officeart/2005/8/layout/target3"/>
    <dgm:cxn modelId="{9CFA5525-2D62-45B3-9BDB-DF6FABF76DE4}" type="presParOf" srcId="{051C4335-0C2E-471B-B65F-9B1AB4469EDC}" destId="{2F8E5FFF-F8ED-407C-8123-9426905A3936}" srcOrd="3" destOrd="0" presId="urn:microsoft.com/office/officeart/2005/8/layout/target3"/>
    <dgm:cxn modelId="{BD0F9798-3AA8-496A-BF95-E8D12DB1992B}" type="presParOf" srcId="{051C4335-0C2E-471B-B65F-9B1AB4469EDC}" destId="{6C1F1F2C-ABF4-4151-AAC4-B9BCBDC10900}" srcOrd="4" destOrd="0" presId="urn:microsoft.com/office/officeart/2005/8/layout/target3"/>
    <dgm:cxn modelId="{4A9ACA18-A033-4584-B74C-DA41A4CB2F42}" type="presParOf" srcId="{051C4335-0C2E-471B-B65F-9B1AB4469EDC}" destId="{7BD6FBE3-3C2C-488A-897B-0020D2296AAB}" srcOrd="5" destOrd="0" presId="urn:microsoft.com/office/officeart/2005/8/layout/target3"/>
    <dgm:cxn modelId="{ADAAD89E-58E2-4E55-A216-070ED16276EB}" type="presParOf" srcId="{051C4335-0C2E-471B-B65F-9B1AB4469EDC}" destId="{0BB83332-36E8-44AB-8669-BAF64C66C967}" srcOrd="6" destOrd="0" presId="urn:microsoft.com/office/officeart/2005/8/layout/target3"/>
    <dgm:cxn modelId="{54C1BE36-46CC-4247-A79A-89B457414CD3}" type="presParOf" srcId="{051C4335-0C2E-471B-B65F-9B1AB4469EDC}" destId="{24473240-047E-4A61-B56C-27660BBC27C6}" srcOrd="7" destOrd="0" presId="urn:microsoft.com/office/officeart/2005/8/layout/target3"/>
    <dgm:cxn modelId="{1AB9110F-6BDE-4FAD-A84C-4463FDDE4BD5}" type="presParOf" srcId="{051C4335-0C2E-471B-B65F-9B1AB4469EDC}" destId="{8E9934F3-8DCA-440D-A16A-7B57C15D7B11}" srcOrd="8" destOrd="0" presId="urn:microsoft.com/office/officeart/2005/8/layout/target3"/>
    <dgm:cxn modelId="{8B502320-6CCF-42DB-BE5F-AD723882C99B}" type="presParOf" srcId="{051C4335-0C2E-471B-B65F-9B1AB4469EDC}" destId="{81617396-0E93-47E7-A1CD-58111946D141}" srcOrd="9" destOrd="0" presId="urn:microsoft.com/office/officeart/2005/8/layout/target3"/>
    <dgm:cxn modelId="{D176B09F-A2F7-4EE0-8CDF-1F686376677A}" type="presParOf" srcId="{051C4335-0C2E-471B-B65F-9B1AB4469EDC}" destId="{94C84A2C-2378-4742-BA50-ADE0105E108E}" srcOrd="10" destOrd="0" presId="urn:microsoft.com/office/officeart/2005/8/layout/target3"/>
    <dgm:cxn modelId="{79347589-7297-4A17-B8C3-B24CB32F8DA6}" type="presParOf" srcId="{051C4335-0C2E-471B-B65F-9B1AB4469EDC}" destId="{A76B6FB1-B2D9-442F-8C9A-B3AB3A7DEC22}" srcOrd="11" destOrd="0" presId="urn:microsoft.com/office/officeart/2005/8/layout/target3"/>
    <dgm:cxn modelId="{7C6399E6-DDCD-4576-B61E-4F438E0C4FDF}" type="presParOf" srcId="{051C4335-0C2E-471B-B65F-9B1AB4469EDC}" destId="{EDD57948-914F-46D8-9AE2-A12E462801B7}" srcOrd="12" destOrd="0" presId="urn:microsoft.com/office/officeart/2005/8/layout/target3"/>
    <dgm:cxn modelId="{DF16A105-121F-4224-BA6E-C5147EEE3D46}" type="presParOf" srcId="{051C4335-0C2E-471B-B65F-9B1AB4469EDC}" destId="{67946E26-DF00-46F6-8BFE-8CF24C7D32E5}" srcOrd="13" destOrd="0" presId="urn:microsoft.com/office/officeart/2005/8/layout/target3"/>
    <dgm:cxn modelId="{9197BC5B-9338-45BA-AD07-519F1AFC1DE7}" type="presParOf" srcId="{051C4335-0C2E-471B-B65F-9B1AB4469EDC}" destId="{7643FA0C-419B-40E6-9285-9FA1201D8D0B}" srcOrd="14" destOrd="0" presId="urn:microsoft.com/office/officeart/2005/8/layout/target3"/>
    <dgm:cxn modelId="{691FE8E2-2DC1-48D4-B68A-ABAB77B1A411}" type="presParOf" srcId="{051C4335-0C2E-471B-B65F-9B1AB4469EDC}" destId="{351A88E5-C6AD-42D8-9243-0CF2C761EA4D}" srcOrd="15"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8B33BFD9-F094-447F-B1CD-5CFD714A8583}" type="presOf" srcId="{CF1FACA8-8E3A-4DD6-8967-1C0C6A60FFEB}" destId="{D5BE4F38-1013-49A4-92D3-475C4BC8BE6A}" srcOrd="0" destOrd="0" presId="urn:microsoft.com/office/officeart/2005/8/layout/hChevron3"/>
    <dgm:cxn modelId="{73D078F7-7FDD-4771-8062-A274AFA73F53}" type="presOf" srcId="{84C7E155-22FD-4C9A-80F2-286C57991394}" destId="{10C4BF1F-27B7-4C3B-BBA3-4D2570A5BEDE}"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18956FB1-73D6-42B4-9C71-0EAFE0EB1C90}" type="presOf" srcId="{6D8F616C-5560-4CFA-9142-DE89A3921BF2}" destId="{B825B2F3-592F-4595-A1FE-D4717540E29F}"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549A3310-21C0-466A-A6F7-99209A8FFB1B}" type="presOf" srcId="{190F4928-E1E4-4DBB-BEF3-F88FDCB45E61}" destId="{9B891A10-9F93-434D-9B18-A4AABC3528AD}" srcOrd="0" destOrd="0" presId="urn:microsoft.com/office/officeart/2005/8/layout/hChevron3"/>
    <dgm:cxn modelId="{FC169ACE-5D77-412B-AC3B-00B115CF7785}" type="presOf" srcId="{29B07A9B-758D-4B21-AA1D-5D156007851D}" destId="{624C2BBB-E225-457B-9030-4059AD5FDDB1}" srcOrd="0" destOrd="0" presId="urn:microsoft.com/office/officeart/2005/8/layout/hChevron3"/>
    <dgm:cxn modelId="{950DF676-180E-4928-A7FD-DA5DDE0F3F74}" type="presOf" srcId="{9760DC9B-F2BE-4099-942D-79204F4AD244}" destId="{846A4B04-42D5-43EE-9EE7-1E2D8FAEC0C2}"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9F95A993-B198-41B6-B163-BA128D1F9845}" type="presOf" srcId="{9971BDDA-7F5A-4283-BABC-2783F2DAEC2A}" destId="{731FA5CE-5300-4FB1-B873-8E580626F98D}" srcOrd="0" destOrd="0" presId="urn:microsoft.com/office/officeart/2005/8/layout/hChevron3"/>
    <dgm:cxn modelId="{CC251CD1-0F56-4CBA-B168-72BD7CD62077}" type="presParOf" srcId="{846A4B04-42D5-43EE-9EE7-1E2D8FAEC0C2}" destId="{D5BE4F38-1013-49A4-92D3-475C4BC8BE6A}" srcOrd="0" destOrd="0" presId="urn:microsoft.com/office/officeart/2005/8/layout/hChevron3"/>
    <dgm:cxn modelId="{DE790A07-4EEC-464D-8667-F0BF8E550DB1}" type="presParOf" srcId="{846A4B04-42D5-43EE-9EE7-1E2D8FAEC0C2}" destId="{6EEDA9E6-F5CD-4925-9D60-2CD4CAFC7D67}" srcOrd="1" destOrd="0" presId="urn:microsoft.com/office/officeart/2005/8/layout/hChevron3"/>
    <dgm:cxn modelId="{0A43EEAC-876C-44AB-94D3-9A407B7359B7}" type="presParOf" srcId="{846A4B04-42D5-43EE-9EE7-1E2D8FAEC0C2}" destId="{10C4BF1F-27B7-4C3B-BBA3-4D2570A5BEDE}" srcOrd="2" destOrd="0" presId="urn:microsoft.com/office/officeart/2005/8/layout/hChevron3"/>
    <dgm:cxn modelId="{FD09C26E-890B-403C-A34D-1B1EA7995E08}" type="presParOf" srcId="{846A4B04-42D5-43EE-9EE7-1E2D8FAEC0C2}" destId="{5D081AB1-DF61-4008-84D7-14292ADDA097}" srcOrd="3" destOrd="0" presId="urn:microsoft.com/office/officeart/2005/8/layout/hChevron3"/>
    <dgm:cxn modelId="{AC3563AA-2AA9-44E0-88CC-79608E03C401}" type="presParOf" srcId="{846A4B04-42D5-43EE-9EE7-1E2D8FAEC0C2}" destId="{731FA5CE-5300-4FB1-B873-8E580626F98D}" srcOrd="4" destOrd="0" presId="urn:microsoft.com/office/officeart/2005/8/layout/hChevron3"/>
    <dgm:cxn modelId="{6DFB38A2-74A1-4B18-92B9-2283E6D5B451}" type="presParOf" srcId="{846A4B04-42D5-43EE-9EE7-1E2D8FAEC0C2}" destId="{C808C3B9-2886-4F6C-8942-88251E22EFD2}" srcOrd="5" destOrd="0" presId="urn:microsoft.com/office/officeart/2005/8/layout/hChevron3"/>
    <dgm:cxn modelId="{75B1EF8C-E23F-4679-9228-7918D1DF4975}" type="presParOf" srcId="{846A4B04-42D5-43EE-9EE7-1E2D8FAEC0C2}" destId="{624C2BBB-E225-457B-9030-4059AD5FDDB1}" srcOrd="6" destOrd="0" presId="urn:microsoft.com/office/officeart/2005/8/layout/hChevron3"/>
    <dgm:cxn modelId="{4F773DEF-8C2D-4E01-9A24-52C0BE5356E6}" type="presParOf" srcId="{846A4B04-42D5-43EE-9EE7-1E2D8FAEC0C2}" destId="{347E1C1E-973C-4DD3-AA23-898DC4EBC2DA}" srcOrd="7" destOrd="0" presId="urn:microsoft.com/office/officeart/2005/8/layout/hChevron3"/>
    <dgm:cxn modelId="{0378F350-7599-4638-BFCD-019516433E9B}" type="presParOf" srcId="{846A4B04-42D5-43EE-9EE7-1E2D8FAEC0C2}" destId="{B825B2F3-592F-4595-A1FE-D4717540E29F}" srcOrd="8" destOrd="0" presId="urn:microsoft.com/office/officeart/2005/8/layout/hChevron3"/>
    <dgm:cxn modelId="{3168FA71-12D3-4AF8-B71C-E3D18709AD6D}" type="presParOf" srcId="{846A4B04-42D5-43EE-9EE7-1E2D8FAEC0C2}" destId="{78285BEB-221E-4EF4-9C0B-D3C87E78ECE1}" srcOrd="9" destOrd="0" presId="urn:microsoft.com/office/officeart/2005/8/layout/hChevron3"/>
    <dgm:cxn modelId="{61796733-51BC-4B1E-BA53-130B32272FD5}"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E0B8A0DF-0ABB-499C-B69C-BEBEFAAA7BC5}" type="presOf" srcId="{84C7E155-22FD-4C9A-80F2-286C57991394}" destId="{10C4BF1F-27B7-4C3B-BBA3-4D2570A5BEDE}"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98F943C6-68C7-4E9F-847F-AB819E8232FA}" type="presOf" srcId="{9760DC9B-F2BE-4099-942D-79204F4AD244}" destId="{846A4B04-42D5-43EE-9EE7-1E2D8FAEC0C2}"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80EB8820-B6DD-4981-B0ED-1D8C406FADBA}" type="presOf" srcId="{190F4928-E1E4-4DBB-BEF3-F88FDCB45E61}" destId="{9B891A10-9F93-434D-9B18-A4AABC3528AD}" srcOrd="0" destOrd="0" presId="urn:microsoft.com/office/officeart/2005/8/layout/hChevron3"/>
    <dgm:cxn modelId="{17772092-9D63-4BEF-A476-004A586D500D}" type="presOf" srcId="{9971BDDA-7F5A-4283-BABC-2783F2DAEC2A}" destId="{731FA5CE-5300-4FB1-B873-8E580626F98D}" srcOrd="0" destOrd="0" presId="urn:microsoft.com/office/officeart/2005/8/layout/hChevron3"/>
    <dgm:cxn modelId="{97B670DC-5719-47D0-8585-5848C3565A24}"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721D4FB0-6D88-4506-A1CA-ECECF22A3F97}" type="presOf" srcId="{6D8F616C-5560-4CFA-9142-DE89A3921BF2}" destId="{B825B2F3-592F-4595-A1FE-D4717540E29F}" srcOrd="0" destOrd="0" presId="urn:microsoft.com/office/officeart/2005/8/layout/hChevron3"/>
    <dgm:cxn modelId="{CDFE6FC8-AD44-4737-8326-7F7889282CC6}" type="presOf" srcId="{CF1FACA8-8E3A-4DD6-8967-1C0C6A60FFEB}" destId="{D5BE4F38-1013-49A4-92D3-475C4BC8BE6A}" srcOrd="0" destOrd="0" presId="urn:microsoft.com/office/officeart/2005/8/layout/hChevron3"/>
    <dgm:cxn modelId="{96E3E23F-FCB7-4BF1-8B1D-3178D8759579}" type="presParOf" srcId="{846A4B04-42D5-43EE-9EE7-1E2D8FAEC0C2}" destId="{D5BE4F38-1013-49A4-92D3-475C4BC8BE6A}" srcOrd="0" destOrd="0" presId="urn:microsoft.com/office/officeart/2005/8/layout/hChevron3"/>
    <dgm:cxn modelId="{652FDC75-5CA6-47A6-A417-DC818D1168CF}" type="presParOf" srcId="{846A4B04-42D5-43EE-9EE7-1E2D8FAEC0C2}" destId="{6EEDA9E6-F5CD-4925-9D60-2CD4CAFC7D67}" srcOrd="1" destOrd="0" presId="urn:microsoft.com/office/officeart/2005/8/layout/hChevron3"/>
    <dgm:cxn modelId="{8DE0353B-805C-4DC9-AF40-9F87C6AEC8DE}" type="presParOf" srcId="{846A4B04-42D5-43EE-9EE7-1E2D8FAEC0C2}" destId="{10C4BF1F-27B7-4C3B-BBA3-4D2570A5BEDE}" srcOrd="2" destOrd="0" presId="urn:microsoft.com/office/officeart/2005/8/layout/hChevron3"/>
    <dgm:cxn modelId="{F4331BFB-D650-487F-91A3-1BF4B62F22A5}" type="presParOf" srcId="{846A4B04-42D5-43EE-9EE7-1E2D8FAEC0C2}" destId="{5D081AB1-DF61-4008-84D7-14292ADDA097}" srcOrd="3" destOrd="0" presId="urn:microsoft.com/office/officeart/2005/8/layout/hChevron3"/>
    <dgm:cxn modelId="{BAEDFA10-78D4-411A-9B2F-E8EB021629B8}" type="presParOf" srcId="{846A4B04-42D5-43EE-9EE7-1E2D8FAEC0C2}" destId="{731FA5CE-5300-4FB1-B873-8E580626F98D}" srcOrd="4" destOrd="0" presId="urn:microsoft.com/office/officeart/2005/8/layout/hChevron3"/>
    <dgm:cxn modelId="{2A228AAA-A421-45EB-99DB-5D74C4A61C4E}" type="presParOf" srcId="{846A4B04-42D5-43EE-9EE7-1E2D8FAEC0C2}" destId="{C808C3B9-2886-4F6C-8942-88251E22EFD2}" srcOrd="5" destOrd="0" presId="urn:microsoft.com/office/officeart/2005/8/layout/hChevron3"/>
    <dgm:cxn modelId="{92EB1747-D1F8-4216-A4F0-D1EC9222B475}" type="presParOf" srcId="{846A4B04-42D5-43EE-9EE7-1E2D8FAEC0C2}" destId="{624C2BBB-E225-457B-9030-4059AD5FDDB1}" srcOrd="6" destOrd="0" presId="urn:microsoft.com/office/officeart/2005/8/layout/hChevron3"/>
    <dgm:cxn modelId="{B0D3E446-48EC-4AE0-99A5-FF1C5A1C3521}" type="presParOf" srcId="{846A4B04-42D5-43EE-9EE7-1E2D8FAEC0C2}" destId="{347E1C1E-973C-4DD3-AA23-898DC4EBC2DA}" srcOrd="7" destOrd="0" presId="urn:microsoft.com/office/officeart/2005/8/layout/hChevron3"/>
    <dgm:cxn modelId="{B4B315C2-441E-436F-AD67-E70FAC14AD23}" type="presParOf" srcId="{846A4B04-42D5-43EE-9EE7-1E2D8FAEC0C2}" destId="{B825B2F3-592F-4595-A1FE-D4717540E29F}" srcOrd="8" destOrd="0" presId="urn:microsoft.com/office/officeart/2005/8/layout/hChevron3"/>
    <dgm:cxn modelId="{021DEDDC-1308-483D-8FA8-F14987C7B9D5}" type="presParOf" srcId="{846A4B04-42D5-43EE-9EE7-1E2D8FAEC0C2}" destId="{78285BEB-221E-4EF4-9C0B-D3C87E78ECE1}" srcOrd="9" destOrd="0" presId="urn:microsoft.com/office/officeart/2005/8/layout/hChevron3"/>
    <dgm:cxn modelId="{C1F67740-B61A-4EA8-B136-F57774479008}"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672A1535-4313-43F1-A42C-CEB10F53C6D9}" type="presOf" srcId="{9971BDDA-7F5A-4283-BABC-2783F2DAEC2A}" destId="{731FA5CE-5300-4FB1-B873-8E580626F98D}" srcOrd="0" destOrd="0" presId="urn:microsoft.com/office/officeart/2005/8/layout/hChevron3"/>
    <dgm:cxn modelId="{B6CBE0ED-CD75-4045-973B-4CB19F2EC46A}" type="presOf" srcId="{CF1FACA8-8E3A-4DD6-8967-1C0C6A60FFEB}" destId="{D5BE4F38-1013-49A4-92D3-475C4BC8BE6A}"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BC0125E-39A1-4DD8-8033-A1479AAE5B7B}" type="presOf" srcId="{6D8F616C-5560-4CFA-9142-DE89A3921BF2}" destId="{B825B2F3-592F-4595-A1FE-D4717540E29F}"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CFB0D9F4-B8FD-42CB-B786-7ADAC1CC8AC2}" type="presOf" srcId="{9760DC9B-F2BE-4099-942D-79204F4AD244}" destId="{846A4B04-42D5-43EE-9EE7-1E2D8FAEC0C2}" srcOrd="0" destOrd="0" presId="urn:microsoft.com/office/officeart/2005/8/layout/hChevron3"/>
    <dgm:cxn modelId="{615E7B70-B914-4E9D-BF61-699AFC155C8B}" type="presOf" srcId="{84C7E155-22FD-4C9A-80F2-286C57991394}" destId="{10C4BF1F-27B7-4C3B-BBA3-4D2570A5BEDE}" srcOrd="0" destOrd="0" presId="urn:microsoft.com/office/officeart/2005/8/layout/hChevron3"/>
    <dgm:cxn modelId="{5CB3C364-97A3-45FB-A765-2379DDBFF3FA}"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C79BF148-9D2A-4915-BEA6-87B29EC92F66}" type="presOf" srcId="{190F4928-E1E4-4DBB-BEF3-F88FDCB45E61}" destId="{9B891A10-9F93-434D-9B18-A4AABC3528AD}" srcOrd="0" destOrd="0" presId="urn:microsoft.com/office/officeart/2005/8/layout/hChevron3"/>
    <dgm:cxn modelId="{0D5F2ABA-BD06-493A-85F6-764EFD894C70}" type="presParOf" srcId="{846A4B04-42D5-43EE-9EE7-1E2D8FAEC0C2}" destId="{D5BE4F38-1013-49A4-92D3-475C4BC8BE6A}" srcOrd="0" destOrd="0" presId="urn:microsoft.com/office/officeart/2005/8/layout/hChevron3"/>
    <dgm:cxn modelId="{F2863D13-DEC4-4874-8EF5-80E9F3282FC3}" type="presParOf" srcId="{846A4B04-42D5-43EE-9EE7-1E2D8FAEC0C2}" destId="{6EEDA9E6-F5CD-4925-9D60-2CD4CAFC7D67}" srcOrd="1" destOrd="0" presId="urn:microsoft.com/office/officeart/2005/8/layout/hChevron3"/>
    <dgm:cxn modelId="{78500D00-D4DA-49E3-B761-751ACFECEE32}" type="presParOf" srcId="{846A4B04-42D5-43EE-9EE7-1E2D8FAEC0C2}" destId="{10C4BF1F-27B7-4C3B-BBA3-4D2570A5BEDE}" srcOrd="2" destOrd="0" presId="urn:microsoft.com/office/officeart/2005/8/layout/hChevron3"/>
    <dgm:cxn modelId="{D4E686D3-720A-4061-AD84-33BBCF9A766B}" type="presParOf" srcId="{846A4B04-42D5-43EE-9EE7-1E2D8FAEC0C2}" destId="{5D081AB1-DF61-4008-84D7-14292ADDA097}" srcOrd="3" destOrd="0" presId="urn:microsoft.com/office/officeart/2005/8/layout/hChevron3"/>
    <dgm:cxn modelId="{90BBD840-0220-4A87-B2F9-27B99973C6F2}" type="presParOf" srcId="{846A4B04-42D5-43EE-9EE7-1E2D8FAEC0C2}" destId="{731FA5CE-5300-4FB1-B873-8E580626F98D}" srcOrd="4" destOrd="0" presId="urn:microsoft.com/office/officeart/2005/8/layout/hChevron3"/>
    <dgm:cxn modelId="{650043AF-68AE-4E80-AFE3-BE1FC76A2ACA}" type="presParOf" srcId="{846A4B04-42D5-43EE-9EE7-1E2D8FAEC0C2}" destId="{C808C3B9-2886-4F6C-8942-88251E22EFD2}" srcOrd="5" destOrd="0" presId="urn:microsoft.com/office/officeart/2005/8/layout/hChevron3"/>
    <dgm:cxn modelId="{4C7DBD5E-1980-4D1A-A7C8-372A857574F8}" type="presParOf" srcId="{846A4B04-42D5-43EE-9EE7-1E2D8FAEC0C2}" destId="{624C2BBB-E225-457B-9030-4059AD5FDDB1}" srcOrd="6" destOrd="0" presId="urn:microsoft.com/office/officeart/2005/8/layout/hChevron3"/>
    <dgm:cxn modelId="{84C70767-7F00-40DD-8EFC-64EB153A66F8}" type="presParOf" srcId="{846A4B04-42D5-43EE-9EE7-1E2D8FAEC0C2}" destId="{347E1C1E-973C-4DD3-AA23-898DC4EBC2DA}" srcOrd="7" destOrd="0" presId="urn:microsoft.com/office/officeart/2005/8/layout/hChevron3"/>
    <dgm:cxn modelId="{6803B476-4934-4ED2-B216-B5FE1DE0D5F9}" type="presParOf" srcId="{846A4B04-42D5-43EE-9EE7-1E2D8FAEC0C2}" destId="{B825B2F3-592F-4595-A1FE-D4717540E29F}" srcOrd="8" destOrd="0" presId="urn:microsoft.com/office/officeart/2005/8/layout/hChevron3"/>
    <dgm:cxn modelId="{2BF59FAB-C794-49E6-9545-C2FC5D9C13D2}" type="presParOf" srcId="{846A4B04-42D5-43EE-9EE7-1E2D8FAEC0C2}" destId="{78285BEB-221E-4EF4-9C0B-D3C87E78ECE1}" srcOrd="9" destOrd="0" presId="urn:microsoft.com/office/officeart/2005/8/layout/hChevron3"/>
    <dgm:cxn modelId="{0A45009D-A9CE-45EF-B8EC-2C98A785189A}"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E6F59909-9E37-4BF2-9A35-5F263D3AAB86}" type="presOf" srcId="{CF1FACA8-8E3A-4DD6-8967-1C0C6A60FFEB}" destId="{D5BE4F38-1013-49A4-92D3-475C4BC8BE6A}" srcOrd="0" destOrd="0" presId="urn:microsoft.com/office/officeart/2005/8/layout/hChevron3"/>
    <dgm:cxn modelId="{7107FC8B-2E1E-4DBA-8D24-38D09252D444}" type="presOf" srcId="{190F4928-E1E4-4DBB-BEF3-F88FDCB45E61}" destId="{9B891A10-9F93-434D-9B18-A4AABC3528AD}"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4A7EE320-A259-42C7-AE0B-895D84D9006D}" srcId="{9760DC9B-F2BE-4099-942D-79204F4AD244}" destId="{190F4928-E1E4-4DBB-BEF3-F88FDCB45E61}" srcOrd="5" destOrd="0" parTransId="{0FAA3656-BEF2-48A6-A34D-5A3AF2F06009}" sibTransId="{DA5FB226-68DF-4C2A-9712-165F26F88BB9}"/>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9DA98735-61E6-4E23-BA18-E2E39A39A5B7}" type="presOf" srcId="{9760DC9B-F2BE-4099-942D-79204F4AD244}" destId="{846A4B04-42D5-43EE-9EE7-1E2D8FAEC0C2}" srcOrd="0" destOrd="0" presId="urn:microsoft.com/office/officeart/2005/8/layout/hChevron3"/>
    <dgm:cxn modelId="{469BC894-CD3E-4097-85B0-9DBBFAB47178}" type="presOf" srcId="{6D8F616C-5560-4CFA-9142-DE89A3921BF2}" destId="{B825B2F3-592F-4595-A1FE-D4717540E29F}" srcOrd="0" destOrd="0" presId="urn:microsoft.com/office/officeart/2005/8/layout/hChevron3"/>
    <dgm:cxn modelId="{F07F7249-195D-43AF-93E6-4EDA70AB8B23}" type="presOf" srcId="{29B07A9B-758D-4B21-AA1D-5D156007851D}" destId="{624C2BBB-E225-457B-9030-4059AD5FDDB1}" srcOrd="0" destOrd="0" presId="urn:microsoft.com/office/officeart/2005/8/layout/hChevron3"/>
    <dgm:cxn modelId="{F2156A9A-E0D5-4D3A-9717-2A37F12401ED}" type="presOf" srcId="{9971BDDA-7F5A-4283-BABC-2783F2DAEC2A}" destId="{731FA5CE-5300-4FB1-B873-8E580626F98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3EF1727-BAFD-4ABF-9C4A-4DD278EEE084}" type="presOf" srcId="{84C7E155-22FD-4C9A-80F2-286C57991394}" destId="{10C4BF1F-27B7-4C3B-BBA3-4D2570A5BEDE}" srcOrd="0" destOrd="0" presId="urn:microsoft.com/office/officeart/2005/8/layout/hChevron3"/>
    <dgm:cxn modelId="{0C3F39B8-F298-46BF-8DD9-D83357443844}" type="presParOf" srcId="{846A4B04-42D5-43EE-9EE7-1E2D8FAEC0C2}" destId="{D5BE4F38-1013-49A4-92D3-475C4BC8BE6A}" srcOrd="0" destOrd="0" presId="urn:microsoft.com/office/officeart/2005/8/layout/hChevron3"/>
    <dgm:cxn modelId="{D8966156-A8AA-4B47-BE4B-EC92E3881AE9}" type="presParOf" srcId="{846A4B04-42D5-43EE-9EE7-1E2D8FAEC0C2}" destId="{6EEDA9E6-F5CD-4925-9D60-2CD4CAFC7D67}" srcOrd="1" destOrd="0" presId="urn:microsoft.com/office/officeart/2005/8/layout/hChevron3"/>
    <dgm:cxn modelId="{4DD277BF-CD6D-4FF4-812A-3AE771CCA505}" type="presParOf" srcId="{846A4B04-42D5-43EE-9EE7-1E2D8FAEC0C2}" destId="{10C4BF1F-27B7-4C3B-BBA3-4D2570A5BEDE}" srcOrd="2" destOrd="0" presId="urn:microsoft.com/office/officeart/2005/8/layout/hChevron3"/>
    <dgm:cxn modelId="{4B61C5F0-EEBD-4759-82DF-A2E2CAD84C7F}" type="presParOf" srcId="{846A4B04-42D5-43EE-9EE7-1E2D8FAEC0C2}" destId="{5D081AB1-DF61-4008-84D7-14292ADDA097}" srcOrd="3" destOrd="0" presId="urn:microsoft.com/office/officeart/2005/8/layout/hChevron3"/>
    <dgm:cxn modelId="{633613C5-B0F5-4868-952F-69C8D40CB0D5}" type="presParOf" srcId="{846A4B04-42D5-43EE-9EE7-1E2D8FAEC0C2}" destId="{731FA5CE-5300-4FB1-B873-8E580626F98D}" srcOrd="4" destOrd="0" presId="urn:microsoft.com/office/officeart/2005/8/layout/hChevron3"/>
    <dgm:cxn modelId="{B404CDE6-FCF4-43BE-9DB4-52CE8053F8CC}" type="presParOf" srcId="{846A4B04-42D5-43EE-9EE7-1E2D8FAEC0C2}" destId="{C808C3B9-2886-4F6C-8942-88251E22EFD2}" srcOrd="5" destOrd="0" presId="urn:microsoft.com/office/officeart/2005/8/layout/hChevron3"/>
    <dgm:cxn modelId="{89BE5949-C319-458C-9DAE-08F392A54F54}" type="presParOf" srcId="{846A4B04-42D5-43EE-9EE7-1E2D8FAEC0C2}" destId="{624C2BBB-E225-457B-9030-4059AD5FDDB1}" srcOrd="6" destOrd="0" presId="urn:microsoft.com/office/officeart/2005/8/layout/hChevron3"/>
    <dgm:cxn modelId="{3522751E-48CB-45F1-B72B-95370AB448EF}" type="presParOf" srcId="{846A4B04-42D5-43EE-9EE7-1E2D8FAEC0C2}" destId="{347E1C1E-973C-4DD3-AA23-898DC4EBC2DA}" srcOrd="7" destOrd="0" presId="urn:microsoft.com/office/officeart/2005/8/layout/hChevron3"/>
    <dgm:cxn modelId="{F3EE600E-6B4A-4069-AD0E-4FCDFD5B0DDA}" type="presParOf" srcId="{846A4B04-42D5-43EE-9EE7-1E2D8FAEC0C2}" destId="{B825B2F3-592F-4595-A1FE-D4717540E29F}" srcOrd="8" destOrd="0" presId="urn:microsoft.com/office/officeart/2005/8/layout/hChevron3"/>
    <dgm:cxn modelId="{EA95DEB6-477D-44FF-9C7F-C5B4A959FB00}" type="presParOf" srcId="{846A4B04-42D5-43EE-9EE7-1E2D8FAEC0C2}" destId="{78285BEB-221E-4EF4-9C0B-D3C87E78ECE1}" srcOrd="9" destOrd="0" presId="urn:microsoft.com/office/officeart/2005/8/layout/hChevron3"/>
    <dgm:cxn modelId="{BBE30F1B-5611-4944-A67B-FAB65C0745CD}"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39A2BCD-7B5E-4416-82F5-4B8C6FA610C8}"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tr-TR"/>
        </a:p>
      </dgm:t>
    </dgm:pt>
    <dgm:pt modelId="{D8B28D40-1C46-4866-ACF9-C23957D88F42}">
      <dgm:prSet/>
      <dgm:spPr>
        <a:solidFill>
          <a:srgbClr val="7030A0"/>
        </a:solidFill>
      </dgm:spPr>
      <dgm:t>
        <a:bodyPr/>
        <a:lstStyle/>
        <a:p>
          <a:pPr rtl="0"/>
          <a:r>
            <a:rPr lang="tr-TR" dirty="0" smtClean="0"/>
            <a:t>Mevzuat Envanteri</a:t>
          </a:r>
          <a:endParaRPr lang="tr-TR" dirty="0"/>
        </a:p>
      </dgm:t>
    </dgm:pt>
    <dgm:pt modelId="{1AC1463B-0DAD-4494-BCC6-23C9831483C2}" type="parTrans" cxnId="{54113D1D-686D-4C2B-9D80-E5D2FA44ADA7}">
      <dgm:prSet/>
      <dgm:spPr/>
      <dgm:t>
        <a:bodyPr/>
        <a:lstStyle/>
        <a:p>
          <a:endParaRPr lang="tr-TR"/>
        </a:p>
      </dgm:t>
    </dgm:pt>
    <dgm:pt modelId="{781DA044-70C5-4D19-9871-885F7B028612}" type="sibTrans" cxnId="{54113D1D-686D-4C2B-9D80-E5D2FA44ADA7}">
      <dgm:prSet/>
      <dgm:spPr/>
      <dgm:t>
        <a:bodyPr/>
        <a:lstStyle/>
        <a:p>
          <a:endParaRPr lang="tr-TR"/>
        </a:p>
      </dgm:t>
    </dgm:pt>
    <dgm:pt modelId="{E69873E6-4A5F-4A19-AB9E-F1B514CED167}">
      <dgm:prSet/>
      <dgm:spPr/>
      <dgm:t>
        <a:bodyPr/>
        <a:lstStyle/>
        <a:p>
          <a:pPr rtl="0"/>
          <a:r>
            <a:rPr lang="tr-TR" dirty="0" smtClean="0"/>
            <a:t>Koordinatör Kurum ve Kuruluşlar</a:t>
          </a:r>
          <a:endParaRPr lang="tr-TR" dirty="0"/>
        </a:p>
      </dgm:t>
    </dgm:pt>
    <dgm:pt modelId="{75C79238-559E-47E7-BD75-EEA8B738D57F}" type="parTrans" cxnId="{390A46CF-8A3C-4F11-A070-954CB512D3A0}">
      <dgm:prSet/>
      <dgm:spPr/>
      <dgm:t>
        <a:bodyPr/>
        <a:lstStyle/>
        <a:p>
          <a:endParaRPr lang="tr-TR"/>
        </a:p>
      </dgm:t>
    </dgm:pt>
    <dgm:pt modelId="{4B11120B-F0EA-4865-8EA9-6A459DC4CFE5}" type="sibTrans" cxnId="{390A46CF-8A3C-4F11-A070-954CB512D3A0}">
      <dgm:prSet/>
      <dgm:spPr/>
      <dgm:t>
        <a:bodyPr/>
        <a:lstStyle/>
        <a:p>
          <a:endParaRPr lang="tr-TR"/>
        </a:p>
      </dgm:t>
    </dgm:pt>
    <dgm:pt modelId="{A1CB6007-2907-4933-8634-E74AB66D961A}">
      <dgm:prSet/>
      <dgm:spPr/>
      <dgm:t>
        <a:bodyPr/>
        <a:lstStyle/>
        <a:p>
          <a:pPr rtl="0"/>
          <a:r>
            <a:rPr lang="tr-TR" smtClean="0"/>
            <a:t>Düzenleyici Denetleyici Kurum ve Kuruluşlar</a:t>
          </a:r>
          <a:endParaRPr lang="tr-TR"/>
        </a:p>
      </dgm:t>
    </dgm:pt>
    <dgm:pt modelId="{6F9EFF3E-118C-4A22-9E51-D0AFCED28453}" type="parTrans" cxnId="{342CC7F7-8108-4E29-ACCC-BDBFC70B3D9C}">
      <dgm:prSet/>
      <dgm:spPr/>
      <dgm:t>
        <a:bodyPr/>
        <a:lstStyle/>
        <a:p>
          <a:endParaRPr lang="tr-TR"/>
        </a:p>
      </dgm:t>
    </dgm:pt>
    <dgm:pt modelId="{790EB7E4-50DF-4856-AC84-CA1C853EB43E}" type="sibTrans" cxnId="{342CC7F7-8108-4E29-ACCC-BDBFC70B3D9C}">
      <dgm:prSet/>
      <dgm:spPr/>
      <dgm:t>
        <a:bodyPr/>
        <a:lstStyle/>
        <a:p>
          <a:endParaRPr lang="tr-TR"/>
        </a:p>
      </dgm:t>
    </dgm:pt>
    <dgm:pt modelId="{A9C57185-8EE1-4B6A-812B-731A4B7696A2}">
      <dgm:prSet/>
      <dgm:spPr/>
      <dgm:t>
        <a:bodyPr/>
        <a:lstStyle/>
        <a:p>
          <a:pPr rtl="0"/>
          <a:r>
            <a:rPr lang="tr-TR" smtClean="0"/>
            <a:t>Hizmet kuruluşları</a:t>
          </a:r>
          <a:endParaRPr lang="tr-TR"/>
        </a:p>
      </dgm:t>
    </dgm:pt>
    <dgm:pt modelId="{ED9FE66D-D3E6-4026-853A-A7B0FEEF093C}" type="parTrans" cxnId="{50AC197D-6135-4C36-819C-3A34D6BFFD76}">
      <dgm:prSet/>
      <dgm:spPr/>
      <dgm:t>
        <a:bodyPr/>
        <a:lstStyle/>
        <a:p>
          <a:endParaRPr lang="tr-TR"/>
        </a:p>
      </dgm:t>
    </dgm:pt>
    <dgm:pt modelId="{7A65FE31-8E3F-49FD-8DA0-67B58334EF30}" type="sibTrans" cxnId="{50AC197D-6135-4C36-819C-3A34D6BFFD76}">
      <dgm:prSet/>
      <dgm:spPr/>
      <dgm:t>
        <a:bodyPr/>
        <a:lstStyle/>
        <a:p>
          <a:endParaRPr lang="tr-TR"/>
        </a:p>
      </dgm:t>
    </dgm:pt>
    <dgm:pt modelId="{82202A69-0161-4D3C-A9E8-690283FF0FFD}">
      <dgm:prSet/>
      <dgm:spPr/>
      <dgm:t>
        <a:bodyPr/>
        <a:lstStyle/>
        <a:p>
          <a:pPr rtl="0"/>
          <a:r>
            <a:rPr lang="tr-TR" smtClean="0"/>
            <a:t>Araştırma kuruluşları</a:t>
          </a:r>
          <a:endParaRPr lang="tr-TR"/>
        </a:p>
      </dgm:t>
    </dgm:pt>
    <dgm:pt modelId="{1E7AC645-DA8F-4693-9CC3-83D455C6C606}" type="parTrans" cxnId="{D644049C-215B-4502-AB1A-B9BEE5F376A7}">
      <dgm:prSet/>
      <dgm:spPr/>
      <dgm:t>
        <a:bodyPr/>
        <a:lstStyle/>
        <a:p>
          <a:endParaRPr lang="tr-TR"/>
        </a:p>
      </dgm:t>
    </dgm:pt>
    <dgm:pt modelId="{6DD34F4C-BB2F-4A85-BD79-D38ADA948C84}" type="sibTrans" cxnId="{D644049C-215B-4502-AB1A-B9BEE5F376A7}">
      <dgm:prSet/>
      <dgm:spPr/>
      <dgm:t>
        <a:bodyPr/>
        <a:lstStyle/>
        <a:p>
          <a:endParaRPr lang="tr-TR"/>
        </a:p>
      </dgm:t>
    </dgm:pt>
    <dgm:pt modelId="{717EC2DD-5A66-4810-8D56-F618AB5F8455}">
      <dgm:prSet/>
      <dgm:spPr/>
      <dgm:t>
        <a:bodyPr/>
        <a:lstStyle/>
        <a:p>
          <a:pPr rtl="0"/>
          <a:r>
            <a:rPr lang="tr-TR" dirty="0" smtClean="0"/>
            <a:t>Sivil toplum kuruluşları ve Meslek kuruluşları</a:t>
          </a:r>
          <a:endParaRPr lang="tr-TR" dirty="0"/>
        </a:p>
      </dgm:t>
    </dgm:pt>
    <dgm:pt modelId="{CDE5E959-1738-4298-B731-95B4AF251227}" type="parTrans" cxnId="{A3622FA1-51EB-4A47-9F6D-F835F0973FC9}">
      <dgm:prSet/>
      <dgm:spPr/>
      <dgm:t>
        <a:bodyPr/>
        <a:lstStyle/>
        <a:p>
          <a:endParaRPr lang="tr-TR"/>
        </a:p>
      </dgm:t>
    </dgm:pt>
    <dgm:pt modelId="{29625D4F-38EC-477C-859D-8CC1F18EC74C}" type="sibTrans" cxnId="{A3622FA1-51EB-4A47-9F6D-F835F0973FC9}">
      <dgm:prSet/>
      <dgm:spPr/>
      <dgm:t>
        <a:bodyPr/>
        <a:lstStyle/>
        <a:p>
          <a:endParaRPr lang="tr-TR"/>
        </a:p>
      </dgm:t>
    </dgm:pt>
    <dgm:pt modelId="{951F1209-0FA0-47E1-A598-B634124B9FA7}" type="pres">
      <dgm:prSet presAssocID="{339A2BCD-7B5E-4416-82F5-4B8C6FA610C8}" presName="Name0" presStyleCnt="0">
        <dgm:presLayoutVars>
          <dgm:chMax val="1"/>
          <dgm:dir/>
          <dgm:animLvl val="ctr"/>
          <dgm:resizeHandles val="exact"/>
        </dgm:presLayoutVars>
      </dgm:prSet>
      <dgm:spPr/>
      <dgm:t>
        <a:bodyPr/>
        <a:lstStyle/>
        <a:p>
          <a:endParaRPr lang="tr-TR"/>
        </a:p>
      </dgm:t>
    </dgm:pt>
    <dgm:pt modelId="{63AE2337-161F-45EB-BC66-1610B4527DA9}" type="pres">
      <dgm:prSet presAssocID="{D8B28D40-1C46-4866-ACF9-C23957D88F42}" presName="centerShape" presStyleLbl="node0" presStyleIdx="0" presStyleCnt="1"/>
      <dgm:spPr/>
      <dgm:t>
        <a:bodyPr/>
        <a:lstStyle/>
        <a:p>
          <a:endParaRPr lang="tr-TR"/>
        </a:p>
      </dgm:t>
    </dgm:pt>
    <dgm:pt modelId="{F03BBB39-DE19-491A-AEAD-5A0400A7594F}" type="pres">
      <dgm:prSet presAssocID="{75C79238-559E-47E7-BD75-EEA8B738D57F}" presName="parTrans" presStyleLbl="sibTrans2D1" presStyleIdx="0" presStyleCnt="5"/>
      <dgm:spPr/>
      <dgm:t>
        <a:bodyPr/>
        <a:lstStyle/>
        <a:p>
          <a:endParaRPr lang="tr-TR"/>
        </a:p>
      </dgm:t>
    </dgm:pt>
    <dgm:pt modelId="{21876FDC-B05F-4035-893F-7AB072A2758E}" type="pres">
      <dgm:prSet presAssocID="{75C79238-559E-47E7-BD75-EEA8B738D57F}" presName="connectorText" presStyleLbl="sibTrans2D1" presStyleIdx="0" presStyleCnt="5"/>
      <dgm:spPr/>
      <dgm:t>
        <a:bodyPr/>
        <a:lstStyle/>
        <a:p>
          <a:endParaRPr lang="tr-TR"/>
        </a:p>
      </dgm:t>
    </dgm:pt>
    <dgm:pt modelId="{649101C5-4DBB-4B60-9453-260AD2166633}" type="pres">
      <dgm:prSet presAssocID="{E69873E6-4A5F-4A19-AB9E-F1B514CED167}" presName="node" presStyleLbl="node1" presStyleIdx="0" presStyleCnt="5">
        <dgm:presLayoutVars>
          <dgm:bulletEnabled val="1"/>
        </dgm:presLayoutVars>
      </dgm:prSet>
      <dgm:spPr/>
      <dgm:t>
        <a:bodyPr/>
        <a:lstStyle/>
        <a:p>
          <a:endParaRPr lang="tr-TR"/>
        </a:p>
      </dgm:t>
    </dgm:pt>
    <dgm:pt modelId="{FEAD9847-BEDC-4B89-A54E-0F5F2DAF8B51}" type="pres">
      <dgm:prSet presAssocID="{6F9EFF3E-118C-4A22-9E51-D0AFCED28453}" presName="parTrans" presStyleLbl="sibTrans2D1" presStyleIdx="1" presStyleCnt="5"/>
      <dgm:spPr/>
      <dgm:t>
        <a:bodyPr/>
        <a:lstStyle/>
        <a:p>
          <a:endParaRPr lang="tr-TR"/>
        </a:p>
      </dgm:t>
    </dgm:pt>
    <dgm:pt modelId="{0E3F2924-5D38-493B-8335-AB13D4E6013D}" type="pres">
      <dgm:prSet presAssocID="{6F9EFF3E-118C-4A22-9E51-D0AFCED28453}" presName="connectorText" presStyleLbl="sibTrans2D1" presStyleIdx="1" presStyleCnt="5"/>
      <dgm:spPr/>
      <dgm:t>
        <a:bodyPr/>
        <a:lstStyle/>
        <a:p>
          <a:endParaRPr lang="tr-TR"/>
        </a:p>
      </dgm:t>
    </dgm:pt>
    <dgm:pt modelId="{58B1E2F2-7FAB-4B0B-A90C-649064A95E24}" type="pres">
      <dgm:prSet presAssocID="{A1CB6007-2907-4933-8634-E74AB66D961A}" presName="node" presStyleLbl="node1" presStyleIdx="1" presStyleCnt="5">
        <dgm:presLayoutVars>
          <dgm:bulletEnabled val="1"/>
        </dgm:presLayoutVars>
      </dgm:prSet>
      <dgm:spPr/>
      <dgm:t>
        <a:bodyPr/>
        <a:lstStyle/>
        <a:p>
          <a:endParaRPr lang="tr-TR"/>
        </a:p>
      </dgm:t>
    </dgm:pt>
    <dgm:pt modelId="{0C23A3EB-6B5B-440F-9428-30A89137DC11}" type="pres">
      <dgm:prSet presAssocID="{ED9FE66D-D3E6-4026-853A-A7B0FEEF093C}" presName="parTrans" presStyleLbl="sibTrans2D1" presStyleIdx="2" presStyleCnt="5"/>
      <dgm:spPr/>
      <dgm:t>
        <a:bodyPr/>
        <a:lstStyle/>
        <a:p>
          <a:endParaRPr lang="tr-TR"/>
        </a:p>
      </dgm:t>
    </dgm:pt>
    <dgm:pt modelId="{B595094F-4561-4C9E-8F2A-E40A41768F90}" type="pres">
      <dgm:prSet presAssocID="{ED9FE66D-D3E6-4026-853A-A7B0FEEF093C}" presName="connectorText" presStyleLbl="sibTrans2D1" presStyleIdx="2" presStyleCnt="5"/>
      <dgm:spPr/>
      <dgm:t>
        <a:bodyPr/>
        <a:lstStyle/>
        <a:p>
          <a:endParaRPr lang="tr-TR"/>
        </a:p>
      </dgm:t>
    </dgm:pt>
    <dgm:pt modelId="{BE20933A-9E8B-41BA-A665-933342356491}" type="pres">
      <dgm:prSet presAssocID="{A9C57185-8EE1-4B6A-812B-731A4B7696A2}" presName="node" presStyleLbl="node1" presStyleIdx="2" presStyleCnt="5">
        <dgm:presLayoutVars>
          <dgm:bulletEnabled val="1"/>
        </dgm:presLayoutVars>
      </dgm:prSet>
      <dgm:spPr/>
      <dgm:t>
        <a:bodyPr/>
        <a:lstStyle/>
        <a:p>
          <a:endParaRPr lang="tr-TR"/>
        </a:p>
      </dgm:t>
    </dgm:pt>
    <dgm:pt modelId="{35AADABE-940C-4BB2-B5C6-1EC69516653C}" type="pres">
      <dgm:prSet presAssocID="{1E7AC645-DA8F-4693-9CC3-83D455C6C606}" presName="parTrans" presStyleLbl="sibTrans2D1" presStyleIdx="3" presStyleCnt="5"/>
      <dgm:spPr/>
      <dgm:t>
        <a:bodyPr/>
        <a:lstStyle/>
        <a:p>
          <a:endParaRPr lang="tr-TR"/>
        </a:p>
      </dgm:t>
    </dgm:pt>
    <dgm:pt modelId="{7F3D9188-86CC-4FDD-8824-40C5B3812896}" type="pres">
      <dgm:prSet presAssocID="{1E7AC645-DA8F-4693-9CC3-83D455C6C606}" presName="connectorText" presStyleLbl="sibTrans2D1" presStyleIdx="3" presStyleCnt="5"/>
      <dgm:spPr/>
      <dgm:t>
        <a:bodyPr/>
        <a:lstStyle/>
        <a:p>
          <a:endParaRPr lang="tr-TR"/>
        </a:p>
      </dgm:t>
    </dgm:pt>
    <dgm:pt modelId="{17055280-85C9-44C9-B194-C78805CC4870}" type="pres">
      <dgm:prSet presAssocID="{82202A69-0161-4D3C-A9E8-690283FF0FFD}" presName="node" presStyleLbl="node1" presStyleIdx="3" presStyleCnt="5">
        <dgm:presLayoutVars>
          <dgm:bulletEnabled val="1"/>
        </dgm:presLayoutVars>
      </dgm:prSet>
      <dgm:spPr/>
      <dgm:t>
        <a:bodyPr/>
        <a:lstStyle/>
        <a:p>
          <a:endParaRPr lang="tr-TR"/>
        </a:p>
      </dgm:t>
    </dgm:pt>
    <dgm:pt modelId="{B6812DC7-2AEE-4F08-A0FB-62D959D1C513}" type="pres">
      <dgm:prSet presAssocID="{CDE5E959-1738-4298-B731-95B4AF251227}" presName="parTrans" presStyleLbl="sibTrans2D1" presStyleIdx="4" presStyleCnt="5"/>
      <dgm:spPr/>
      <dgm:t>
        <a:bodyPr/>
        <a:lstStyle/>
        <a:p>
          <a:endParaRPr lang="tr-TR"/>
        </a:p>
      </dgm:t>
    </dgm:pt>
    <dgm:pt modelId="{6FBCB105-4610-4EFE-B447-CC2EC2D53F69}" type="pres">
      <dgm:prSet presAssocID="{CDE5E959-1738-4298-B731-95B4AF251227}" presName="connectorText" presStyleLbl="sibTrans2D1" presStyleIdx="4" presStyleCnt="5"/>
      <dgm:spPr/>
      <dgm:t>
        <a:bodyPr/>
        <a:lstStyle/>
        <a:p>
          <a:endParaRPr lang="tr-TR"/>
        </a:p>
      </dgm:t>
    </dgm:pt>
    <dgm:pt modelId="{E6AFA44C-5BDF-465E-9A98-CB6A6A766BB3}" type="pres">
      <dgm:prSet presAssocID="{717EC2DD-5A66-4810-8D56-F618AB5F8455}" presName="node" presStyleLbl="node1" presStyleIdx="4" presStyleCnt="5">
        <dgm:presLayoutVars>
          <dgm:bulletEnabled val="1"/>
        </dgm:presLayoutVars>
      </dgm:prSet>
      <dgm:spPr/>
      <dgm:t>
        <a:bodyPr/>
        <a:lstStyle/>
        <a:p>
          <a:endParaRPr lang="tr-TR"/>
        </a:p>
      </dgm:t>
    </dgm:pt>
  </dgm:ptLst>
  <dgm:cxnLst>
    <dgm:cxn modelId="{B314C36D-6551-42DF-B1CD-D5B93F730A4F}" type="presOf" srcId="{E69873E6-4A5F-4A19-AB9E-F1B514CED167}" destId="{649101C5-4DBB-4B60-9453-260AD2166633}" srcOrd="0" destOrd="0" presId="urn:microsoft.com/office/officeart/2005/8/layout/radial5"/>
    <dgm:cxn modelId="{A3DAD17E-078E-43E8-9C87-6C17C8631234}" type="presOf" srcId="{CDE5E959-1738-4298-B731-95B4AF251227}" destId="{6FBCB105-4610-4EFE-B447-CC2EC2D53F69}" srcOrd="1" destOrd="0" presId="urn:microsoft.com/office/officeart/2005/8/layout/radial5"/>
    <dgm:cxn modelId="{C798D151-C158-4FBD-8B5F-A62F54B7F26B}" type="presOf" srcId="{6F9EFF3E-118C-4A22-9E51-D0AFCED28453}" destId="{0E3F2924-5D38-493B-8335-AB13D4E6013D}" srcOrd="1" destOrd="0" presId="urn:microsoft.com/office/officeart/2005/8/layout/radial5"/>
    <dgm:cxn modelId="{A84AA25E-0C35-44D9-BBDB-359DC151452E}" type="presOf" srcId="{1E7AC645-DA8F-4693-9CC3-83D455C6C606}" destId="{7F3D9188-86CC-4FDD-8824-40C5B3812896}" srcOrd="1" destOrd="0" presId="urn:microsoft.com/office/officeart/2005/8/layout/radial5"/>
    <dgm:cxn modelId="{36D91E44-A781-4C1B-B1BF-D44F0FC74A98}" type="presOf" srcId="{82202A69-0161-4D3C-A9E8-690283FF0FFD}" destId="{17055280-85C9-44C9-B194-C78805CC4870}" srcOrd="0" destOrd="0" presId="urn:microsoft.com/office/officeart/2005/8/layout/radial5"/>
    <dgm:cxn modelId="{ED95AF1E-D08A-4131-9683-9FE0A3C29F79}" type="presOf" srcId="{D8B28D40-1C46-4866-ACF9-C23957D88F42}" destId="{63AE2337-161F-45EB-BC66-1610B4527DA9}" srcOrd="0" destOrd="0" presId="urn:microsoft.com/office/officeart/2005/8/layout/radial5"/>
    <dgm:cxn modelId="{A3622FA1-51EB-4A47-9F6D-F835F0973FC9}" srcId="{D8B28D40-1C46-4866-ACF9-C23957D88F42}" destId="{717EC2DD-5A66-4810-8D56-F618AB5F8455}" srcOrd="4" destOrd="0" parTransId="{CDE5E959-1738-4298-B731-95B4AF251227}" sibTransId="{29625D4F-38EC-477C-859D-8CC1F18EC74C}"/>
    <dgm:cxn modelId="{8AAE855C-7AF4-4ADB-B018-614FB79548C6}" type="presOf" srcId="{A1CB6007-2907-4933-8634-E74AB66D961A}" destId="{58B1E2F2-7FAB-4B0B-A90C-649064A95E24}" srcOrd="0" destOrd="0" presId="urn:microsoft.com/office/officeart/2005/8/layout/radial5"/>
    <dgm:cxn modelId="{3AFECEBB-394B-4D7C-8988-D3276085EB9E}" type="presOf" srcId="{339A2BCD-7B5E-4416-82F5-4B8C6FA610C8}" destId="{951F1209-0FA0-47E1-A598-B634124B9FA7}" srcOrd="0" destOrd="0" presId="urn:microsoft.com/office/officeart/2005/8/layout/radial5"/>
    <dgm:cxn modelId="{C1791031-D55D-46CF-8197-881056F2BF8D}" type="presOf" srcId="{CDE5E959-1738-4298-B731-95B4AF251227}" destId="{B6812DC7-2AEE-4F08-A0FB-62D959D1C513}" srcOrd="0" destOrd="0" presId="urn:microsoft.com/office/officeart/2005/8/layout/radial5"/>
    <dgm:cxn modelId="{1BE865FD-889C-4542-B1D5-EC4C052E9DE5}" type="presOf" srcId="{ED9FE66D-D3E6-4026-853A-A7B0FEEF093C}" destId="{B595094F-4561-4C9E-8F2A-E40A41768F90}" srcOrd="1" destOrd="0" presId="urn:microsoft.com/office/officeart/2005/8/layout/radial5"/>
    <dgm:cxn modelId="{54113D1D-686D-4C2B-9D80-E5D2FA44ADA7}" srcId="{339A2BCD-7B5E-4416-82F5-4B8C6FA610C8}" destId="{D8B28D40-1C46-4866-ACF9-C23957D88F42}" srcOrd="0" destOrd="0" parTransId="{1AC1463B-0DAD-4494-BCC6-23C9831483C2}" sibTransId="{781DA044-70C5-4D19-9871-885F7B028612}"/>
    <dgm:cxn modelId="{D9DDBAB7-668B-44D0-B00E-9E81F953B941}" type="presOf" srcId="{A9C57185-8EE1-4B6A-812B-731A4B7696A2}" destId="{BE20933A-9E8B-41BA-A665-933342356491}" srcOrd="0" destOrd="0" presId="urn:microsoft.com/office/officeart/2005/8/layout/radial5"/>
    <dgm:cxn modelId="{0B7C3726-F0C4-48C1-AD5D-825B6728EC8A}" type="presOf" srcId="{ED9FE66D-D3E6-4026-853A-A7B0FEEF093C}" destId="{0C23A3EB-6B5B-440F-9428-30A89137DC11}" srcOrd="0" destOrd="0" presId="urn:microsoft.com/office/officeart/2005/8/layout/radial5"/>
    <dgm:cxn modelId="{CDB83105-C154-49C1-A518-7F17F86DF450}" type="presOf" srcId="{75C79238-559E-47E7-BD75-EEA8B738D57F}" destId="{F03BBB39-DE19-491A-AEAD-5A0400A7594F}" srcOrd="0" destOrd="0" presId="urn:microsoft.com/office/officeart/2005/8/layout/radial5"/>
    <dgm:cxn modelId="{49831ABF-1DE4-4CE0-B92F-309C0B076173}" type="presOf" srcId="{717EC2DD-5A66-4810-8D56-F618AB5F8455}" destId="{E6AFA44C-5BDF-465E-9A98-CB6A6A766BB3}" srcOrd="0" destOrd="0" presId="urn:microsoft.com/office/officeart/2005/8/layout/radial5"/>
    <dgm:cxn modelId="{50AC197D-6135-4C36-819C-3A34D6BFFD76}" srcId="{D8B28D40-1C46-4866-ACF9-C23957D88F42}" destId="{A9C57185-8EE1-4B6A-812B-731A4B7696A2}" srcOrd="2" destOrd="0" parTransId="{ED9FE66D-D3E6-4026-853A-A7B0FEEF093C}" sibTransId="{7A65FE31-8E3F-49FD-8DA0-67B58334EF30}"/>
    <dgm:cxn modelId="{390A46CF-8A3C-4F11-A070-954CB512D3A0}" srcId="{D8B28D40-1C46-4866-ACF9-C23957D88F42}" destId="{E69873E6-4A5F-4A19-AB9E-F1B514CED167}" srcOrd="0" destOrd="0" parTransId="{75C79238-559E-47E7-BD75-EEA8B738D57F}" sibTransId="{4B11120B-F0EA-4865-8EA9-6A459DC4CFE5}"/>
    <dgm:cxn modelId="{342CC7F7-8108-4E29-ACCC-BDBFC70B3D9C}" srcId="{D8B28D40-1C46-4866-ACF9-C23957D88F42}" destId="{A1CB6007-2907-4933-8634-E74AB66D961A}" srcOrd="1" destOrd="0" parTransId="{6F9EFF3E-118C-4A22-9E51-D0AFCED28453}" sibTransId="{790EB7E4-50DF-4856-AC84-CA1C853EB43E}"/>
    <dgm:cxn modelId="{5F21EA67-2C49-4DC2-B777-C853907A7C60}" type="presOf" srcId="{1E7AC645-DA8F-4693-9CC3-83D455C6C606}" destId="{35AADABE-940C-4BB2-B5C6-1EC69516653C}" srcOrd="0" destOrd="0" presId="urn:microsoft.com/office/officeart/2005/8/layout/radial5"/>
    <dgm:cxn modelId="{924AAA04-DFFB-4BF1-AE6E-5B8F7DDCEB63}" type="presOf" srcId="{75C79238-559E-47E7-BD75-EEA8B738D57F}" destId="{21876FDC-B05F-4035-893F-7AB072A2758E}" srcOrd="1" destOrd="0" presId="urn:microsoft.com/office/officeart/2005/8/layout/radial5"/>
    <dgm:cxn modelId="{EA9431D6-6E07-4D5B-991B-D48DE8360D22}" type="presOf" srcId="{6F9EFF3E-118C-4A22-9E51-D0AFCED28453}" destId="{FEAD9847-BEDC-4B89-A54E-0F5F2DAF8B51}" srcOrd="0" destOrd="0" presId="urn:microsoft.com/office/officeart/2005/8/layout/radial5"/>
    <dgm:cxn modelId="{D644049C-215B-4502-AB1A-B9BEE5F376A7}" srcId="{D8B28D40-1C46-4866-ACF9-C23957D88F42}" destId="{82202A69-0161-4D3C-A9E8-690283FF0FFD}" srcOrd="3" destOrd="0" parTransId="{1E7AC645-DA8F-4693-9CC3-83D455C6C606}" sibTransId="{6DD34F4C-BB2F-4A85-BD79-D38ADA948C84}"/>
    <dgm:cxn modelId="{4C451D86-F340-4BA4-AB94-DBE4CE551840}" type="presParOf" srcId="{951F1209-0FA0-47E1-A598-B634124B9FA7}" destId="{63AE2337-161F-45EB-BC66-1610B4527DA9}" srcOrd="0" destOrd="0" presId="urn:microsoft.com/office/officeart/2005/8/layout/radial5"/>
    <dgm:cxn modelId="{06C2F948-1AD3-446E-9F29-AD67535A2839}" type="presParOf" srcId="{951F1209-0FA0-47E1-A598-B634124B9FA7}" destId="{F03BBB39-DE19-491A-AEAD-5A0400A7594F}" srcOrd="1" destOrd="0" presId="urn:microsoft.com/office/officeart/2005/8/layout/radial5"/>
    <dgm:cxn modelId="{F909DBDA-B850-4D86-AC85-E0281DDCCD8F}" type="presParOf" srcId="{F03BBB39-DE19-491A-AEAD-5A0400A7594F}" destId="{21876FDC-B05F-4035-893F-7AB072A2758E}" srcOrd="0" destOrd="0" presId="urn:microsoft.com/office/officeart/2005/8/layout/radial5"/>
    <dgm:cxn modelId="{A3CA78A1-3475-46E1-BEC3-24CC59BAB544}" type="presParOf" srcId="{951F1209-0FA0-47E1-A598-B634124B9FA7}" destId="{649101C5-4DBB-4B60-9453-260AD2166633}" srcOrd="2" destOrd="0" presId="urn:microsoft.com/office/officeart/2005/8/layout/radial5"/>
    <dgm:cxn modelId="{9C4688C2-4806-465F-AA62-ADCCA2484402}" type="presParOf" srcId="{951F1209-0FA0-47E1-A598-B634124B9FA7}" destId="{FEAD9847-BEDC-4B89-A54E-0F5F2DAF8B51}" srcOrd="3" destOrd="0" presId="urn:microsoft.com/office/officeart/2005/8/layout/radial5"/>
    <dgm:cxn modelId="{178B2C2C-8ADF-409F-A280-7023CD8B40E8}" type="presParOf" srcId="{FEAD9847-BEDC-4B89-A54E-0F5F2DAF8B51}" destId="{0E3F2924-5D38-493B-8335-AB13D4E6013D}" srcOrd="0" destOrd="0" presId="urn:microsoft.com/office/officeart/2005/8/layout/radial5"/>
    <dgm:cxn modelId="{CE6A15FD-980D-450F-80AF-F73C0AFB2B14}" type="presParOf" srcId="{951F1209-0FA0-47E1-A598-B634124B9FA7}" destId="{58B1E2F2-7FAB-4B0B-A90C-649064A95E24}" srcOrd="4" destOrd="0" presId="urn:microsoft.com/office/officeart/2005/8/layout/radial5"/>
    <dgm:cxn modelId="{EFBECFA6-2327-471B-9D0C-7FC1D68DDE74}" type="presParOf" srcId="{951F1209-0FA0-47E1-A598-B634124B9FA7}" destId="{0C23A3EB-6B5B-440F-9428-30A89137DC11}" srcOrd="5" destOrd="0" presId="urn:microsoft.com/office/officeart/2005/8/layout/radial5"/>
    <dgm:cxn modelId="{757DC9F2-FA60-42FB-A238-3EACE7E21BAD}" type="presParOf" srcId="{0C23A3EB-6B5B-440F-9428-30A89137DC11}" destId="{B595094F-4561-4C9E-8F2A-E40A41768F90}" srcOrd="0" destOrd="0" presId="urn:microsoft.com/office/officeart/2005/8/layout/radial5"/>
    <dgm:cxn modelId="{33697544-3430-45D6-B09D-28F36F433EE8}" type="presParOf" srcId="{951F1209-0FA0-47E1-A598-B634124B9FA7}" destId="{BE20933A-9E8B-41BA-A665-933342356491}" srcOrd="6" destOrd="0" presId="urn:microsoft.com/office/officeart/2005/8/layout/radial5"/>
    <dgm:cxn modelId="{811C4FD5-F692-4AA5-B0C7-A3B15EEBE0CD}" type="presParOf" srcId="{951F1209-0FA0-47E1-A598-B634124B9FA7}" destId="{35AADABE-940C-4BB2-B5C6-1EC69516653C}" srcOrd="7" destOrd="0" presId="urn:microsoft.com/office/officeart/2005/8/layout/radial5"/>
    <dgm:cxn modelId="{55754106-A221-40CE-BFE0-8469D6B31CCD}" type="presParOf" srcId="{35AADABE-940C-4BB2-B5C6-1EC69516653C}" destId="{7F3D9188-86CC-4FDD-8824-40C5B3812896}" srcOrd="0" destOrd="0" presId="urn:microsoft.com/office/officeart/2005/8/layout/radial5"/>
    <dgm:cxn modelId="{A6282BBC-5F83-4B8A-AE6B-CA2BD36C648C}" type="presParOf" srcId="{951F1209-0FA0-47E1-A598-B634124B9FA7}" destId="{17055280-85C9-44C9-B194-C78805CC4870}" srcOrd="8" destOrd="0" presId="urn:microsoft.com/office/officeart/2005/8/layout/radial5"/>
    <dgm:cxn modelId="{EB4097E4-ED01-4FF8-8848-48DFD97F295F}" type="presParOf" srcId="{951F1209-0FA0-47E1-A598-B634124B9FA7}" destId="{B6812DC7-2AEE-4F08-A0FB-62D959D1C513}" srcOrd="9" destOrd="0" presId="urn:microsoft.com/office/officeart/2005/8/layout/radial5"/>
    <dgm:cxn modelId="{F6770DB7-1B32-4D57-9E44-AC67C15E1D09}" type="presParOf" srcId="{B6812DC7-2AEE-4F08-A0FB-62D959D1C513}" destId="{6FBCB105-4610-4EFE-B447-CC2EC2D53F69}" srcOrd="0" destOrd="0" presId="urn:microsoft.com/office/officeart/2005/8/layout/radial5"/>
    <dgm:cxn modelId="{5B004E60-E7BA-4E03-8C10-07ECB390D557}" type="presParOf" srcId="{951F1209-0FA0-47E1-A598-B634124B9FA7}" destId="{E6AFA44C-5BDF-465E-9A98-CB6A6A766BB3}" srcOrd="10" destOrd="0" presId="urn:microsoft.com/office/officeart/2005/8/layout/radial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BCF57F06-F160-4626-AE55-7354A0E5C3E9}" type="presOf" srcId="{84C7E155-22FD-4C9A-80F2-286C57991394}" destId="{10C4BF1F-27B7-4C3B-BBA3-4D2570A5BEDE}" srcOrd="0" destOrd="0" presId="urn:microsoft.com/office/officeart/2005/8/layout/hChevron3"/>
    <dgm:cxn modelId="{D4E2E6B6-6BEC-450E-93A1-E82A1A8EB076}" type="presOf" srcId="{190F4928-E1E4-4DBB-BEF3-F88FDCB45E61}" destId="{9B891A10-9F93-434D-9B18-A4AABC3528AD}"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5CEB50B2-39F6-4689-BC76-C98B65CE8C77}" type="presOf" srcId="{CF1FACA8-8E3A-4DD6-8967-1C0C6A60FFEB}" destId="{D5BE4F38-1013-49A4-92D3-475C4BC8BE6A}" srcOrd="0" destOrd="0" presId="urn:microsoft.com/office/officeart/2005/8/layout/hChevron3"/>
    <dgm:cxn modelId="{418F4D99-0C77-42B5-BFE5-1DB80A9A5E1A}" type="presOf" srcId="{9971BDDA-7F5A-4283-BABC-2783F2DAEC2A}" destId="{731FA5CE-5300-4FB1-B873-8E580626F98D}"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A16C5C48-DD0F-47EA-A9A1-7EEA10D85041}" type="presOf" srcId="{9760DC9B-F2BE-4099-942D-79204F4AD244}" destId="{846A4B04-42D5-43EE-9EE7-1E2D8FAEC0C2}" srcOrd="0" destOrd="0" presId="urn:microsoft.com/office/officeart/2005/8/layout/hChevron3"/>
    <dgm:cxn modelId="{82F588EC-AC4B-41A9-B6C4-EB56751DA868}"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599F37E0-EAE6-47CA-BFDD-203119718A3D}" type="presOf" srcId="{6D8F616C-5560-4CFA-9142-DE89A3921BF2}" destId="{B825B2F3-592F-4595-A1FE-D4717540E29F}" srcOrd="0" destOrd="0" presId="urn:microsoft.com/office/officeart/2005/8/layout/hChevron3"/>
    <dgm:cxn modelId="{8321DFF1-AE40-4777-999B-52E6358242FB}" type="presParOf" srcId="{846A4B04-42D5-43EE-9EE7-1E2D8FAEC0C2}" destId="{D5BE4F38-1013-49A4-92D3-475C4BC8BE6A}" srcOrd="0" destOrd="0" presId="urn:microsoft.com/office/officeart/2005/8/layout/hChevron3"/>
    <dgm:cxn modelId="{AF296387-6BF2-48DF-86E3-092438C5BE17}" type="presParOf" srcId="{846A4B04-42D5-43EE-9EE7-1E2D8FAEC0C2}" destId="{6EEDA9E6-F5CD-4925-9D60-2CD4CAFC7D67}" srcOrd="1" destOrd="0" presId="urn:microsoft.com/office/officeart/2005/8/layout/hChevron3"/>
    <dgm:cxn modelId="{BB1A7750-5EAD-4D6D-9215-D59512E6A448}" type="presParOf" srcId="{846A4B04-42D5-43EE-9EE7-1E2D8FAEC0C2}" destId="{10C4BF1F-27B7-4C3B-BBA3-4D2570A5BEDE}" srcOrd="2" destOrd="0" presId="urn:microsoft.com/office/officeart/2005/8/layout/hChevron3"/>
    <dgm:cxn modelId="{46932C31-B941-4914-9261-F35E200A4621}" type="presParOf" srcId="{846A4B04-42D5-43EE-9EE7-1E2D8FAEC0C2}" destId="{5D081AB1-DF61-4008-84D7-14292ADDA097}" srcOrd="3" destOrd="0" presId="urn:microsoft.com/office/officeart/2005/8/layout/hChevron3"/>
    <dgm:cxn modelId="{10AD5BAC-9BBA-4218-AC51-7521293161B5}" type="presParOf" srcId="{846A4B04-42D5-43EE-9EE7-1E2D8FAEC0C2}" destId="{731FA5CE-5300-4FB1-B873-8E580626F98D}" srcOrd="4" destOrd="0" presId="urn:microsoft.com/office/officeart/2005/8/layout/hChevron3"/>
    <dgm:cxn modelId="{BC5E9479-114F-4149-B4B0-A312E528C936}" type="presParOf" srcId="{846A4B04-42D5-43EE-9EE7-1E2D8FAEC0C2}" destId="{C808C3B9-2886-4F6C-8942-88251E22EFD2}" srcOrd="5" destOrd="0" presId="urn:microsoft.com/office/officeart/2005/8/layout/hChevron3"/>
    <dgm:cxn modelId="{28087165-9CC2-49F4-B289-3408428A7AE4}" type="presParOf" srcId="{846A4B04-42D5-43EE-9EE7-1E2D8FAEC0C2}" destId="{624C2BBB-E225-457B-9030-4059AD5FDDB1}" srcOrd="6" destOrd="0" presId="urn:microsoft.com/office/officeart/2005/8/layout/hChevron3"/>
    <dgm:cxn modelId="{EDBE4EFC-E838-4D88-9446-FBA55649B77F}" type="presParOf" srcId="{846A4B04-42D5-43EE-9EE7-1E2D8FAEC0C2}" destId="{347E1C1E-973C-4DD3-AA23-898DC4EBC2DA}" srcOrd="7" destOrd="0" presId="urn:microsoft.com/office/officeart/2005/8/layout/hChevron3"/>
    <dgm:cxn modelId="{BA5C8225-F07A-46EC-9016-4C41A01E8743}" type="presParOf" srcId="{846A4B04-42D5-43EE-9EE7-1E2D8FAEC0C2}" destId="{B825B2F3-592F-4595-A1FE-D4717540E29F}" srcOrd="8" destOrd="0" presId="urn:microsoft.com/office/officeart/2005/8/layout/hChevron3"/>
    <dgm:cxn modelId="{D3615B22-4F9A-43DB-A0BB-4AC2CE79ED44}" type="presParOf" srcId="{846A4B04-42D5-43EE-9EE7-1E2D8FAEC0C2}" destId="{78285BEB-221E-4EF4-9C0B-D3C87E78ECE1}" srcOrd="9" destOrd="0" presId="urn:microsoft.com/office/officeart/2005/8/layout/hChevron3"/>
    <dgm:cxn modelId="{D494A081-D6F3-4EF2-9161-9CBA45396601}"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D892F79-5E3F-4732-9AA8-8D5DB0820118}" type="doc">
      <dgm:prSet loTypeId="urn:microsoft.com/office/officeart/2005/8/layout/hProcess9" loCatId="process" qsTypeId="urn:microsoft.com/office/officeart/2005/8/quickstyle/simple1" qsCatId="simple" csTypeId="urn:microsoft.com/office/officeart/2005/8/colors/colorful5" csCatId="colorful" phldr="1"/>
      <dgm:spPr/>
    </dgm:pt>
    <dgm:pt modelId="{EE3974FF-2727-41AE-A4E2-C38A628CF2F0}">
      <dgm:prSet phldrT="[Metin]"/>
      <dgm:spPr/>
      <dgm:t>
        <a:bodyPr/>
        <a:lstStyle/>
        <a:p>
          <a:r>
            <a:rPr lang="tr-TR" dirty="0" smtClean="0"/>
            <a:t>Uluslararası Anlaşmalar</a:t>
          </a:r>
          <a:endParaRPr lang="tr-TR" dirty="0"/>
        </a:p>
      </dgm:t>
    </dgm:pt>
    <dgm:pt modelId="{AF5A246C-317D-41AF-940E-2E3235DD5D3A}" type="parTrans" cxnId="{96164013-78A9-4434-BFC3-9A2842263C73}">
      <dgm:prSet/>
      <dgm:spPr/>
      <dgm:t>
        <a:bodyPr/>
        <a:lstStyle/>
        <a:p>
          <a:endParaRPr lang="tr-TR"/>
        </a:p>
      </dgm:t>
    </dgm:pt>
    <dgm:pt modelId="{43EF3B3A-FE7E-4B3B-9F27-E2AE0983099F}" type="sibTrans" cxnId="{96164013-78A9-4434-BFC3-9A2842263C73}">
      <dgm:prSet/>
      <dgm:spPr/>
      <dgm:t>
        <a:bodyPr/>
        <a:lstStyle/>
        <a:p>
          <a:endParaRPr lang="tr-TR"/>
        </a:p>
      </dgm:t>
    </dgm:pt>
    <dgm:pt modelId="{CC4EE7BB-DCC5-4DEE-B9B4-E7CC8C6E9911}">
      <dgm:prSet phldrT="[Metin]"/>
      <dgm:spPr/>
      <dgm:t>
        <a:bodyPr/>
        <a:lstStyle/>
        <a:p>
          <a:r>
            <a:rPr lang="tr-TR" dirty="0" smtClean="0"/>
            <a:t>AB Müktesebatı</a:t>
          </a:r>
          <a:endParaRPr lang="tr-TR" dirty="0"/>
        </a:p>
      </dgm:t>
    </dgm:pt>
    <dgm:pt modelId="{D91C209A-D7FD-4998-A377-97C9822C9556}" type="parTrans" cxnId="{0F0C1FFB-67A0-4FD2-807C-CA5A976CD4A5}">
      <dgm:prSet/>
      <dgm:spPr/>
      <dgm:t>
        <a:bodyPr/>
        <a:lstStyle/>
        <a:p>
          <a:endParaRPr lang="tr-TR"/>
        </a:p>
      </dgm:t>
    </dgm:pt>
    <dgm:pt modelId="{9DC54D90-2F2B-48D9-81DB-E3ED13589ED1}" type="sibTrans" cxnId="{0F0C1FFB-67A0-4FD2-807C-CA5A976CD4A5}">
      <dgm:prSet/>
      <dgm:spPr/>
      <dgm:t>
        <a:bodyPr/>
        <a:lstStyle/>
        <a:p>
          <a:endParaRPr lang="tr-TR"/>
        </a:p>
      </dgm:t>
    </dgm:pt>
    <dgm:pt modelId="{10135336-5A04-4B29-B60D-0246C545DB53}">
      <dgm:prSet phldrT="[Metin]"/>
      <dgm:spPr/>
      <dgm:t>
        <a:bodyPr/>
        <a:lstStyle/>
        <a:p>
          <a:r>
            <a:rPr lang="tr-TR" dirty="0" smtClean="0"/>
            <a:t>Dış Politika Çerçevesi</a:t>
          </a:r>
          <a:endParaRPr lang="tr-TR" dirty="0"/>
        </a:p>
      </dgm:t>
    </dgm:pt>
    <dgm:pt modelId="{769A4FDF-AC2D-45AC-B015-A8D95F2A0662}" type="parTrans" cxnId="{62FF138F-A938-4B7E-9FDC-44EEB8CEF712}">
      <dgm:prSet/>
      <dgm:spPr/>
      <dgm:t>
        <a:bodyPr/>
        <a:lstStyle/>
        <a:p>
          <a:endParaRPr lang="tr-TR"/>
        </a:p>
      </dgm:t>
    </dgm:pt>
    <dgm:pt modelId="{1A765532-6B68-4BF9-9CE1-19825604F21E}" type="sibTrans" cxnId="{62FF138F-A938-4B7E-9FDC-44EEB8CEF712}">
      <dgm:prSet/>
      <dgm:spPr/>
      <dgm:t>
        <a:bodyPr/>
        <a:lstStyle/>
        <a:p>
          <a:endParaRPr lang="tr-TR"/>
        </a:p>
      </dgm:t>
    </dgm:pt>
    <dgm:pt modelId="{1A9F8B5F-1736-40B8-AFAB-EC4F0AFA4876}">
      <dgm:prSet phldrT="[Metin]"/>
      <dgm:spPr/>
      <dgm:t>
        <a:bodyPr/>
        <a:lstStyle/>
        <a:p>
          <a:r>
            <a:rPr lang="tr-TR" dirty="0" smtClean="0"/>
            <a:t>İkili Anlaşmalar</a:t>
          </a:r>
          <a:endParaRPr lang="tr-TR" dirty="0"/>
        </a:p>
      </dgm:t>
    </dgm:pt>
    <dgm:pt modelId="{B3808E2C-53F0-4E76-91B1-D837BE1E4E5C}" type="parTrans" cxnId="{3D09F77B-1C8F-4A8F-BC4B-6A93AF1F3685}">
      <dgm:prSet/>
      <dgm:spPr/>
      <dgm:t>
        <a:bodyPr/>
        <a:lstStyle/>
        <a:p>
          <a:endParaRPr lang="tr-TR"/>
        </a:p>
      </dgm:t>
    </dgm:pt>
    <dgm:pt modelId="{81520192-076D-4257-9062-3AA7E85AB943}" type="sibTrans" cxnId="{3D09F77B-1C8F-4A8F-BC4B-6A93AF1F3685}">
      <dgm:prSet/>
      <dgm:spPr/>
      <dgm:t>
        <a:bodyPr/>
        <a:lstStyle/>
        <a:p>
          <a:endParaRPr lang="tr-TR"/>
        </a:p>
      </dgm:t>
    </dgm:pt>
    <dgm:pt modelId="{7E018122-2F05-44BD-BB49-5ABFB9EAFEB9}" type="pres">
      <dgm:prSet presAssocID="{6D892F79-5E3F-4732-9AA8-8D5DB0820118}" presName="CompostProcess" presStyleCnt="0">
        <dgm:presLayoutVars>
          <dgm:dir/>
          <dgm:resizeHandles val="exact"/>
        </dgm:presLayoutVars>
      </dgm:prSet>
      <dgm:spPr/>
    </dgm:pt>
    <dgm:pt modelId="{F88EBA56-06F1-43A2-8EBA-A1324BD21A49}" type="pres">
      <dgm:prSet presAssocID="{6D892F79-5E3F-4732-9AA8-8D5DB0820118}" presName="arrow" presStyleLbl="bgShp" presStyleIdx="0" presStyleCnt="1"/>
      <dgm:spPr/>
      <dgm:t>
        <a:bodyPr/>
        <a:lstStyle/>
        <a:p>
          <a:endParaRPr lang="tr-TR"/>
        </a:p>
      </dgm:t>
    </dgm:pt>
    <dgm:pt modelId="{1C8E58D5-107E-4467-ACDB-DD4120CADBF8}" type="pres">
      <dgm:prSet presAssocID="{6D892F79-5E3F-4732-9AA8-8D5DB0820118}" presName="linearProcess" presStyleCnt="0"/>
      <dgm:spPr/>
    </dgm:pt>
    <dgm:pt modelId="{EF8C0BA1-D994-489B-AAA0-7911A2F67471}" type="pres">
      <dgm:prSet presAssocID="{EE3974FF-2727-41AE-A4E2-C38A628CF2F0}" presName="textNode" presStyleLbl="node1" presStyleIdx="0" presStyleCnt="4">
        <dgm:presLayoutVars>
          <dgm:bulletEnabled val="1"/>
        </dgm:presLayoutVars>
      </dgm:prSet>
      <dgm:spPr/>
      <dgm:t>
        <a:bodyPr/>
        <a:lstStyle/>
        <a:p>
          <a:endParaRPr lang="tr-TR"/>
        </a:p>
      </dgm:t>
    </dgm:pt>
    <dgm:pt modelId="{58400A66-5F9E-4584-8FAD-B3A6B22C5266}" type="pres">
      <dgm:prSet presAssocID="{43EF3B3A-FE7E-4B3B-9F27-E2AE0983099F}" presName="sibTrans" presStyleCnt="0"/>
      <dgm:spPr/>
    </dgm:pt>
    <dgm:pt modelId="{D887DFC2-B609-417A-8CB8-32E291B088AD}" type="pres">
      <dgm:prSet presAssocID="{1A9F8B5F-1736-40B8-AFAB-EC4F0AFA4876}" presName="textNode" presStyleLbl="node1" presStyleIdx="1" presStyleCnt="4">
        <dgm:presLayoutVars>
          <dgm:bulletEnabled val="1"/>
        </dgm:presLayoutVars>
      </dgm:prSet>
      <dgm:spPr/>
      <dgm:t>
        <a:bodyPr/>
        <a:lstStyle/>
        <a:p>
          <a:endParaRPr lang="tr-TR"/>
        </a:p>
      </dgm:t>
    </dgm:pt>
    <dgm:pt modelId="{D00DCC60-3724-4345-9F72-38C329BB209D}" type="pres">
      <dgm:prSet presAssocID="{81520192-076D-4257-9062-3AA7E85AB943}" presName="sibTrans" presStyleCnt="0"/>
      <dgm:spPr/>
    </dgm:pt>
    <dgm:pt modelId="{2B0CED28-4833-46C0-8EC6-49EE06710366}" type="pres">
      <dgm:prSet presAssocID="{CC4EE7BB-DCC5-4DEE-B9B4-E7CC8C6E9911}" presName="textNode" presStyleLbl="node1" presStyleIdx="2" presStyleCnt="4">
        <dgm:presLayoutVars>
          <dgm:bulletEnabled val="1"/>
        </dgm:presLayoutVars>
      </dgm:prSet>
      <dgm:spPr/>
      <dgm:t>
        <a:bodyPr/>
        <a:lstStyle/>
        <a:p>
          <a:endParaRPr lang="tr-TR"/>
        </a:p>
      </dgm:t>
    </dgm:pt>
    <dgm:pt modelId="{B56A2F40-CCD6-4DB9-B2BC-57FDE8F974B7}" type="pres">
      <dgm:prSet presAssocID="{9DC54D90-2F2B-48D9-81DB-E3ED13589ED1}" presName="sibTrans" presStyleCnt="0"/>
      <dgm:spPr/>
    </dgm:pt>
    <dgm:pt modelId="{8CF4A3B4-2201-4763-BDCC-52697FCE6E83}" type="pres">
      <dgm:prSet presAssocID="{10135336-5A04-4B29-B60D-0246C545DB53}" presName="textNode" presStyleLbl="node1" presStyleIdx="3" presStyleCnt="4">
        <dgm:presLayoutVars>
          <dgm:bulletEnabled val="1"/>
        </dgm:presLayoutVars>
      </dgm:prSet>
      <dgm:spPr/>
      <dgm:t>
        <a:bodyPr/>
        <a:lstStyle/>
        <a:p>
          <a:endParaRPr lang="tr-TR"/>
        </a:p>
      </dgm:t>
    </dgm:pt>
  </dgm:ptLst>
  <dgm:cxnLst>
    <dgm:cxn modelId="{5ABF90FF-0CC5-41F7-9103-1D69DFA310C9}" type="presOf" srcId="{10135336-5A04-4B29-B60D-0246C545DB53}" destId="{8CF4A3B4-2201-4763-BDCC-52697FCE6E83}" srcOrd="0" destOrd="0" presId="urn:microsoft.com/office/officeart/2005/8/layout/hProcess9"/>
    <dgm:cxn modelId="{FB0A96DB-0C43-4DA5-87CB-1FB6290A1AD4}" type="presOf" srcId="{6D892F79-5E3F-4732-9AA8-8D5DB0820118}" destId="{7E018122-2F05-44BD-BB49-5ABFB9EAFEB9}" srcOrd="0" destOrd="0" presId="urn:microsoft.com/office/officeart/2005/8/layout/hProcess9"/>
    <dgm:cxn modelId="{96164013-78A9-4434-BFC3-9A2842263C73}" srcId="{6D892F79-5E3F-4732-9AA8-8D5DB0820118}" destId="{EE3974FF-2727-41AE-A4E2-C38A628CF2F0}" srcOrd="0" destOrd="0" parTransId="{AF5A246C-317D-41AF-940E-2E3235DD5D3A}" sibTransId="{43EF3B3A-FE7E-4B3B-9F27-E2AE0983099F}"/>
    <dgm:cxn modelId="{0F0C1FFB-67A0-4FD2-807C-CA5A976CD4A5}" srcId="{6D892F79-5E3F-4732-9AA8-8D5DB0820118}" destId="{CC4EE7BB-DCC5-4DEE-B9B4-E7CC8C6E9911}" srcOrd="2" destOrd="0" parTransId="{D91C209A-D7FD-4998-A377-97C9822C9556}" sibTransId="{9DC54D90-2F2B-48D9-81DB-E3ED13589ED1}"/>
    <dgm:cxn modelId="{563B374D-D4E9-4E8C-821D-9307CD021565}" type="presOf" srcId="{EE3974FF-2727-41AE-A4E2-C38A628CF2F0}" destId="{EF8C0BA1-D994-489B-AAA0-7911A2F67471}" srcOrd="0" destOrd="0" presId="urn:microsoft.com/office/officeart/2005/8/layout/hProcess9"/>
    <dgm:cxn modelId="{E04E4133-DA62-426D-AFE6-2190B6D8062A}" type="presOf" srcId="{1A9F8B5F-1736-40B8-AFAB-EC4F0AFA4876}" destId="{D887DFC2-B609-417A-8CB8-32E291B088AD}" srcOrd="0" destOrd="0" presId="urn:microsoft.com/office/officeart/2005/8/layout/hProcess9"/>
    <dgm:cxn modelId="{BC64C84D-FBA3-45EF-846D-9172B69BFCED}" type="presOf" srcId="{CC4EE7BB-DCC5-4DEE-B9B4-E7CC8C6E9911}" destId="{2B0CED28-4833-46C0-8EC6-49EE06710366}" srcOrd="0" destOrd="0" presId="urn:microsoft.com/office/officeart/2005/8/layout/hProcess9"/>
    <dgm:cxn modelId="{3D09F77B-1C8F-4A8F-BC4B-6A93AF1F3685}" srcId="{6D892F79-5E3F-4732-9AA8-8D5DB0820118}" destId="{1A9F8B5F-1736-40B8-AFAB-EC4F0AFA4876}" srcOrd="1" destOrd="0" parTransId="{B3808E2C-53F0-4E76-91B1-D837BE1E4E5C}" sibTransId="{81520192-076D-4257-9062-3AA7E85AB943}"/>
    <dgm:cxn modelId="{62FF138F-A938-4B7E-9FDC-44EEB8CEF712}" srcId="{6D892F79-5E3F-4732-9AA8-8D5DB0820118}" destId="{10135336-5A04-4B29-B60D-0246C545DB53}" srcOrd="3" destOrd="0" parTransId="{769A4FDF-AC2D-45AC-B015-A8D95F2A0662}" sibTransId="{1A765532-6B68-4BF9-9CE1-19825604F21E}"/>
    <dgm:cxn modelId="{A630001D-C78A-4052-95E7-F5E39E45578C}" type="presParOf" srcId="{7E018122-2F05-44BD-BB49-5ABFB9EAFEB9}" destId="{F88EBA56-06F1-43A2-8EBA-A1324BD21A49}" srcOrd="0" destOrd="0" presId="urn:microsoft.com/office/officeart/2005/8/layout/hProcess9"/>
    <dgm:cxn modelId="{E09DB667-3369-42DF-B1DA-4AE688BF002B}" type="presParOf" srcId="{7E018122-2F05-44BD-BB49-5ABFB9EAFEB9}" destId="{1C8E58D5-107E-4467-ACDB-DD4120CADBF8}" srcOrd="1" destOrd="0" presId="urn:microsoft.com/office/officeart/2005/8/layout/hProcess9"/>
    <dgm:cxn modelId="{F5BD4DCA-1276-4991-8BEE-0E1CA6BF16E2}" type="presParOf" srcId="{1C8E58D5-107E-4467-ACDB-DD4120CADBF8}" destId="{EF8C0BA1-D994-489B-AAA0-7911A2F67471}" srcOrd="0" destOrd="0" presId="urn:microsoft.com/office/officeart/2005/8/layout/hProcess9"/>
    <dgm:cxn modelId="{5B0F2A4A-215B-4154-BF04-42D1F7FAE865}" type="presParOf" srcId="{1C8E58D5-107E-4467-ACDB-DD4120CADBF8}" destId="{58400A66-5F9E-4584-8FAD-B3A6B22C5266}" srcOrd="1" destOrd="0" presId="urn:microsoft.com/office/officeart/2005/8/layout/hProcess9"/>
    <dgm:cxn modelId="{0BCA7719-5E07-4B1E-AF0C-B799A05F3566}" type="presParOf" srcId="{1C8E58D5-107E-4467-ACDB-DD4120CADBF8}" destId="{D887DFC2-B609-417A-8CB8-32E291B088AD}" srcOrd="2" destOrd="0" presId="urn:microsoft.com/office/officeart/2005/8/layout/hProcess9"/>
    <dgm:cxn modelId="{163D3CAF-2F89-47EF-A698-082C76119E7B}" type="presParOf" srcId="{1C8E58D5-107E-4467-ACDB-DD4120CADBF8}" destId="{D00DCC60-3724-4345-9F72-38C329BB209D}" srcOrd="3" destOrd="0" presId="urn:microsoft.com/office/officeart/2005/8/layout/hProcess9"/>
    <dgm:cxn modelId="{4429C4E6-3453-4088-920B-6BD19E210A5F}" type="presParOf" srcId="{1C8E58D5-107E-4467-ACDB-DD4120CADBF8}" destId="{2B0CED28-4833-46C0-8EC6-49EE06710366}" srcOrd="4" destOrd="0" presId="urn:microsoft.com/office/officeart/2005/8/layout/hProcess9"/>
    <dgm:cxn modelId="{642CCC11-4A73-4996-BFB6-243CFB513DE7}" type="presParOf" srcId="{1C8E58D5-107E-4467-ACDB-DD4120CADBF8}" destId="{B56A2F40-CCD6-4DB9-B2BC-57FDE8F974B7}" srcOrd="5" destOrd="0" presId="urn:microsoft.com/office/officeart/2005/8/layout/hProcess9"/>
    <dgm:cxn modelId="{0CAC0C73-F1C5-4755-AA3B-BE9506F10094}" type="presParOf" srcId="{1C8E58D5-107E-4467-ACDB-DD4120CADBF8}" destId="{8CF4A3B4-2201-4763-BDCC-52697FCE6E83}" srcOrd="6"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53C1FD62-A761-4C63-B83A-290AD198A1B3}" type="presOf" srcId="{CF1FACA8-8E3A-4DD6-8967-1C0C6A60FFEB}" destId="{D5BE4F38-1013-49A4-92D3-475C4BC8BE6A}" srcOrd="0" destOrd="0" presId="urn:microsoft.com/office/officeart/2005/8/layout/hChevron3"/>
    <dgm:cxn modelId="{308227A2-0155-4C01-968B-3D975770C358}" type="presOf" srcId="{29B07A9B-758D-4B21-AA1D-5D156007851D}" destId="{624C2BBB-E225-457B-9030-4059AD5FDDB1}"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7A656E9C-127D-4E8F-93F9-E2D7917C0FA3}" type="presOf" srcId="{6D8F616C-5560-4CFA-9142-DE89A3921BF2}" destId="{B825B2F3-592F-4595-A1FE-D4717540E29F}" srcOrd="0" destOrd="0" presId="urn:microsoft.com/office/officeart/2005/8/layout/hChevron3"/>
    <dgm:cxn modelId="{3F1EAC5D-5C52-48D5-9280-77CD19F7915B}" type="presOf" srcId="{9760DC9B-F2BE-4099-942D-79204F4AD244}" destId="{846A4B04-42D5-43EE-9EE7-1E2D8FAEC0C2}"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7F93059B-4FF2-4A5D-A372-630AE7C46C8D}" type="presOf" srcId="{190F4928-E1E4-4DBB-BEF3-F88FDCB45E61}" destId="{9B891A10-9F93-434D-9B18-A4AABC3528AD}" srcOrd="0" destOrd="0" presId="urn:microsoft.com/office/officeart/2005/8/layout/hChevron3"/>
    <dgm:cxn modelId="{65A90D3B-EE17-480C-8A99-C932241C05F5}" type="presOf" srcId="{9971BDDA-7F5A-4283-BABC-2783F2DAEC2A}" destId="{731FA5CE-5300-4FB1-B873-8E580626F98D}" srcOrd="0" destOrd="0" presId="urn:microsoft.com/office/officeart/2005/8/layout/hChevron3"/>
    <dgm:cxn modelId="{29ECB6FC-C2F0-4CDF-98C2-F6906F076CBB}"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5B49504E-BCFC-467A-B38F-C14C45E52947}" type="presParOf" srcId="{846A4B04-42D5-43EE-9EE7-1E2D8FAEC0C2}" destId="{D5BE4F38-1013-49A4-92D3-475C4BC8BE6A}" srcOrd="0" destOrd="0" presId="urn:microsoft.com/office/officeart/2005/8/layout/hChevron3"/>
    <dgm:cxn modelId="{510360EC-311B-4A45-9458-D3B0EF0C7813}" type="presParOf" srcId="{846A4B04-42D5-43EE-9EE7-1E2D8FAEC0C2}" destId="{6EEDA9E6-F5CD-4925-9D60-2CD4CAFC7D67}" srcOrd="1" destOrd="0" presId="urn:microsoft.com/office/officeart/2005/8/layout/hChevron3"/>
    <dgm:cxn modelId="{E7993540-CF62-4E54-BA92-B9CE5CC7060A}" type="presParOf" srcId="{846A4B04-42D5-43EE-9EE7-1E2D8FAEC0C2}" destId="{10C4BF1F-27B7-4C3B-BBA3-4D2570A5BEDE}" srcOrd="2" destOrd="0" presId="urn:microsoft.com/office/officeart/2005/8/layout/hChevron3"/>
    <dgm:cxn modelId="{A0601B1F-4804-4FB2-835D-C444A80EBEDD}" type="presParOf" srcId="{846A4B04-42D5-43EE-9EE7-1E2D8FAEC0C2}" destId="{5D081AB1-DF61-4008-84D7-14292ADDA097}" srcOrd="3" destOrd="0" presId="urn:microsoft.com/office/officeart/2005/8/layout/hChevron3"/>
    <dgm:cxn modelId="{3ABA2C1F-3314-49E1-9067-844165A2FE41}" type="presParOf" srcId="{846A4B04-42D5-43EE-9EE7-1E2D8FAEC0C2}" destId="{731FA5CE-5300-4FB1-B873-8E580626F98D}" srcOrd="4" destOrd="0" presId="urn:microsoft.com/office/officeart/2005/8/layout/hChevron3"/>
    <dgm:cxn modelId="{F93C2F85-580B-41A8-9479-240888E772F0}" type="presParOf" srcId="{846A4B04-42D5-43EE-9EE7-1E2D8FAEC0C2}" destId="{C808C3B9-2886-4F6C-8942-88251E22EFD2}" srcOrd="5" destOrd="0" presId="urn:microsoft.com/office/officeart/2005/8/layout/hChevron3"/>
    <dgm:cxn modelId="{D5DDDE40-67D2-42DC-B19C-E11474607C21}" type="presParOf" srcId="{846A4B04-42D5-43EE-9EE7-1E2D8FAEC0C2}" destId="{624C2BBB-E225-457B-9030-4059AD5FDDB1}" srcOrd="6" destOrd="0" presId="urn:microsoft.com/office/officeart/2005/8/layout/hChevron3"/>
    <dgm:cxn modelId="{73C12586-095D-4E73-BE55-FA8BFD233D34}" type="presParOf" srcId="{846A4B04-42D5-43EE-9EE7-1E2D8FAEC0C2}" destId="{347E1C1E-973C-4DD3-AA23-898DC4EBC2DA}" srcOrd="7" destOrd="0" presId="urn:microsoft.com/office/officeart/2005/8/layout/hChevron3"/>
    <dgm:cxn modelId="{2BC98C4C-462A-471E-9877-1EC62E433C3B}" type="presParOf" srcId="{846A4B04-42D5-43EE-9EE7-1E2D8FAEC0C2}" destId="{B825B2F3-592F-4595-A1FE-D4717540E29F}" srcOrd="8" destOrd="0" presId="urn:microsoft.com/office/officeart/2005/8/layout/hChevron3"/>
    <dgm:cxn modelId="{97E06ED1-A4C7-4F1F-8C04-99FC8D2281D9}" type="presParOf" srcId="{846A4B04-42D5-43EE-9EE7-1E2D8FAEC0C2}" destId="{78285BEB-221E-4EF4-9C0B-D3C87E78ECE1}" srcOrd="9" destOrd="0" presId="urn:microsoft.com/office/officeart/2005/8/layout/hChevron3"/>
    <dgm:cxn modelId="{3EF54FB4-A636-4CB1-8CB0-E5B86B44FCC8}"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CDEE91F-707C-412B-AFD1-9C4155B14FF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tr-TR"/>
        </a:p>
      </dgm:t>
    </dgm:pt>
    <dgm:pt modelId="{A586A7CA-807C-4E0A-A6F8-4E1155D62E66}">
      <dgm:prSet phldrT="[Metin]" custT="1"/>
      <dgm:spPr/>
      <dgm:t>
        <a:bodyPr/>
        <a:lstStyle/>
        <a:p>
          <a:r>
            <a:rPr lang="tr-TR" sz="1600" b="1" spc="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Türkiye tarafından üye olunan ya da faaliyetlerine iştirak edilen kuruluşlar</a:t>
          </a:r>
          <a:endParaRPr lang="tr-TR" sz="1600" spc="0" dirty="0">
            <a:solidFill>
              <a:schemeClr val="bg1"/>
            </a:solidFill>
          </a:endParaRPr>
        </a:p>
      </dgm:t>
    </dgm:pt>
    <dgm:pt modelId="{A7A9D697-8EBF-477A-BDE2-484B685C2766}" type="parTrans" cxnId="{0DB0EB4E-8486-44F8-AB77-13203F9EA4C5}">
      <dgm:prSet/>
      <dgm:spPr/>
      <dgm:t>
        <a:bodyPr/>
        <a:lstStyle/>
        <a:p>
          <a:endParaRPr lang="tr-TR"/>
        </a:p>
      </dgm:t>
    </dgm:pt>
    <dgm:pt modelId="{7EFD82FA-D79B-4493-B85A-B6EA7C8D857A}" type="sibTrans" cxnId="{0DB0EB4E-8486-44F8-AB77-13203F9EA4C5}">
      <dgm:prSet/>
      <dgm:spPr/>
      <dgm:t>
        <a:bodyPr/>
        <a:lstStyle/>
        <a:p>
          <a:endParaRPr lang="tr-TR"/>
        </a:p>
      </dgm:t>
    </dgm:pt>
    <dgm:pt modelId="{1631EF9D-FF77-42E7-8E72-73E78C2D0B63}">
      <dgm:prSet phldrT="[Metin]" custT="1"/>
      <dgm:spPr/>
      <dgm:t>
        <a:bodyPr/>
        <a:lstStyle/>
        <a:p>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Akdeniz İçin Birlik (</a:t>
          </a:r>
          <a:r>
            <a:rPr lang="tr-TR" sz="1100" spc="0" dirty="0" err="1"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AiB</a:t>
          </a:r>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tr-TR" sz="1100" spc="0" dirty="0"/>
        </a:p>
      </dgm:t>
    </dgm:pt>
    <dgm:pt modelId="{62898A74-0F4F-4532-95A2-83274CD359CC}" type="parTrans" cxnId="{65AB9990-301B-45CE-93DF-57D1395A5EC4}">
      <dgm:prSet/>
      <dgm:spPr/>
      <dgm:t>
        <a:bodyPr/>
        <a:lstStyle/>
        <a:p>
          <a:endParaRPr lang="tr-TR"/>
        </a:p>
      </dgm:t>
    </dgm:pt>
    <dgm:pt modelId="{B590821A-C587-4C54-8ADC-6B9506A78296}" type="sibTrans" cxnId="{65AB9990-301B-45CE-93DF-57D1395A5EC4}">
      <dgm:prSet/>
      <dgm:spPr/>
      <dgm:t>
        <a:bodyPr/>
        <a:lstStyle/>
        <a:p>
          <a:endParaRPr lang="tr-TR"/>
        </a:p>
      </dgm:t>
    </dgm:pt>
    <dgm:pt modelId="{D3BF3311-E763-47C5-9326-F8BFE146D0E1}">
      <dgm:prSet phldrT="[Metin]" custT="1"/>
      <dgm:spPr/>
      <dgm:t>
        <a:bodyPr/>
        <a:lstStyle/>
        <a:p>
          <a:r>
            <a:rPr lang="tr-TR" sz="1600" b="1" spc="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Türkiye’nin girişimleriyle oluşturulan veya Türkiye’nin kurucu üye bulunduğu kuruluşlar</a:t>
          </a:r>
          <a:endParaRPr lang="tr-TR" sz="1600" b="1" spc="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150B78F6-0522-4F8B-9E37-83B416E5F562}" type="parTrans" cxnId="{7FC05E23-79B9-4A94-AA5B-AA7602BFB312}">
      <dgm:prSet/>
      <dgm:spPr/>
      <dgm:t>
        <a:bodyPr/>
        <a:lstStyle/>
        <a:p>
          <a:endParaRPr lang="tr-TR"/>
        </a:p>
      </dgm:t>
    </dgm:pt>
    <dgm:pt modelId="{7B3CA78C-884A-422B-8954-7EDA4FDCE9EE}" type="sibTrans" cxnId="{7FC05E23-79B9-4A94-AA5B-AA7602BFB312}">
      <dgm:prSet/>
      <dgm:spPr/>
      <dgm:t>
        <a:bodyPr/>
        <a:lstStyle/>
        <a:p>
          <a:endParaRPr lang="tr-TR"/>
        </a:p>
      </dgm:t>
    </dgm:pt>
    <dgm:pt modelId="{66B8956F-CAC1-4C7D-BB57-2B5C7E932494}">
      <dgm:prSet phldrT="[Metin]" custT="1"/>
      <dgm:spPr/>
      <dgm:t>
        <a:bodyPr/>
        <a:lstStyle/>
        <a:p>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Asya’da İşbirliği ve Güven Arttırıcı Önlemler Konferansı (AİGK),</a:t>
          </a:r>
          <a:endParaRPr lang="tr-TR" sz="1200" spc="0" dirty="0">
            <a:latin typeface="Segoe UI" panose="020B0502040204020203" pitchFamily="34" charset="0"/>
            <a:ea typeface="Segoe UI" panose="020B0502040204020203" pitchFamily="34" charset="0"/>
            <a:cs typeface="Segoe UI" panose="020B0502040204020203" pitchFamily="34" charset="0"/>
          </a:endParaRPr>
        </a:p>
      </dgm:t>
    </dgm:pt>
    <dgm:pt modelId="{D45A19CB-93BF-41F1-A6BE-EB47D84C9441}" type="parTrans" cxnId="{37735F2B-BE2C-4E53-828C-5138625FA607}">
      <dgm:prSet/>
      <dgm:spPr/>
      <dgm:t>
        <a:bodyPr/>
        <a:lstStyle/>
        <a:p>
          <a:endParaRPr lang="tr-TR"/>
        </a:p>
      </dgm:t>
    </dgm:pt>
    <dgm:pt modelId="{AC08D4F6-F763-4D39-BC44-290DF69098BE}" type="sibTrans" cxnId="{37735F2B-BE2C-4E53-828C-5138625FA607}">
      <dgm:prSet/>
      <dgm:spPr/>
      <dgm:t>
        <a:bodyPr/>
        <a:lstStyle/>
        <a:p>
          <a:endParaRPr lang="tr-TR"/>
        </a:p>
      </dgm:t>
    </dgm:pt>
    <dgm:pt modelId="{DE9CFBFB-DADF-43A3-9E07-E7F04F173C31}">
      <dgm:prSet phldrT="[Metin]" custT="1"/>
      <dgm:spPr/>
      <dgm:t>
        <a:bodyPr/>
        <a:lstStyle/>
        <a:p>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Birleşmiş Milletler Çevre Programı (UNEP)</a:t>
          </a:r>
          <a:endParaRPr lang="tr-TR" sz="1100" spc="0" dirty="0"/>
        </a:p>
      </dgm:t>
    </dgm:pt>
    <dgm:pt modelId="{1F1E4610-04FC-4931-9E35-C0F46B7D128D}" type="parTrans" cxnId="{2C8C3A79-8B26-47C8-809E-55F92512151F}">
      <dgm:prSet/>
      <dgm:spPr/>
      <dgm:t>
        <a:bodyPr/>
        <a:lstStyle/>
        <a:p>
          <a:endParaRPr lang="tr-TR"/>
        </a:p>
      </dgm:t>
    </dgm:pt>
    <dgm:pt modelId="{CD97E2D4-2E40-49FF-99F8-0B4DE96AB9EF}" type="sibTrans" cxnId="{2C8C3A79-8B26-47C8-809E-55F92512151F}">
      <dgm:prSet/>
      <dgm:spPr/>
      <dgm:t>
        <a:bodyPr/>
        <a:lstStyle/>
        <a:p>
          <a:endParaRPr lang="tr-TR"/>
        </a:p>
      </dgm:t>
    </dgm:pt>
    <dgm:pt modelId="{4337D7BC-E150-4879-A00B-348061D007EB}">
      <dgm:prSet phldrT="[Metin]" custT="1"/>
      <dgm:spPr/>
      <dgm:t>
        <a:bodyPr/>
        <a:lstStyle/>
        <a:p>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Birleşmiş Milletler Kalkınma Programı (UNDP) </a:t>
          </a:r>
          <a:endParaRPr lang="tr-TR" sz="1100" spc="0" dirty="0"/>
        </a:p>
      </dgm:t>
    </dgm:pt>
    <dgm:pt modelId="{CFF97BEE-0045-4F20-ACE3-6ABB80A5CF71}" type="parTrans" cxnId="{11540721-E8FB-41DA-8081-E6AE6B3D196B}">
      <dgm:prSet/>
      <dgm:spPr/>
      <dgm:t>
        <a:bodyPr/>
        <a:lstStyle/>
        <a:p>
          <a:endParaRPr lang="tr-TR"/>
        </a:p>
      </dgm:t>
    </dgm:pt>
    <dgm:pt modelId="{0B123031-1EAF-4103-AA9F-D01039836320}" type="sibTrans" cxnId="{11540721-E8FB-41DA-8081-E6AE6B3D196B}">
      <dgm:prSet/>
      <dgm:spPr/>
      <dgm:t>
        <a:bodyPr/>
        <a:lstStyle/>
        <a:p>
          <a:endParaRPr lang="tr-TR"/>
        </a:p>
      </dgm:t>
    </dgm:pt>
    <dgm:pt modelId="{CEB418D4-6978-48DB-AC7F-80406DAF9692}">
      <dgm:prSet phldrT="[Metin]" custT="1"/>
      <dgm:spPr/>
      <dgm:t>
        <a:bodyPr/>
        <a:lstStyle/>
        <a:p>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Uluslararası Tarımsal Araştırma Danışma Grubu (CGIAR)</a:t>
          </a:r>
          <a:endParaRPr lang="tr-TR" sz="1100" spc="0" dirty="0"/>
        </a:p>
      </dgm:t>
    </dgm:pt>
    <dgm:pt modelId="{78FAD6C3-EA39-4947-B919-332BDA93F370}" type="parTrans" cxnId="{B049C63F-2295-403C-A30B-F2E184B55B2C}">
      <dgm:prSet/>
      <dgm:spPr/>
      <dgm:t>
        <a:bodyPr/>
        <a:lstStyle/>
        <a:p>
          <a:endParaRPr lang="tr-TR"/>
        </a:p>
      </dgm:t>
    </dgm:pt>
    <dgm:pt modelId="{4236DB99-08B7-4CFC-92CB-2CFBBA888EE0}" type="sibTrans" cxnId="{B049C63F-2295-403C-A30B-F2E184B55B2C}">
      <dgm:prSet/>
      <dgm:spPr/>
      <dgm:t>
        <a:bodyPr/>
        <a:lstStyle/>
        <a:p>
          <a:endParaRPr lang="tr-TR"/>
        </a:p>
      </dgm:t>
    </dgm:pt>
    <dgm:pt modelId="{82B5DA27-2CF9-42A1-974A-5CB4E4BCCDB1}">
      <dgm:prSet phldrT="[Metin]" custT="1"/>
      <dgm:spPr/>
      <dgm:t>
        <a:bodyPr/>
        <a:lstStyle/>
        <a:p>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İslam İşbirliği Teşkilatı (İİT)</a:t>
          </a:r>
          <a:endParaRPr lang="tr-TR" sz="1100" spc="0" dirty="0"/>
        </a:p>
      </dgm:t>
    </dgm:pt>
    <dgm:pt modelId="{36D55131-0E50-4C04-BB71-F3631CE2C38D}" type="parTrans" cxnId="{6085F1B8-6126-4CDF-9B2A-4DF152B0E4B8}">
      <dgm:prSet/>
      <dgm:spPr/>
      <dgm:t>
        <a:bodyPr/>
        <a:lstStyle/>
        <a:p>
          <a:endParaRPr lang="tr-TR"/>
        </a:p>
      </dgm:t>
    </dgm:pt>
    <dgm:pt modelId="{D08B6035-6940-404E-9E0F-6ABD4871635D}" type="sibTrans" cxnId="{6085F1B8-6126-4CDF-9B2A-4DF152B0E4B8}">
      <dgm:prSet/>
      <dgm:spPr/>
      <dgm:t>
        <a:bodyPr/>
        <a:lstStyle/>
        <a:p>
          <a:endParaRPr lang="tr-TR"/>
        </a:p>
      </dgm:t>
    </dgm:pt>
    <dgm:pt modelId="{D72139F9-DB44-4C4B-8331-A75C86376C69}">
      <dgm:prSet phldrT="[Metin]" custT="1"/>
      <dgm:spPr/>
      <dgm:t>
        <a:bodyPr/>
        <a:lstStyle/>
        <a:p>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Körfez Arap Ülkeleri İşbirliği Konseyi (KİK) (stratejik diyalog ortağı)</a:t>
          </a:r>
          <a:endParaRPr lang="tr-TR" sz="1100" spc="0" dirty="0"/>
        </a:p>
      </dgm:t>
    </dgm:pt>
    <dgm:pt modelId="{C09017F3-3F20-46EB-AAA3-45EEAEC9F9FC}" type="parTrans" cxnId="{78F3C7D7-D8F4-44D5-A35D-4011EA529AA2}">
      <dgm:prSet/>
      <dgm:spPr/>
      <dgm:t>
        <a:bodyPr/>
        <a:lstStyle/>
        <a:p>
          <a:endParaRPr lang="tr-TR"/>
        </a:p>
      </dgm:t>
    </dgm:pt>
    <dgm:pt modelId="{2406EC68-3922-42AB-8660-6516836174C1}" type="sibTrans" cxnId="{78F3C7D7-D8F4-44D5-A35D-4011EA529AA2}">
      <dgm:prSet/>
      <dgm:spPr/>
      <dgm:t>
        <a:bodyPr/>
        <a:lstStyle/>
        <a:p>
          <a:endParaRPr lang="tr-TR"/>
        </a:p>
      </dgm:t>
    </dgm:pt>
    <dgm:pt modelId="{B542CA83-01A0-4E2C-99E8-7F1EBABD6DB1}">
      <dgm:prSet phldrT="[Metin]" custT="1"/>
      <dgm:spPr/>
      <dgm:t>
        <a:bodyPr/>
        <a:lstStyle/>
        <a:p>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Şanghay İşbirliği Örgütü (ŞİÖ) (diyalog ortağı)</a:t>
          </a:r>
          <a:endParaRPr lang="tr-TR" sz="1100" spc="0" dirty="0"/>
        </a:p>
      </dgm:t>
    </dgm:pt>
    <dgm:pt modelId="{1BE074F7-81AB-461D-BD03-67C608912C6A}" type="parTrans" cxnId="{2E43AD45-AC66-4C6E-B5E6-7C6685817C21}">
      <dgm:prSet/>
      <dgm:spPr/>
      <dgm:t>
        <a:bodyPr/>
        <a:lstStyle/>
        <a:p>
          <a:endParaRPr lang="tr-TR"/>
        </a:p>
      </dgm:t>
    </dgm:pt>
    <dgm:pt modelId="{0FC5B18D-77CD-45D7-9404-30D2829EA156}" type="sibTrans" cxnId="{2E43AD45-AC66-4C6E-B5E6-7C6685817C21}">
      <dgm:prSet/>
      <dgm:spPr/>
      <dgm:t>
        <a:bodyPr/>
        <a:lstStyle/>
        <a:p>
          <a:endParaRPr lang="tr-TR"/>
        </a:p>
      </dgm:t>
    </dgm:pt>
    <dgm:pt modelId="{A532A7A3-2035-420C-A4DB-3207B54C28BA}">
      <dgm:prSet phldrT="[Metin]" custT="1"/>
      <dgm:spPr/>
      <dgm:t>
        <a:bodyPr/>
        <a:lstStyle/>
        <a:p>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Uluslararası Kurak Alanlarda Tarımsal Araştırma Merkezi (ICARDA) (</a:t>
          </a:r>
          <a:r>
            <a:rPr lang="tr-TR" sz="1100" spc="0" dirty="0" err="1"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donör</a:t>
          </a:r>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ülke)</a:t>
          </a:r>
          <a:endParaRPr lang="tr-TR" sz="1100" spc="0" dirty="0"/>
        </a:p>
      </dgm:t>
    </dgm:pt>
    <dgm:pt modelId="{8989F6A6-AECE-4DCD-9D67-FB05247934E0}" type="parTrans" cxnId="{21827D10-CB5A-4B41-B145-9EE7CE53824E}">
      <dgm:prSet/>
      <dgm:spPr/>
      <dgm:t>
        <a:bodyPr/>
        <a:lstStyle/>
        <a:p>
          <a:endParaRPr lang="tr-TR"/>
        </a:p>
      </dgm:t>
    </dgm:pt>
    <dgm:pt modelId="{F50D00FD-02CE-49A4-9119-1DE9E05A2F9C}" type="sibTrans" cxnId="{21827D10-CB5A-4B41-B145-9EE7CE53824E}">
      <dgm:prSet/>
      <dgm:spPr/>
      <dgm:t>
        <a:bodyPr/>
        <a:lstStyle/>
        <a:p>
          <a:endParaRPr lang="tr-TR"/>
        </a:p>
      </dgm:t>
    </dgm:pt>
    <dgm:pt modelId="{6D6D0619-CF5A-4FE6-9474-1A8F7171F047}">
      <dgm:prSet phldrT="[Metin]" custT="1"/>
      <dgm:spPr/>
      <dgm:t>
        <a:bodyPr/>
        <a:lstStyle/>
        <a:p>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BM Uluslararası Tarımsal Kalkınma Fonu (IFAD) </a:t>
          </a:r>
          <a:endParaRPr lang="tr-TR" sz="1100" spc="0" dirty="0"/>
        </a:p>
      </dgm:t>
    </dgm:pt>
    <dgm:pt modelId="{03EA0910-E936-4260-ABA7-28F293185A99}" type="parTrans" cxnId="{9B8746FB-2BC6-40F3-AB8F-8A62CAC79868}">
      <dgm:prSet/>
      <dgm:spPr/>
      <dgm:t>
        <a:bodyPr/>
        <a:lstStyle/>
        <a:p>
          <a:endParaRPr lang="tr-TR"/>
        </a:p>
      </dgm:t>
    </dgm:pt>
    <dgm:pt modelId="{D1869E6D-4906-478E-93B9-0229A64AB342}" type="sibTrans" cxnId="{9B8746FB-2BC6-40F3-AB8F-8A62CAC79868}">
      <dgm:prSet/>
      <dgm:spPr/>
      <dgm:t>
        <a:bodyPr/>
        <a:lstStyle/>
        <a:p>
          <a:endParaRPr lang="tr-TR"/>
        </a:p>
      </dgm:t>
    </dgm:pt>
    <dgm:pt modelId="{D6371046-9C1E-4E9C-9E16-541E5674E9EB}">
      <dgm:prSet phldrT="[Metin]" custT="1"/>
      <dgm:spPr/>
      <dgm:t>
        <a:bodyPr/>
        <a:lstStyle/>
        <a:p>
          <a:r>
            <a:rPr lang="tr-TR" sz="11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BM Gıda ve Tarım Örgütü (FAO)</a:t>
          </a:r>
          <a:endParaRPr lang="tr-TR" sz="1100" spc="0" dirty="0"/>
        </a:p>
      </dgm:t>
    </dgm:pt>
    <dgm:pt modelId="{9853B0B6-6C8D-4787-BE10-A8505BE67A16}" type="parTrans" cxnId="{9C6ABAB1-0036-45EE-BC58-7C657BDA4EA8}">
      <dgm:prSet/>
      <dgm:spPr/>
      <dgm:t>
        <a:bodyPr/>
        <a:lstStyle/>
        <a:p>
          <a:endParaRPr lang="tr-TR"/>
        </a:p>
      </dgm:t>
    </dgm:pt>
    <dgm:pt modelId="{56205A11-ED1B-4C30-B70A-2F0CB1FE284F}" type="sibTrans" cxnId="{9C6ABAB1-0036-45EE-BC58-7C657BDA4EA8}">
      <dgm:prSet/>
      <dgm:spPr/>
      <dgm:t>
        <a:bodyPr/>
        <a:lstStyle/>
        <a:p>
          <a:endParaRPr lang="tr-TR"/>
        </a:p>
      </dgm:t>
    </dgm:pt>
    <dgm:pt modelId="{A3ADB493-6840-44EF-9EC4-CCBFF852E97B}">
      <dgm:prSet phldrT="[Metin]" custT="1"/>
      <dgm:spPr/>
      <dgm:t>
        <a:bodyPr/>
        <a:lstStyle/>
        <a:p>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Avrupa Konseyi, </a:t>
          </a:r>
          <a:endParaRPr lang="tr-TR" sz="1200" spc="0" dirty="0">
            <a:latin typeface="Segoe UI" panose="020B0502040204020203" pitchFamily="34" charset="0"/>
            <a:ea typeface="Segoe UI" panose="020B0502040204020203" pitchFamily="34" charset="0"/>
            <a:cs typeface="Segoe UI" panose="020B0502040204020203" pitchFamily="34" charset="0"/>
          </a:endParaRPr>
        </a:p>
      </dgm:t>
    </dgm:pt>
    <dgm:pt modelId="{8E1DB0EC-419C-43AF-B901-3F5C5FB7F96F}" type="parTrans" cxnId="{8DFF181C-FF66-4469-904D-33B1DF4C484D}">
      <dgm:prSet/>
      <dgm:spPr/>
      <dgm:t>
        <a:bodyPr/>
        <a:lstStyle/>
        <a:p>
          <a:endParaRPr lang="tr-TR"/>
        </a:p>
      </dgm:t>
    </dgm:pt>
    <dgm:pt modelId="{4959350C-DBC5-4F88-9A52-181F4D2EB847}" type="sibTrans" cxnId="{8DFF181C-FF66-4469-904D-33B1DF4C484D}">
      <dgm:prSet/>
      <dgm:spPr/>
      <dgm:t>
        <a:bodyPr/>
        <a:lstStyle/>
        <a:p>
          <a:endParaRPr lang="tr-TR"/>
        </a:p>
      </dgm:t>
    </dgm:pt>
    <dgm:pt modelId="{B9163E83-55FE-4E13-8373-0B6CB573D855}">
      <dgm:prSet phldrT="[Metin]" custT="1"/>
      <dgm:spPr/>
      <dgm:t>
        <a:bodyPr/>
        <a:lstStyle/>
        <a:p>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Avrupa Konseyi Kalkınma Bankası (AKKB), </a:t>
          </a:r>
          <a:endParaRPr lang="tr-TR" sz="1200" spc="0" dirty="0">
            <a:latin typeface="Segoe UI" panose="020B0502040204020203" pitchFamily="34" charset="0"/>
            <a:ea typeface="Segoe UI" panose="020B0502040204020203" pitchFamily="34" charset="0"/>
            <a:cs typeface="Segoe UI" panose="020B0502040204020203" pitchFamily="34" charset="0"/>
          </a:endParaRPr>
        </a:p>
      </dgm:t>
    </dgm:pt>
    <dgm:pt modelId="{85BB11FB-6324-4D92-8C16-16A9EA16EFF5}" type="parTrans" cxnId="{BB8D3ED6-1ADF-4ABA-A044-398CD79F10F0}">
      <dgm:prSet/>
      <dgm:spPr/>
      <dgm:t>
        <a:bodyPr/>
        <a:lstStyle/>
        <a:p>
          <a:endParaRPr lang="tr-TR"/>
        </a:p>
      </dgm:t>
    </dgm:pt>
    <dgm:pt modelId="{D7ACFD65-5047-44AC-A7CA-BD7A46F4110C}" type="sibTrans" cxnId="{BB8D3ED6-1ADF-4ABA-A044-398CD79F10F0}">
      <dgm:prSet/>
      <dgm:spPr/>
      <dgm:t>
        <a:bodyPr/>
        <a:lstStyle/>
        <a:p>
          <a:endParaRPr lang="tr-TR"/>
        </a:p>
      </dgm:t>
    </dgm:pt>
    <dgm:pt modelId="{3921BFCA-0FB2-4944-871B-084D76053D88}">
      <dgm:prSet phldrT="[Metin]" custT="1"/>
      <dgm:spPr/>
      <dgm:t>
        <a:bodyPr/>
        <a:lstStyle/>
        <a:p>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Gelişen Sekiz Ülke (D-8) (Sanayi, Sağlık ve Çevre Koordinatörü),</a:t>
          </a:r>
          <a:endParaRPr lang="tr-TR" sz="1200" spc="0" dirty="0">
            <a:latin typeface="Segoe UI" panose="020B0502040204020203" pitchFamily="34" charset="0"/>
            <a:ea typeface="Segoe UI" panose="020B0502040204020203" pitchFamily="34" charset="0"/>
            <a:cs typeface="Segoe UI" panose="020B0502040204020203" pitchFamily="34" charset="0"/>
          </a:endParaRPr>
        </a:p>
      </dgm:t>
    </dgm:pt>
    <dgm:pt modelId="{C8535A45-C82A-4E83-AF55-91BB5B6520A2}" type="parTrans" cxnId="{E95E7E8B-B244-4929-8088-02CF88F697A4}">
      <dgm:prSet/>
      <dgm:spPr/>
      <dgm:t>
        <a:bodyPr/>
        <a:lstStyle/>
        <a:p>
          <a:endParaRPr lang="tr-TR"/>
        </a:p>
      </dgm:t>
    </dgm:pt>
    <dgm:pt modelId="{4F13E420-5DB2-4A34-974C-24E52D02730A}" type="sibTrans" cxnId="{E95E7E8B-B244-4929-8088-02CF88F697A4}">
      <dgm:prSet/>
      <dgm:spPr/>
      <dgm:t>
        <a:bodyPr/>
        <a:lstStyle/>
        <a:p>
          <a:endParaRPr lang="tr-TR"/>
        </a:p>
      </dgm:t>
    </dgm:pt>
    <dgm:pt modelId="{B5422B0A-6181-4F0F-AC98-7D133594FD21}">
      <dgm:prSet phldrT="[Metin]" custT="1"/>
      <dgm:spPr/>
      <dgm:t>
        <a:bodyPr/>
        <a:lstStyle/>
        <a:p>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İktisadi İşbirliği ve Gelişme Teşkilatı (OECD), </a:t>
          </a:r>
          <a:endParaRPr lang="tr-TR" sz="1200" spc="0" dirty="0">
            <a:latin typeface="Segoe UI" panose="020B0502040204020203" pitchFamily="34" charset="0"/>
            <a:ea typeface="Segoe UI" panose="020B0502040204020203" pitchFamily="34" charset="0"/>
            <a:cs typeface="Segoe UI" panose="020B0502040204020203" pitchFamily="34" charset="0"/>
          </a:endParaRPr>
        </a:p>
      </dgm:t>
    </dgm:pt>
    <dgm:pt modelId="{DF626052-DE9D-4CAB-AD61-BB7793C71CCF}" type="parTrans" cxnId="{0B9B3D34-3848-4A4B-925B-689A960957FD}">
      <dgm:prSet/>
      <dgm:spPr/>
      <dgm:t>
        <a:bodyPr/>
        <a:lstStyle/>
        <a:p>
          <a:endParaRPr lang="tr-TR"/>
        </a:p>
      </dgm:t>
    </dgm:pt>
    <dgm:pt modelId="{35638476-90DB-4FB2-BA17-7FE9FFE72A98}" type="sibTrans" cxnId="{0B9B3D34-3848-4A4B-925B-689A960957FD}">
      <dgm:prSet/>
      <dgm:spPr/>
      <dgm:t>
        <a:bodyPr/>
        <a:lstStyle/>
        <a:p>
          <a:endParaRPr lang="tr-TR"/>
        </a:p>
      </dgm:t>
    </dgm:pt>
    <dgm:pt modelId="{A587F132-F767-4EBD-8ABF-5ED0D4EA8FCF}">
      <dgm:prSet phldrT="[Metin]" custT="1"/>
      <dgm:spPr/>
      <dgm:t>
        <a:bodyPr/>
        <a:lstStyle/>
        <a:p>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Uluslararası Enerji Ajansı (IEA), </a:t>
          </a:r>
          <a:endParaRPr lang="tr-TR" sz="1200" spc="0" dirty="0">
            <a:latin typeface="Segoe UI" panose="020B0502040204020203" pitchFamily="34" charset="0"/>
            <a:ea typeface="Segoe UI" panose="020B0502040204020203" pitchFamily="34" charset="0"/>
            <a:cs typeface="Segoe UI" panose="020B0502040204020203" pitchFamily="34" charset="0"/>
          </a:endParaRPr>
        </a:p>
      </dgm:t>
    </dgm:pt>
    <dgm:pt modelId="{9A1E4644-F14B-4836-BF80-C2C0D49928DF}" type="parTrans" cxnId="{36D56820-EAF0-4430-8B6E-DCEEAE0C5AF4}">
      <dgm:prSet/>
      <dgm:spPr/>
      <dgm:t>
        <a:bodyPr/>
        <a:lstStyle/>
        <a:p>
          <a:endParaRPr lang="tr-TR"/>
        </a:p>
      </dgm:t>
    </dgm:pt>
    <dgm:pt modelId="{AD348655-AC1E-4D01-9B09-58BD34C53B21}" type="sibTrans" cxnId="{36D56820-EAF0-4430-8B6E-DCEEAE0C5AF4}">
      <dgm:prSet/>
      <dgm:spPr/>
      <dgm:t>
        <a:bodyPr/>
        <a:lstStyle/>
        <a:p>
          <a:endParaRPr lang="tr-TR"/>
        </a:p>
      </dgm:t>
    </dgm:pt>
    <dgm:pt modelId="{6BE351B5-348F-45A3-9124-CCED2CB9F06A}">
      <dgm:prSet phldrT="[Metin]" custT="1"/>
      <dgm:spPr/>
      <dgm:t>
        <a:bodyPr/>
        <a:lstStyle/>
        <a:p>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İslam Kalkınma Bankası (İKB), </a:t>
          </a:r>
          <a:endParaRPr lang="tr-TR" sz="1200" spc="0" dirty="0">
            <a:latin typeface="Segoe UI" panose="020B0502040204020203" pitchFamily="34" charset="0"/>
            <a:ea typeface="Segoe UI" panose="020B0502040204020203" pitchFamily="34" charset="0"/>
            <a:cs typeface="Segoe UI" panose="020B0502040204020203" pitchFamily="34" charset="0"/>
          </a:endParaRPr>
        </a:p>
      </dgm:t>
    </dgm:pt>
    <dgm:pt modelId="{1D1731A1-1C37-4E4E-9E92-CF2826137B5B}" type="parTrans" cxnId="{44E741F5-D7F3-4721-BDED-8E282747A3B8}">
      <dgm:prSet/>
      <dgm:spPr/>
      <dgm:t>
        <a:bodyPr/>
        <a:lstStyle/>
        <a:p>
          <a:endParaRPr lang="tr-TR"/>
        </a:p>
      </dgm:t>
    </dgm:pt>
    <dgm:pt modelId="{D1D2BF72-0F9F-4D92-B043-DE9E85E2E119}" type="sibTrans" cxnId="{44E741F5-D7F3-4721-BDED-8E282747A3B8}">
      <dgm:prSet/>
      <dgm:spPr/>
      <dgm:t>
        <a:bodyPr/>
        <a:lstStyle/>
        <a:p>
          <a:endParaRPr lang="tr-TR"/>
        </a:p>
      </dgm:t>
    </dgm:pt>
    <dgm:pt modelId="{CC0E406B-44A8-4330-9492-31A8B7CEAC08}">
      <dgm:prSet phldrT="[Metin]" custT="1"/>
      <dgm:spPr/>
      <dgm:t>
        <a:bodyPr/>
        <a:lstStyle/>
        <a:p>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Uluslararası Sivil Havacılık Örgütü (ICAO),</a:t>
          </a:r>
          <a:endParaRPr lang="tr-TR" sz="1200" spc="0" dirty="0">
            <a:latin typeface="Segoe UI" panose="020B0502040204020203" pitchFamily="34" charset="0"/>
            <a:ea typeface="Segoe UI" panose="020B0502040204020203" pitchFamily="34" charset="0"/>
            <a:cs typeface="Segoe UI" panose="020B0502040204020203" pitchFamily="34" charset="0"/>
          </a:endParaRPr>
        </a:p>
      </dgm:t>
    </dgm:pt>
    <dgm:pt modelId="{B1ACD467-7DDD-4618-B3F9-4228064E9F4B}" type="parTrans" cxnId="{6F57D51A-4FB4-42B2-8B72-1AFD2D99F2BB}">
      <dgm:prSet/>
      <dgm:spPr/>
      <dgm:t>
        <a:bodyPr/>
        <a:lstStyle/>
        <a:p>
          <a:endParaRPr lang="tr-TR"/>
        </a:p>
      </dgm:t>
    </dgm:pt>
    <dgm:pt modelId="{F2DC2A6B-7E63-4C58-823D-B0139AF8A4DC}" type="sibTrans" cxnId="{6F57D51A-4FB4-42B2-8B72-1AFD2D99F2BB}">
      <dgm:prSet/>
      <dgm:spPr/>
      <dgm:t>
        <a:bodyPr/>
        <a:lstStyle/>
        <a:p>
          <a:endParaRPr lang="tr-TR"/>
        </a:p>
      </dgm:t>
    </dgm:pt>
    <dgm:pt modelId="{2EEE669C-D2BC-43B4-A438-1C726C7A22F4}">
      <dgm:prSet phldrT="[Metin]" custT="1"/>
      <dgm:spPr/>
      <dgm:t>
        <a:bodyPr/>
        <a:lstStyle/>
        <a:p>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Karadeniz Ekonomik İşbirliği Örgütü (KEİ).</a:t>
          </a:r>
          <a:endParaRPr lang="tr-TR" sz="1200" spc="0" dirty="0">
            <a:latin typeface="Segoe UI" panose="020B0502040204020203" pitchFamily="34" charset="0"/>
            <a:ea typeface="Segoe UI" panose="020B0502040204020203" pitchFamily="34" charset="0"/>
            <a:cs typeface="Segoe UI" panose="020B0502040204020203" pitchFamily="34" charset="0"/>
          </a:endParaRPr>
        </a:p>
      </dgm:t>
    </dgm:pt>
    <dgm:pt modelId="{655EE386-E7BD-480E-A436-9E19912C8E04}" type="parTrans" cxnId="{CDB384B7-8D7B-4049-B782-170A110C9771}">
      <dgm:prSet/>
      <dgm:spPr/>
      <dgm:t>
        <a:bodyPr/>
        <a:lstStyle/>
        <a:p>
          <a:endParaRPr lang="tr-TR"/>
        </a:p>
      </dgm:t>
    </dgm:pt>
    <dgm:pt modelId="{3610F49A-0366-46E2-B15B-9F6FCFD1A136}" type="sibTrans" cxnId="{CDB384B7-8D7B-4049-B782-170A110C9771}">
      <dgm:prSet/>
      <dgm:spPr/>
      <dgm:t>
        <a:bodyPr/>
        <a:lstStyle/>
        <a:p>
          <a:endParaRPr lang="tr-TR"/>
        </a:p>
      </dgm:t>
    </dgm:pt>
    <dgm:pt modelId="{3425E11C-44FF-472E-8017-AA13A1044224}" type="pres">
      <dgm:prSet presAssocID="{3CDEE91F-707C-412B-AFD1-9C4155B14FF5}" presName="Name0" presStyleCnt="0">
        <dgm:presLayoutVars>
          <dgm:dir/>
          <dgm:animLvl val="lvl"/>
          <dgm:resizeHandles val="exact"/>
        </dgm:presLayoutVars>
      </dgm:prSet>
      <dgm:spPr/>
      <dgm:t>
        <a:bodyPr/>
        <a:lstStyle/>
        <a:p>
          <a:endParaRPr lang="tr-TR"/>
        </a:p>
      </dgm:t>
    </dgm:pt>
    <dgm:pt modelId="{55849E89-2052-4781-AC05-EDF49A91BFDC}" type="pres">
      <dgm:prSet presAssocID="{A586A7CA-807C-4E0A-A6F8-4E1155D62E66}" presName="linNode" presStyleCnt="0"/>
      <dgm:spPr/>
    </dgm:pt>
    <dgm:pt modelId="{27F691D7-B3E6-4E1B-8869-541368921D62}" type="pres">
      <dgm:prSet presAssocID="{A586A7CA-807C-4E0A-A6F8-4E1155D62E66}" presName="parentText" presStyleLbl="node1" presStyleIdx="0" presStyleCnt="2">
        <dgm:presLayoutVars>
          <dgm:chMax val="1"/>
          <dgm:bulletEnabled val="1"/>
        </dgm:presLayoutVars>
      </dgm:prSet>
      <dgm:spPr/>
      <dgm:t>
        <a:bodyPr/>
        <a:lstStyle/>
        <a:p>
          <a:endParaRPr lang="tr-TR"/>
        </a:p>
      </dgm:t>
    </dgm:pt>
    <dgm:pt modelId="{D7066630-D599-4114-8F6E-6C6902215191}" type="pres">
      <dgm:prSet presAssocID="{A586A7CA-807C-4E0A-A6F8-4E1155D62E66}" presName="descendantText" presStyleLbl="alignAccFollowNode1" presStyleIdx="0" presStyleCnt="2">
        <dgm:presLayoutVars>
          <dgm:bulletEnabled val="1"/>
        </dgm:presLayoutVars>
      </dgm:prSet>
      <dgm:spPr/>
      <dgm:t>
        <a:bodyPr/>
        <a:lstStyle/>
        <a:p>
          <a:endParaRPr lang="tr-TR"/>
        </a:p>
      </dgm:t>
    </dgm:pt>
    <dgm:pt modelId="{ED04952D-94D7-4221-BB5E-473157818730}" type="pres">
      <dgm:prSet presAssocID="{7EFD82FA-D79B-4493-B85A-B6EA7C8D857A}" presName="sp" presStyleCnt="0"/>
      <dgm:spPr/>
    </dgm:pt>
    <dgm:pt modelId="{25A2898D-9FAF-48D3-893E-B4E338DB62C3}" type="pres">
      <dgm:prSet presAssocID="{D3BF3311-E763-47C5-9326-F8BFE146D0E1}" presName="linNode" presStyleCnt="0"/>
      <dgm:spPr/>
    </dgm:pt>
    <dgm:pt modelId="{ACD56ABC-0FC9-47A3-AD86-F0336F2DD44E}" type="pres">
      <dgm:prSet presAssocID="{D3BF3311-E763-47C5-9326-F8BFE146D0E1}" presName="parentText" presStyleLbl="node1" presStyleIdx="1" presStyleCnt="2">
        <dgm:presLayoutVars>
          <dgm:chMax val="1"/>
          <dgm:bulletEnabled val="1"/>
        </dgm:presLayoutVars>
      </dgm:prSet>
      <dgm:spPr/>
      <dgm:t>
        <a:bodyPr/>
        <a:lstStyle/>
        <a:p>
          <a:endParaRPr lang="tr-TR"/>
        </a:p>
      </dgm:t>
    </dgm:pt>
    <dgm:pt modelId="{320DCC50-311C-4177-A01C-CDDDF67C0CAB}" type="pres">
      <dgm:prSet presAssocID="{D3BF3311-E763-47C5-9326-F8BFE146D0E1}" presName="descendantText" presStyleLbl="alignAccFollowNode1" presStyleIdx="1" presStyleCnt="2">
        <dgm:presLayoutVars>
          <dgm:bulletEnabled val="1"/>
        </dgm:presLayoutVars>
      </dgm:prSet>
      <dgm:spPr/>
      <dgm:t>
        <a:bodyPr/>
        <a:lstStyle/>
        <a:p>
          <a:endParaRPr lang="tr-TR"/>
        </a:p>
      </dgm:t>
    </dgm:pt>
  </dgm:ptLst>
  <dgm:cxnLst>
    <dgm:cxn modelId="{9C6ABAB1-0036-45EE-BC58-7C657BDA4EA8}" srcId="{A586A7CA-807C-4E0A-A6F8-4E1155D62E66}" destId="{D6371046-9C1E-4E9C-9E16-541E5674E9EB}" srcOrd="9" destOrd="0" parTransId="{9853B0B6-6C8D-4787-BE10-A8505BE67A16}" sibTransId="{56205A11-ED1B-4C30-B70A-2F0CB1FE284F}"/>
    <dgm:cxn modelId="{04ACCEC9-A644-48B5-A0D1-9DEA756BD7BD}" type="presOf" srcId="{A587F132-F767-4EBD-8ABF-5ED0D4EA8FCF}" destId="{320DCC50-311C-4177-A01C-CDDDF67C0CAB}" srcOrd="0" destOrd="5" presId="urn:microsoft.com/office/officeart/2005/8/layout/vList5"/>
    <dgm:cxn modelId="{44E741F5-D7F3-4721-BDED-8E282747A3B8}" srcId="{D3BF3311-E763-47C5-9326-F8BFE146D0E1}" destId="{6BE351B5-348F-45A3-9124-CCED2CB9F06A}" srcOrd="7" destOrd="0" parTransId="{1D1731A1-1C37-4E4E-9E92-CF2826137B5B}" sibTransId="{D1D2BF72-0F9F-4D92-B043-DE9E85E2E119}"/>
    <dgm:cxn modelId="{11540721-E8FB-41DA-8081-E6AE6B3D196B}" srcId="{A586A7CA-807C-4E0A-A6F8-4E1155D62E66}" destId="{4337D7BC-E150-4879-A00B-348061D007EB}" srcOrd="2" destOrd="0" parTransId="{CFF97BEE-0045-4F20-ACE3-6ABB80A5CF71}" sibTransId="{0B123031-1EAF-4103-AA9F-D01039836320}"/>
    <dgm:cxn modelId="{E8DD845F-AEDD-4041-96BE-3490B6FC196A}" type="presOf" srcId="{1631EF9D-FF77-42E7-8E72-73E78C2D0B63}" destId="{D7066630-D599-4114-8F6E-6C6902215191}" srcOrd="0" destOrd="0" presId="urn:microsoft.com/office/officeart/2005/8/layout/vList5"/>
    <dgm:cxn modelId="{2E43AD45-AC66-4C6E-B5E6-7C6685817C21}" srcId="{A586A7CA-807C-4E0A-A6F8-4E1155D62E66}" destId="{B542CA83-01A0-4E2C-99E8-7F1EBABD6DB1}" srcOrd="6" destOrd="0" parTransId="{1BE074F7-81AB-461D-BD03-67C608912C6A}" sibTransId="{0FC5B18D-77CD-45D7-9404-30D2829EA156}"/>
    <dgm:cxn modelId="{1E140A7C-2738-407A-89B0-0990A3E39CF4}" type="presOf" srcId="{D6371046-9C1E-4E9C-9E16-541E5674E9EB}" destId="{D7066630-D599-4114-8F6E-6C6902215191}" srcOrd="0" destOrd="9" presId="urn:microsoft.com/office/officeart/2005/8/layout/vList5"/>
    <dgm:cxn modelId="{D51500A2-DD02-432E-ABF5-1CF61E5D2263}" type="presOf" srcId="{3921BFCA-0FB2-4944-871B-084D76053D88}" destId="{320DCC50-311C-4177-A01C-CDDDF67C0CAB}" srcOrd="0" destOrd="3" presId="urn:microsoft.com/office/officeart/2005/8/layout/vList5"/>
    <dgm:cxn modelId="{5BE3C30A-9988-4A2B-9FE2-6DDB9E5A01E4}" type="presOf" srcId="{6D6D0619-CF5A-4FE6-9474-1A8F7171F047}" destId="{D7066630-D599-4114-8F6E-6C6902215191}" srcOrd="0" destOrd="8" presId="urn:microsoft.com/office/officeart/2005/8/layout/vList5"/>
    <dgm:cxn modelId="{0B9B3D34-3848-4A4B-925B-689A960957FD}" srcId="{D3BF3311-E763-47C5-9326-F8BFE146D0E1}" destId="{B5422B0A-6181-4F0F-AC98-7D133594FD21}" srcOrd="4" destOrd="0" parTransId="{DF626052-DE9D-4CAB-AD61-BB7793C71CCF}" sibTransId="{35638476-90DB-4FB2-BA17-7FE9FFE72A98}"/>
    <dgm:cxn modelId="{EBC51291-B943-4128-9ED0-CF649BAF3C9E}" type="presOf" srcId="{A3ADB493-6840-44EF-9EC4-CCBFF852E97B}" destId="{320DCC50-311C-4177-A01C-CDDDF67C0CAB}" srcOrd="0" destOrd="1" presId="urn:microsoft.com/office/officeart/2005/8/layout/vList5"/>
    <dgm:cxn modelId="{9B8746FB-2BC6-40F3-AB8F-8A62CAC79868}" srcId="{A586A7CA-807C-4E0A-A6F8-4E1155D62E66}" destId="{6D6D0619-CF5A-4FE6-9474-1A8F7171F047}" srcOrd="8" destOrd="0" parTransId="{03EA0910-E936-4260-ABA7-28F293185A99}" sibTransId="{D1869E6D-4906-478E-93B9-0229A64AB342}"/>
    <dgm:cxn modelId="{BB8D3ED6-1ADF-4ABA-A044-398CD79F10F0}" srcId="{D3BF3311-E763-47C5-9326-F8BFE146D0E1}" destId="{B9163E83-55FE-4E13-8373-0B6CB573D855}" srcOrd="2" destOrd="0" parTransId="{85BB11FB-6324-4D92-8C16-16A9EA16EFF5}" sibTransId="{D7ACFD65-5047-44AC-A7CA-BD7A46F4110C}"/>
    <dgm:cxn modelId="{7FC05E23-79B9-4A94-AA5B-AA7602BFB312}" srcId="{3CDEE91F-707C-412B-AFD1-9C4155B14FF5}" destId="{D3BF3311-E763-47C5-9326-F8BFE146D0E1}" srcOrd="1" destOrd="0" parTransId="{150B78F6-0522-4F8B-9E37-83B416E5F562}" sibTransId="{7B3CA78C-884A-422B-8954-7EDA4FDCE9EE}"/>
    <dgm:cxn modelId="{CF6DACAE-C9CC-48D8-882A-D466248A357A}" type="presOf" srcId="{B9163E83-55FE-4E13-8373-0B6CB573D855}" destId="{320DCC50-311C-4177-A01C-CDDDF67C0CAB}" srcOrd="0" destOrd="2" presId="urn:microsoft.com/office/officeart/2005/8/layout/vList5"/>
    <dgm:cxn modelId="{21827D10-CB5A-4B41-B145-9EE7CE53824E}" srcId="{A586A7CA-807C-4E0A-A6F8-4E1155D62E66}" destId="{A532A7A3-2035-420C-A4DB-3207B54C28BA}" srcOrd="7" destOrd="0" parTransId="{8989F6A6-AECE-4DCD-9D67-FB05247934E0}" sibTransId="{F50D00FD-02CE-49A4-9119-1DE9E05A2F9C}"/>
    <dgm:cxn modelId="{65AB9990-301B-45CE-93DF-57D1395A5EC4}" srcId="{A586A7CA-807C-4E0A-A6F8-4E1155D62E66}" destId="{1631EF9D-FF77-42E7-8E72-73E78C2D0B63}" srcOrd="0" destOrd="0" parTransId="{62898A74-0F4F-4532-95A2-83274CD359CC}" sibTransId="{B590821A-C587-4C54-8ADC-6B9506A78296}"/>
    <dgm:cxn modelId="{56301FAA-87A7-406C-8AAF-AEDD38BBAD0B}" type="presOf" srcId="{CC0E406B-44A8-4330-9492-31A8B7CEAC08}" destId="{320DCC50-311C-4177-A01C-CDDDF67C0CAB}" srcOrd="0" destOrd="6" presId="urn:microsoft.com/office/officeart/2005/8/layout/vList5"/>
    <dgm:cxn modelId="{0DB0EB4E-8486-44F8-AB77-13203F9EA4C5}" srcId="{3CDEE91F-707C-412B-AFD1-9C4155B14FF5}" destId="{A586A7CA-807C-4E0A-A6F8-4E1155D62E66}" srcOrd="0" destOrd="0" parTransId="{A7A9D697-8EBF-477A-BDE2-484B685C2766}" sibTransId="{7EFD82FA-D79B-4493-B85A-B6EA7C8D857A}"/>
    <dgm:cxn modelId="{C7897677-EBAE-4075-84B2-E9094B4C6EE6}" type="presOf" srcId="{3CDEE91F-707C-412B-AFD1-9C4155B14FF5}" destId="{3425E11C-44FF-472E-8017-AA13A1044224}" srcOrd="0" destOrd="0" presId="urn:microsoft.com/office/officeart/2005/8/layout/vList5"/>
    <dgm:cxn modelId="{7F03A342-3120-4AD9-971A-016A2B45ACCD}" type="presOf" srcId="{82B5DA27-2CF9-42A1-974A-5CB4E4BCCDB1}" destId="{D7066630-D599-4114-8F6E-6C6902215191}" srcOrd="0" destOrd="4" presId="urn:microsoft.com/office/officeart/2005/8/layout/vList5"/>
    <dgm:cxn modelId="{A6DB9CE4-7FB0-4D41-BD36-72C887B78D49}" type="presOf" srcId="{A532A7A3-2035-420C-A4DB-3207B54C28BA}" destId="{D7066630-D599-4114-8F6E-6C6902215191}" srcOrd="0" destOrd="7" presId="urn:microsoft.com/office/officeart/2005/8/layout/vList5"/>
    <dgm:cxn modelId="{36D56820-EAF0-4430-8B6E-DCEEAE0C5AF4}" srcId="{D3BF3311-E763-47C5-9326-F8BFE146D0E1}" destId="{A587F132-F767-4EBD-8ABF-5ED0D4EA8FCF}" srcOrd="5" destOrd="0" parTransId="{9A1E4644-F14B-4836-BF80-C2C0D49928DF}" sibTransId="{AD348655-AC1E-4D01-9B09-58BD34C53B21}"/>
    <dgm:cxn modelId="{CDB384B7-8D7B-4049-B782-170A110C9771}" srcId="{D3BF3311-E763-47C5-9326-F8BFE146D0E1}" destId="{2EEE669C-D2BC-43B4-A438-1C726C7A22F4}" srcOrd="8" destOrd="0" parTransId="{655EE386-E7BD-480E-A436-9E19912C8E04}" sibTransId="{3610F49A-0366-46E2-B15B-9F6FCFD1A136}"/>
    <dgm:cxn modelId="{6E13256A-CEFE-441D-A989-69C76D6F90C5}" type="presOf" srcId="{B542CA83-01A0-4E2C-99E8-7F1EBABD6DB1}" destId="{D7066630-D599-4114-8F6E-6C6902215191}" srcOrd="0" destOrd="6" presId="urn:microsoft.com/office/officeart/2005/8/layout/vList5"/>
    <dgm:cxn modelId="{E95E7E8B-B244-4929-8088-02CF88F697A4}" srcId="{D3BF3311-E763-47C5-9326-F8BFE146D0E1}" destId="{3921BFCA-0FB2-4944-871B-084D76053D88}" srcOrd="3" destOrd="0" parTransId="{C8535A45-C82A-4E83-AF55-91BB5B6520A2}" sibTransId="{4F13E420-5DB2-4A34-974C-24E52D02730A}"/>
    <dgm:cxn modelId="{6085F1B8-6126-4CDF-9B2A-4DF152B0E4B8}" srcId="{A586A7CA-807C-4E0A-A6F8-4E1155D62E66}" destId="{82B5DA27-2CF9-42A1-974A-5CB4E4BCCDB1}" srcOrd="4" destOrd="0" parTransId="{36D55131-0E50-4C04-BB71-F3631CE2C38D}" sibTransId="{D08B6035-6940-404E-9E0F-6ABD4871635D}"/>
    <dgm:cxn modelId="{448CAF98-CC39-4499-97BA-05FFEC0D20AE}" type="presOf" srcId="{DE9CFBFB-DADF-43A3-9E07-E7F04F173C31}" destId="{D7066630-D599-4114-8F6E-6C6902215191}" srcOrd="0" destOrd="1" presId="urn:microsoft.com/office/officeart/2005/8/layout/vList5"/>
    <dgm:cxn modelId="{D70AA7F2-0899-4227-A77E-143AB47CF0EA}" type="presOf" srcId="{D72139F9-DB44-4C4B-8331-A75C86376C69}" destId="{D7066630-D599-4114-8F6E-6C6902215191}" srcOrd="0" destOrd="5" presId="urn:microsoft.com/office/officeart/2005/8/layout/vList5"/>
    <dgm:cxn modelId="{0B1A0715-BA09-44EA-AC87-8FE76FE31059}" type="presOf" srcId="{CEB418D4-6978-48DB-AC7F-80406DAF9692}" destId="{D7066630-D599-4114-8F6E-6C6902215191}" srcOrd="0" destOrd="3" presId="urn:microsoft.com/office/officeart/2005/8/layout/vList5"/>
    <dgm:cxn modelId="{EA3A8715-62AF-477F-AF77-8B81C89E0094}" type="presOf" srcId="{4337D7BC-E150-4879-A00B-348061D007EB}" destId="{D7066630-D599-4114-8F6E-6C6902215191}" srcOrd="0" destOrd="2" presId="urn:microsoft.com/office/officeart/2005/8/layout/vList5"/>
    <dgm:cxn modelId="{B049C63F-2295-403C-A30B-F2E184B55B2C}" srcId="{A586A7CA-807C-4E0A-A6F8-4E1155D62E66}" destId="{CEB418D4-6978-48DB-AC7F-80406DAF9692}" srcOrd="3" destOrd="0" parTransId="{78FAD6C3-EA39-4947-B919-332BDA93F370}" sibTransId="{4236DB99-08B7-4CFC-92CB-2CFBBA888EE0}"/>
    <dgm:cxn modelId="{B334097F-C2E4-4BDE-A854-EE89E3619268}" type="presOf" srcId="{B5422B0A-6181-4F0F-AC98-7D133594FD21}" destId="{320DCC50-311C-4177-A01C-CDDDF67C0CAB}" srcOrd="0" destOrd="4" presId="urn:microsoft.com/office/officeart/2005/8/layout/vList5"/>
    <dgm:cxn modelId="{42AD1D40-8FAA-44A4-A576-8A0256A73239}" type="presOf" srcId="{D3BF3311-E763-47C5-9326-F8BFE146D0E1}" destId="{ACD56ABC-0FC9-47A3-AD86-F0336F2DD44E}" srcOrd="0" destOrd="0" presId="urn:microsoft.com/office/officeart/2005/8/layout/vList5"/>
    <dgm:cxn modelId="{2C8C3A79-8B26-47C8-809E-55F92512151F}" srcId="{A586A7CA-807C-4E0A-A6F8-4E1155D62E66}" destId="{DE9CFBFB-DADF-43A3-9E07-E7F04F173C31}" srcOrd="1" destOrd="0" parTransId="{1F1E4610-04FC-4931-9E35-C0F46B7D128D}" sibTransId="{CD97E2D4-2E40-49FF-99F8-0B4DE96AB9EF}"/>
    <dgm:cxn modelId="{C7F398C8-EBA8-4915-B505-9D418FF29D8B}" type="presOf" srcId="{A586A7CA-807C-4E0A-A6F8-4E1155D62E66}" destId="{27F691D7-B3E6-4E1B-8869-541368921D62}" srcOrd="0" destOrd="0" presId="urn:microsoft.com/office/officeart/2005/8/layout/vList5"/>
    <dgm:cxn modelId="{6F57D51A-4FB4-42B2-8B72-1AFD2D99F2BB}" srcId="{D3BF3311-E763-47C5-9326-F8BFE146D0E1}" destId="{CC0E406B-44A8-4330-9492-31A8B7CEAC08}" srcOrd="6" destOrd="0" parTransId="{B1ACD467-7DDD-4618-B3F9-4228064E9F4B}" sibTransId="{F2DC2A6B-7E63-4C58-823D-B0139AF8A4DC}"/>
    <dgm:cxn modelId="{78F3C7D7-D8F4-44D5-A35D-4011EA529AA2}" srcId="{A586A7CA-807C-4E0A-A6F8-4E1155D62E66}" destId="{D72139F9-DB44-4C4B-8331-A75C86376C69}" srcOrd="5" destOrd="0" parTransId="{C09017F3-3F20-46EB-AAA3-45EEAEC9F9FC}" sibTransId="{2406EC68-3922-42AB-8660-6516836174C1}"/>
    <dgm:cxn modelId="{8DFF181C-FF66-4469-904D-33B1DF4C484D}" srcId="{D3BF3311-E763-47C5-9326-F8BFE146D0E1}" destId="{A3ADB493-6840-44EF-9EC4-CCBFF852E97B}" srcOrd="1" destOrd="0" parTransId="{8E1DB0EC-419C-43AF-B901-3F5C5FB7F96F}" sibTransId="{4959350C-DBC5-4F88-9A52-181F4D2EB847}"/>
    <dgm:cxn modelId="{194C1E95-14E6-48BA-98F6-4A642D7D099E}" type="presOf" srcId="{2EEE669C-D2BC-43B4-A438-1C726C7A22F4}" destId="{320DCC50-311C-4177-A01C-CDDDF67C0CAB}" srcOrd="0" destOrd="8" presId="urn:microsoft.com/office/officeart/2005/8/layout/vList5"/>
    <dgm:cxn modelId="{37735F2B-BE2C-4E53-828C-5138625FA607}" srcId="{D3BF3311-E763-47C5-9326-F8BFE146D0E1}" destId="{66B8956F-CAC1-4C7D-BB57-2B5C7E932494}" srcOrd="0" destOrd="0" parTransId="{D45A19CB-93BF-41F1-A6BE-EB47D84C9441}" sibTransId="{AC08D4F6-F763-4D39-BC44-290DF69098BE}"/>
    <dgm:cxn modelId="{F06FF4F3-B682-4636-823A-FB00807BBEE4}" type="presOf" srcId="{66B8956F-CAC1-4C7D-BB57-2B5C7E932494}" destId="{320DCC50-311C-4177-A01C-CDDDF67C0CAB}" srcOrd="0" destOrd="0" presId="urn:microsoft.com/office/officeart/2005/8/layout/vList5"/>
    <dgm:cxn modelId="{58D605D6-61B4-4F1B-AF9C-D7FA1F2B4351}" type="presOf" srcId="{6BE351B5-348F-45A3-9124-CCED2CB9F06A}" destId="{320DCC50-311C-4177-A01C-CDDDF67C0CAB}" srcOrd="0" destOrd="7" presId="urn:microsoft.com/office/officeart/2005/8/layout/vList5"/>
    <dgm:cxn modelId="{85C4F458-CED0-4D5D-8467-CE8308211DAA}" type="presParOf" srcId="{3425E11C-44FF-472E-8017-AA13A1044224}" destId="{55849E89-2052-4781-AC05-EDF49A91BFDC}" srcOrd="0" destOrd="0" presId="urn:microsoft.com/office/officeart/2005/8/layout/vList5"/>
    <dgm:cxn modelId="{C71318D1-1EBF-49F8-9ECA-5D9C0658BF71}" type="presParOf" srcId="{55849E89-2052-4781-AC05-EDF49A91BFDC}" destId="{27F691D7-B3E6-4E1B-8869-541368921D62}" srcOrd="0" destOrd="0" presId="urn:microsoft.com/office/officeart/2005/8/layout/vList5"/>
    <dgm:cxn modelId="{905B675F-7524-4B37-8FEB-D783087FCA77}" type="presParOf" srcId="{55849E89-2052-4781-AC05-EDF49A91BFDC}" destId="{D7066630-D599-4114-8F6E-6C6902215191}" srcOrd="1" destOrd="0" presId="urn:microsoft.com/office/officeart/2005/8/layout/vList5"/>
    <dgm:cxn modelId="{3207003A-C032-48D6-A1C7-7C63E5B3BDEE}" type="presParOf" srcId="{3425E11C-44FF-472E-8017-AA13A1044224}" destId="{ED04952D-94D7-4221-BB5E-473157818730}" srcOrd="1" destOrd="0" presId="urn:microsoft.com/office/officeart/2005/8/layout/vList5"/>
    <dgm:cxn modelId="{D602A073-3BD4-48B5-B9D2-58499892B3E9}" type="presParOf" srcId="{3425E11C-44FF-472E-8017-AA13A1044224}" destId="{25A2898D-9FAF-48D3-893E-B4E338DB62C3}" srcOrd="2" destOrd="0" presId="urn:microsoft.com/office/officeart/2005/8/layout/vList5"/>
    <dgm:cxn modelId="{66DCAC9F-1260-48C5-B7E8-36A32C6CDF52}" type="presParOf" srcId="{25A2898D-9FAF-48D3-893E-B4E338DB62C3}" destId="{ACD56ABC-0FC9-47A3-AD86-F0336F2DD44E}" srcOrd="0" destOrd="0" presId="urn:microsoft.com/office/officeart/2005/8/layout/vList5"/>
    <dgm:cxn modelId="{BB023A0B-7A1D-400A-A477-EEF1D31463EB}" type="presParOf" srcId="{25A2898D-9FAF-48D3-893E-B4E338DB62C3}" destId="{320DCC50-311C-4177-A01C-CDDDF67C0CAB}"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DBAF2AC4-7E09-4819-8DCF-C1A89AF29590}" type="presOf" srcId="{29B07A9B-758D-4B21-AA1D-5D156007851D}" destId="{624C2BBB-E225-457B-9030-4059AD5FDDB1}"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3FD192B5-5757-4C34-BA3F-721445DC3DD8}" type="presOf" srcId="{9971BDDA-7F5A-4283-BABC-2783F2DAEC2A}" destId="{731FA5CE-5300-4FB1-B873-8E580626F98D}"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AE686D83-71B4-4863-BB41-071759DE6621}" type="presOf" srcId="{6D8F616C-5560-4CFA-9142-DE89A3921BF2}" destId="{B825B2F3-592F-4595-A1FE-D4717540E29F}" srcOrd="0" destOrd="0" presId="urn:microsoft.com/office/officeart/2005/8/layout/hChevron3"/>
    <dgm:cxn modelId="{D3577EBB-CCC5-4F82-B938-11B151900814}" type="presOf" srcId="{84C7E155-22FD-4C9A-80F2-286C57991394}" destId="{10C4BF1F-27B7-4C3B-BBA3-4D2570A5BEDE}"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6BEDA152-0EFF-4CF4-B4D5-F0064F902390}" type="presOf" srcId="{9760DC9B-F2BE-4099-942D-79204F4AD244}" destId="{846A4B04-42D5-43EE-9EE7-1E2D8FAEC0C2}" srcOrd="0" destOrd="0" presId="urn:microsoft.com/office/officeart/2005/8/layout/hChevron3"/>
    <dgm:cxn modelId="{DDC7E3D3-5D24-4793-B503-2DDE57BD6278}" type="presOf" srcId="{190F4928-E1E4-4DBB-BEF3-F88FDCB45E61}" destId="{9B891A10-9F93-434D-9B18-A4AABC3528A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FC3DD758-EE5F-4127-A400-0AE7EBB854DA}" type="presOf" srcId="{CF1FACA8-8E3A-4DD6-8967-1C0C6A60FFEB}" destId="{D5BE4F38-1013-49A4-92D3-475C4BC8BE6A}" srcOrd="0" destOrd="0" presId="urn:microsoft.com/office/officeart/2005/8/layout/hChevron3"/>
    <dgm:cxn modelId="{ACFAE2FF-8A49-41C4-9929-35B27E13E9A4}" type="presParOf" srcId="{846A4B04-42D5-43EE-9EE7-1E2D8FAEC0C2}" destId="{D5BE4F38-1013-49A4-92D3-475C4BC8BE6A}" srcOrd="0" destOrd="0" presId="urn:microsoft.com/office/officeart/2005/8/layout/hChevron3"/>
    <dgm:cxn modelId="{0A50AD5C-8DCE-4B6F-ABBA-40BB3DBD9DB0}" type="presParOf" srcId="{846A4B04-42D5-43EE-9EE7-1E2D8FAEC0C2}" destId="{6EEDA9E6-F5CD-4925-9D60-2CD4CAFC7D67}" srcOrd="1" destOrd="0" presId="urn:microsoft.com/office/officeart/2005/8/layout/hChevron3"/>
    <dgm:cxn modelId="{9EFA4ECA-2021-4B50-9733-42442047A896}" type="presParOf" srcId="{846A4B04-42D5-43EE-9EE7-1E2D8FAEC0C2}" destId="{10C4BF1F-27B7-4C3B-BBA3-4D2570A5BEDE}" srcOrd="2" destOrd="0" presId="urn:microsoft.com/office/officeart/2005/8/layout/hChevron3"/>
    <dgm:cxn modelId="{5E808653-0CC8-41AE-B8A9-9413DCA084E6}" type="presParOf" srcId="{846A4B04-42D5-43EE-9EE7-1E2D8FAEC0C2}" destId="{5D081AB1-DF61-4008-84D7-14292ADDA097}" srcOrd="3" destOrd="0" presId="urn:microsoft.com/office/officeart/2005/8/layout/hChevron3"/>
    <dgm:cxn modelId="{68F7AB68-A4F4-4D49-8C66-4BEB6E3B7677}" type="presParOf" srcId="{846A4B04-42D5-43EE-9EE7-1E2D8FAEC0C2}" destId="{731FA5CE-5300-4FB1-B873-8E580626F98D}" srcOrd="4" destOrd="0" presId="urn:microsoft.com/office/officeart/2005/8/layout/hChevron3"/>
    <dgm:cxn modelId="{0C9AAD8D-F73A-4716-81B5-91426FF486B9}" type="presParOf" srcId="{846A4B04-42D5-43EE-9EE7-1E2D8FAEC0C2}" destId="{C808C3B9-2886-4F6C-8942-88251E22EFD2}" srcOrd="5" destOrd="0" presId="urn:microsoft.com/office/officeart/2005/8/layout/hChevron3"/>
    <dgm:cxn modelId="{CBBE9194-B3C3-49E4-9B95-3DF68D3A9934}" type="presParOf" srcId="{846A4B04-42D5-43EE-9EE7-1E2D8FAEC0C2}" destId="{624C2BBB-E225-457B-9030-4059AD5FDDB1}" srcOrd="6" destOrd="0" presId="urn:microsoft.com/office/officeart/2005/8/layout/hChevron3"/>
    <dgm:cxn modelId="{9A1D5C31-83A6-4AB3-B3AC-EB54A7BBC21B}" type="presParOf" srcId="{846A4B04-42D5-43EE-9EE7-1E2D8FAEC0C2}" destId="{347E1C1E-973C-4DD3-AA23-898DC4EBC2DA}" srcOrd="7" destOrd="0" presId="urn:microsoft.com/office/officeart/2005/8/layout/hChevron3"/>
    <dgm:cxn modelId="{AD41D9F7-CDF3-4CFA-922A-5E610851E2FE}" type="presParOf" srcId="{846A4B04-42D5-43EE-9EE7-1E2D8FAEC0C2}" destId="{B825B2F3-592F-4595-A1FE-D4717540E29F}" srcOrd="8" destOrd="0" presId="urn:microsoft.com/office/officeart/2005/8/layout/hChevron3"/>
    <dgm:cxn modelId="{2F5DCC1A-E372-45F7-B7A3-E791EDC489D3}" type="presParOf" srcId="{846A4B04-42D5-43EE-9EE7-1E2D8FAEC0C2}" destId="{78285BEB-221E-4EF4-9C0B-D3C87E78ECE1}" srcOrd="9" destOrd="0" presId="urn:microsoft.com/office/officeart/2005/8/layout/hChevron3"/>
    <dgm:cxn modelId="{4E722684-E8B5-4C87-8FA9-BE9A847E2BA3}"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1600" dirty="0" smtClean="0"/>
            <a:t>Avrupa Çevre Ajansı</a:t>
          </a:r>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4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Avrupa Çevre Ajansı</a:t>
          </a:r>
          <a:r>
            <a:rPr lang="tr-TR" sz="14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Avrupa Birliği’nin 28 üyesi ve </a:t>
          </a:r>
          <a:r>
            <a:rPr lang="tr-TR" sz="14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Türkiye’nin</a:t>
          </a:r>
          <a:r>
            <a:rPr lang="tr-TR" sz="14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de üyesi olduğu bir ajanstır. Ajansın görevleri, Avrupa Çevre Bilgi ve Gözlem </a:t>
          </a:r>
          <a:r>
            <a:rPr lang="tr-TR" sz="1400" spc="0" dirty="0" err="1"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Ağı’nın</a:t>
          </a:r>
          <a:r>
            <a:rPr lang="tr-TR" sz="14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koordinasyonu, çevresel konularda ilgili kurum ve kuruluşlara yardımcı olmaktır. Türkiye Avrupa Çevre Ajansı'na ve Avrupa Bilgi ve Gözlem </a:t>
          </a:r>
          <a:r>
            <a:rPr lang="tr-TR" sz="1400" spc="0" dirty="0" err="1"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Ağı’na</a:t>
          </a:r>
          <a:r>
            <a:rPr lang="tr-TR" sz="14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ilgili anlaşmanın 23.01.2003 inde </a:t>
          </a:r>
          <a:r>
            <a:rPr lang="tr-TR" sz="1400" spc="0" dirty="0" err="1"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kabuluyle</a:t>
          </a:r>
          <a:r>
            <a:rPr lang="tr-TR" sz="14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üye olmuştur.  Koordinasyon Çevre ve Şehircilik Bakanlığı, </a:t>
          </a:r>
          <a:r>
            <a:rPr lang="tr-TR" sz="14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ÇEDİDGM</a:t>
          </a:r>
          <a:r>
            <a:rPr lang="tr-TR" sz="14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bünyesinde yer alan </a:t>
          </a:r>
          <a:r>
            <a:rPr lang="tr-TR" sz="14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Çevre Ajansı Şube Müdürlüğü </a:t>
          </a:r>
          <a:r>
            <a:rPr lang="tr-TR" sz="14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yoluyla sağlanmaktadır.</a:t>
          </a:r>
          <a:endParaRPr lang="tr-TR" sz="1400" spc="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FF459956-98B6-4F37-9483-59164FAF3799}">
      <dgm:prSet phldrT="[Metin]" custT="1"/>
      <dgm:spPr/>
      <dgm:t>
        <a:bodyPr/>
        <a:lstStyle/>
        <a:p>
          <a:r>
            <a:rPr lang="tr-TR" sz="1400" dirty="0" smtClean="0"/>
            <a:t>Dünya Su Konseyi (WWC),</a:t>
          </a:r>
        </a:p>
      </dgm:t>
    </dgm:pt>
    <dgm:pt modelId="{49C8E71F-E264-4C93-84A7-0675C87C1B94}" type="parTrans" cxnId="{1EAD5165-C98A-4286-B840-C504772A3ACF}">
      <dgm:prSet/>
      <dgm:spPr/>
      <dgm:t>
        <a:bodyPr/>
        <a:lstStyle/>
        <a:p>
          <a:endParaRPr lang="tr-TR"/>
        </a:p>
      </dgm:t>
    </dgm:pt>
    <dgm:pt modelId="{084370DB-E5A1-4E4E-9717-0A0FCD42B09D}" type="sibTrans" cxnId="{1EAD5165-C98A-4286-B840-C504772A3ACF}">
      <dgm:prSet/>
      <dgm:spPr/>
      <dgm:t>
        <a:bodyPr/>
        <a:lstStyle/>
        <a:p>
          <a:endParaRPr lang="tr-TR"/>
        </a:p>
      </dgm:t>
    </dgm:pt>
    <dgm:pt modelId="{7330FD53-2BA8-4224-BFF6-36C0EF4325B0}">
      <dgm:prSet phldrT="[Metin]" custT="1"/>
      <dgm:spPr/>
      <dgm:t>
        <a:bodyPr/>
        <a:lstStyle/>
        <a:p>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Dünya Su Konseyi (WWC), </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suyla ilgili pek çok uluslararası düzeydeki paydaşın bir araya gelerek suyla ilgili meselelerin ele alındığı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Dünya Su Forumu’nun </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düzenleyicisi kuruluştur. Bu kuruluşa Türkiye’yi temsilen kamu sektöründen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DSİ Genel Müdürlüğü ve  Güneydoğu Anadolu Projesi Bölge Kalkınma İdaresi Başkanlığı’nın </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üye olduğu görülmektedir.</a:t>
          </a:r>
          <a:endParaRPr lang="tr-TR" sz="1600" spc="0" dirty="0"/>
        </a:p>
      </dgm:t>
    </dgm:pt>
    <dgm:pt modelId="{4298BF59-417B-4680-B681-505C5E9C357A}" type="parTrans" cxnId="{6723665E-7FE9-45D1-AB47-B42B299E5ABC}">
      <dgm:prSet/>
      <dgm:spPr/>
      <dgm:t>
        <a:bodyPr/>
        <a:lstStyle/>
        <a:p>
          <a:endParaRPr lang="tr-TR"/>
        </a:p>
      </dgm:t>
    </dgm:pt>
    <dgm:pt modelId="{F32ADD29-3830-447A-91C8-D429E17DF936}" type="sibTrans" cxnId="{6723665E-7FE9-45D1-AB47-B42B299E5ABC}">
      <dgm:prSet/>
      <dgm:spPr/>
      <dgm:t>
        <a:bodyPr/>
        <a:lstStyle/>
        <a:p>
          <a:endParaRPr lang="tr-TR"/>
        </a:p>
      </dgm:t>
    </dgm:pt>
    <dgm:pt modelId="{3E73D8C1-1953-4027-BBA5-F0542D010007}">
      <dgm:prSet phldrT="[Metin]" custT="1"/>
      <dgm:spPr/>
      <dgm:t>
        <a:bodyPr/>
        <a:lstStyle/>
        <a:p>
          <a:r>
            <a:rPr lang="tr-TR" sz="1400" dirty="0" smtClean="0"/>
            <a:t>Uluslararası Adalet Divanı</a:t>
          </a:r>
        </a:p>
      </dgm:t>
    </dgm:pt>
    <dgm:pt modelId="{20CFAF0D-CD91-4DD5-9EFB-7ED312FC8965}" type="parTrans" cxnId="{01126BDB-6621-4C73-A61B-382C2CC08D57}">
      <dgm:prSet/>
      <dgm:spPr/>
      <dgm:t>
        <a:bodyPr/>
        <a:lstStyle/>
        <a:p>
          <a:endParaRPr lang="tr-TR"/>
        </a:p>
      </dgm:t>
    </dgm:pt>
    <dgm:pt modelId="{481E93DB-F061-43EC-8DB8-DC1A47283C22}" type="sibTrans" cxnId="{01126BDB-6621-4C73-A61B-382C2CC08D57}">
      <dgm:prSet/>
      <dgm:spPr/>
      <dgm:t>
        <a:bodyPr/>
        <a:lstStyle/>
        <a:p>
          <a:endParaRPr lang="tr-TR"/>
        </a:p>
      </dgm:t>
    </dgm:pt>
    <dgm:pt modelId="{463D4350-FCA4-4334-8BE6-A214730E3E19}">
      <dgm:prSet phldrT="[Metin]" custT="1"/>
      <dgm:spPr/>
      <dgm:t>
        <a:bodyPr/>
        <a:lstStyle/>
        <a:p>
          <a:r>
            <a:rPr lang="tr-TR" sz="14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Uluslararası Adalet Divanı’nın </a:t>
          </a:r>
          <a:r>
            <a:rPr lang="tr-TR" sz="14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temel amacı, uyuşmazlıkların uluslararası hukuka uygun biçimde çözümlenmesini sağlamaktır. Türkiye kuruluşun zorunlu yargı yetkisini kabul etmemektedir. Bu nedenle Yunanistan tarafından 1976 yılında yapılan Ege’deki kıta sahanlığı ile ilgili başvurusunda, Türkiye’nin Roma Bildirisi’nde kuruluşun yetkisini tanıdığını belirtir bir ifadesi olmaması nedeniyle yetkisizlik kararı vermiştir.</a:t>
          </a:r>
          <a:endParaRPr lang="tr-TR" sz="1400" spc="0" dirty="0"/>
        </a:p>
      </dgm:t>
    </dgm:pt>
    <dgm:pt modelId="{89E6B776-4377-4B51-81F5-5E79ECB8BF02}" type="parTrans" cxnId="{B72B8C9E-59D2-4969-9BC3-7FBDEB3EDEFB}">
      <dgm:prSet/>
      <dgm:spPr/>
      <dgm:t>
        <a:bodyPr/>
        <a:lstStyle/>
        <a:p>
          <a:endParaRPr lang="tr-TR"/>
        </a:p>
      </dgm:t>
    </dgm:pt>
    <dgm:pt modelId="{3BBC99E1-D912-4B92-B546-D8E4BE57BE50}" type="sibTrans" cxnId="{B72B8C9E-59D2-4969-9BC3-7FBDEB3EDEFB}">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3"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3" custScaleX="127644" custLinFactNeighborY="1193">
        <dgm:presLayoutVars>
          <dgm:bulletEnabled val="1"/>
        </dgm:presLayoutVars>
      </dgm:prSet>
      <dgm:spPr/>
      <dgm:t>
        <a:bodyPr/>
        <a:lstStyle/>
        <a:p>
          <a:endParaRPr lang="tr-TR"/>
        </a:p>
      </dgm:t>
    </dgm:pt>
    <dgm:pt modelId="{AEA7D826-C80A-422A-A1C6-1FEAA0B1CD82}" type="pres">
      <dgm:prSet presAssocID="{7DF64693-AC66-4828-B08E-48DF09D30203}" presName="sp" presStyleCnt="0"/>
      <dgm:spPr/>
    </dgm:pt>
    <dgm:pt modelId="{9DAA55C3-64A9-49B3-807D-AD8C57C825E5}" type="pres">
      <dgm:prSet presAssocID="{FF459956-98B6-4F37-9483-59164FAF3799}" presName="linNode" presStyleCnt="0"/>
      <dgm:spPr/>
    </dgm:pt>
    <dgm:pt modelId="{008BC78E-4BB8-415B-B2EE-50C87D092180}" type="pres">
      <dgm:prSet presAssocID="{FF459956-98B6-4F37-9483-59164FAF3799}" presName="parentText" presStyleLbl="node1" presStyleIdx="1" presStyleCnt="3" custScaleX="44976">
        <dgm:presLayoutVars>
          <dgm:chMax val="1"/>
          <dgm:bulletEnabled val="1"/>
        </dgm:presLayoutVars>
      </dgm:prSet>
      <dgm:spPr/>
      <dgm:t>
        <a:bodyPr/>
        <a:lstStyle/>
        <a:p>
          <a:endParaRPr lang="tr-TR"/>
        </a:p>
      </dgm:t>
    </dgm:pt>
    <dgm:pt modelId="{4186E787-6C37-47F3-B07A-322CA7B4ACC3}" type="pres">
      <dgm:prSet presAssocID="{FF459956-98B6-4F37-9483-59164FAF3799}" presName="descendantText" presStyleLbl="alignAccFollowNode1" presStyleIdx="1" presStyleCnt="3" custScaleX="127644" custScaleY="125347">
        <dgm:presLayoutVars>
          <dgm:bulletEnabled val="1"/>
        </dgm:presLayoutVars>
      </dgm:prSet>
      <dgm:spPr/>
      <dgm:t>
        <a:bodyPr/>
        <a:lstStyle/>
        <a:p>
          <a:endParaRPr lang="tr-TR"/>
        </a:p>
      </dgm:t>
    </dgm:pt>
    <dgm:pt modelId="{23853BE4-7C75-49D6-A26F-26AC245AD2E8}" type="pres">
      <dgm:prSet presAssocID="{084370DB-E5A1-4E4E-9717-0A0FCD42B09D}" presName="sp" presStyleCnt="0"/>
      <dgm:spPr/>
    </dgm:pt>
    <dgm:pt modelId="{65933949-B5AA-4A44-9438-7180B8E87962}" type="pres">
      <dgm:prSet presAssocID="{3E73D8C1-1953-4027-BBA5-F0542D010007}" presName="linNode" presStyleCnt="0"/>
      <dgm:spPr/>
    </dgm:pt>
    <dgm:pt modelId="{AE6715FD-E407-47C5-BE39-637ECD7D1F8E}" type="pres">
      <dgm:prSet presAssocID="{3E73D8C1-1953-4027-BBA5-F0542D010007}" presName="parentText" presStyleLbl="node1" presStyleIdx="2" presStyleCnt="3" custScaleX="44976" custScaleY="81677">
        <dgm:presLayoutVars>
          <dgm:chMax val="1"/>
          <dgm:bulletEnabled val="1"/>
        </dgm:presLayoutVars>
      </dgm:prSet>
      <dgm:spPr/>
      <dgm:t>
        <a:bodyPr/>
        <a:lstStyle/>
        <a:p>
          <a:endParaRPr lang="tr-TR"/>
        </a:p>
      </dgm:t>
    </dgm:pt>
    <dgm:pt modelId="{04A73F43-2B72-4CA2-B8B2-7D314BC92723}" type="pres">
      <dgm:prSet presAssocID="{3E73D8C1-1953-4027-BBA5-F0542D010007}" presName="descendantText" presStyleLbl="alignAccFollowNode1" presStyleIdx="2" presStyleCnt="3" custScaleX="127644" custScaleY="87724">
        <dgm:presLayoutVars>
          <dgm:bulletEnabled val="1"/>
        </dgm:presLayoutVars>
      </dgm:prSet>
      <dgm:spPr/>
      <dgm:t>
        <a:bodyPr/>
        <a:lstStyle/>
        <a:p>
          <a:endParaRPr lang="tr-TR"/>
        </a:p>
      </dgm:t>
    </dgm:pt>
  </dgm:ptLst>
  <dgm:cxnLst>
    <dgm:cxn modelId="{1EAD5165-C98A-4286-B840-C504772A3ACF}" srcId="{9E68A843-F935-455E-90BD-70A7FE45CA0C}" destId="{FF459956-98B6-4F37-9483-59164FAF3799}" srcOrd="1" destOrd="0" parTransId="{49C8E71F-E264-4C93-84A7-0675C87C1B94}" sibTransId="{084370DB-E5A1-4E4E-9717-0A0FCD42B09D}"/>
    <dgm:cxn modelId="{6E1E4F13-129A-463B-A95A-4B5CA7C932A1}" type="presOf" srcId="{7330FD53-2BA8-4224-BFF6-36C0EF4325B0}" destId="{4186E787-6C37-47F3-B07A-322CA7B4ACC3}" srcOrd="0" destOrd="0" presId="urn:microsoft.com/office/officeart/2005/8/layout/vList5"/>
    <dgm:cxn modelId="{B72B8C9E-59D2-4969-9BC3-7FBDEB3EDEFB}" srcId="{3E73D8C1-1953-4027-BBA5-F0542D010007}" destId="{463D4350-FCA4-4334-8BE6-A214730E3E19}" srcOrd="0" destOrd="0" parTransId="{89E6B776-4377-4B51-81F5-5E79ECB8BF02}" sibTransId="{3BBC99E1-D912-4B92-B546-D8E4BE57BE50}"/>
    <dgm:cxn modelId="{6D120C3C-F431-4C74-B853-E71FCF89A48A}" type="presOf" srcId="{963A84F5-0988-4C03-A957-9366582026BB}" destId="{552D18FB-6A1A-4224-A123-45213F899014}" srcOrd="0" destOrd="0" presId="urn:microsoft.com/office/officeart/2005/8/layout/vList5"/>
    <dgm:cxn modelId="{EFEAD11C-64CC-4926-A2F1-6B55D01677BD}" type="presOf" srcId="{3E73D8C1-1953-4027-BBA5-F0542D010007}" destId="{AE6715FD-E407-47C5-BE39-637ECD7D1F8E}" srcOrd="0" destOrd="0" presId="urn:microsoft.com/office/officeart/2005/8/layout/vList5"/>
    <dgm:cxn modelId="{459B620A-C5DD-469F-9B31-91D80E3EF333}" type="presOf" srcId="{FF459956-98B6-4F37-9483-59164FAF3799}" destId="{008BC78E-4BB8-415B-B2EE-50C87D092180}" srcOrd="0" destOrd="0" presId="urn:microsoft.com/office/officeart/2005/8/layout/vList5"/>
    <dgm:cxn modelId="{AD085A52-5255-4A7B-A3A7-CFA5DF510DA7}" srcId="{9E68A843-F935-455E-90BD-70A7FE45CA0C}" destId="{963A84F5-0988-4C03-A957-9366582026BB}" srcOrd="0" destOrd="0" parTransId="{1FF894F0-FA4E-4ACA-9D3D-670D91B05EF4}" sibTransId="{7DF64693-AC66-4828-B08E-48DF09D30203}"/>
    <dgm:cxn modelId="{A5BC819F-87C9-40CA-8E7B-4CE16CB59A78}" type="presOf" srcId="{463D4350-FCA4-4334-8BE6-A214730E3E19}" destId="{04A73F43-2B72-4CA2-B8B2-7D314BC92723}" srcOrd="0" destOrd="0" presId="urn:microsoft.com/office/officeart/2005/8/layout/vList5"/>
    <dgm:cxn modelId="{6723665E-7FE9-45D1-AB47-B42B299E5ABC}" srcId="{FF459956-98B6-4F37-9483-59164FAF3799}" destId="{7330FD53-2BA8-4224-BFF6-36C0EF4325B0}" srcOrd="0" destOrd="0" parTransId="{4298BF59-417B-4680-B681-505C5E9C357A}" sibTransId="{F32ADD29-3830-447A-91C8-D429E17DF936}"/>
    <dgm:cxn modelId="{01126BDB-6621-4C73-A61B-382C2CC08D57}" srcId="{9E68A843-F935-455E-90BD-70A7FE45CA0C}" destId="{3E73D8C1-1953-4027-BBA5-F0542D010007}" srcOrd="2" destOrd="0" parTransId="{20CFAF0D-CD91-4DD5-9EFB-7ED312FC8965}" sibTransId="{481E93DB-F061-43EC-8DB8-DC1A47283C22}"/>
    <dgm:cxn modelId="{21949BBD-582F-4583-9BA0-0C6DC7497B96}" type="presOf" srcId="{CCAF97A7-2553-4BBA-902C-561DE1901A5D}" destId="{A1965D53-C95D-4332-B66B-3C3884D6F9EE}" srcOrd="0" destOrd="0" presId="urn:microsoft.com/office/officeart/2005/8/layout/vList5"/>
    <dgm:cxn modelId="{82126585-0964-48C0-8012-283CFC5AA56D}" srcId="{963A84F5-0988-4C03-A957-9366582026BB}" destId="{CCAF97A7-2553-4BBA-902C-561DE1901A5D}" srcOrd="0" destOrd="0" parTransId="{6D5E9BB8-584E-421E-99C7-F5269B833E76}" sibTransId="{A52BE76C-9A3D-4D62-86EC-B40F71DEE5D1}"/>
    <dgm:cxn modelId="{F395094A-F919-446B-B0E7-59E0F13402A0}" type="presOf" srcId="{9E68A843-F935-455E-90BD-70A7FE45CA0C}" destId="{DE068725-45D7-4B72-ADCE-AAA88F174C68}" srcOrd="0" destOrd="0" presId="urn:microsoft.com/office/officeart/2005/8/layout/vList5"/>
    <dgm:cxn modelId="{A840146A-3577-4E7C-AC4C-A2FEB36EB062}" type="presParOf" srcId="{DE068725-45D7-4B72-ADCE-AAA88F174C68}" destId="{50BDD7C2-06D1-4BCF-AED2-8785BF864C69}" srcOrd="0" destOrd="0" presId="urn:microsoft.com/office/officeart/2005/8/layout/vList5"/>
    <dgm:cxn modelId="{A26842CB-8C63-4177-A04E-95F7759F34BF}" type="presParOf" srcId="{50BDD7C2-06D1-4BCF-AED2-8785BF864C69}" destId="{552D18FB-6A1A-4224-A123-45213F899014}" srcOrd="0" destOrd="0" presId="urn:microsoft.com/office/officeart/2005/8/layout/vList5"/>
    <dgm:cxn modelId="{B01F5292-68AE-42F1-8773-5B7E33682C67}" type="presParOf" srcId="{50BDD7C2-06D1-4BCF-AED2-8785BF864C69}" destId="{A1965D53-C95D-4332-B66B-3C3884D6F9EE}" srcOrd="1" destOrd="0" presId="urn:microsoft.com/office/officeart/2005/8/layout/vList5"/>
    <dgm:cxn modelId="{B2DFEE61-3A3E-4652-ACE6-6DF079900B54}" type="presParOf" srcId="{DE068725-45D7-4B72-ADCE-AAA88F174C68}" destId="{AEA7D826-C80A-422A-A1C6-1FEAA0B1CD82}" srcOrd="1" destOrd="0" presId="urn:microsoft.com/office/officeart/2005/8/layout/vList5"/>
    <dgm:cxn modelId="{0FF0E489-596E-4E43-9B43-AC234645F13B}" type="presParOf" srcId="{DE068725-45D7-4B72-ADCE-AAA88F174C68}" destId="{9DAA55C3-64A9-49B3-807D-AD8C57C825E5}" srcOrd="2" destOrd="0" presId="urn:microsoft.com/office/officeart/2005/8/layout/vList5"/>
    <dgm:cxn modelId="{70AC84E2-22FD-41D8-8408-05AC88A36191}" type="presParOf" srcId="{9DAA55C3-64A9-49B3-807D-AD8C57C825E5}" destId="{008BC78E-4BB8-415B-B2EE-50C87D092180}" srcOrd="0" destOrd="0" presId="urn:microsoft.com/office/officeart/2005/8/layout/vList5"/>
    <dgm:cxn modelId="{AB04E615-B30F-43A3-8EA8-3273BD2C1BE9}" type="presParOf" srcId="{9DAA55C3-64A9-49B3-807D-AD8C57C825E5}" destId="{4186E787-6C37-47F3-B07A-322CA7B4ACC3}" srcOrd="1" destOrd="0" presId="urn:microsoft.com/office/officeart/2005/8/layout/vList5"/>
    <dgm:cxn modelId="{CED79046-1BC2-47CA-AD45-369ACCC13AEC}" type="presParOf" srcId="{DE068725-45D7-4B72-ADCE-AAA88F174C68}" destId="{23853BE4-7C75-49D6-A26F-26AC245AD2E8}" srcOrd="3" destOrd="0" presId="urn:microsoft.com/office/officeart/2005/8/layout/vList5"/>
    <dgm:cxn modelId="{CA5BDC1A-C7FE-44A9-8D69-C86EFFFFD35E}" type="presParOf" srcId="{DE068725-45D7-4B72-ADCE-AAA88F174C68}" destId="{65933949-B5AA-4A44-9438-7180B8E87962}" srcOrd="4" destOrd="0" presId="urn:microsoft.com/office/officeart/2005/8/layout/vList5"/>
    <dgm:cxn modelId="{D124A418-3F95-4B73-A32D-A4E08CE0081D}" type="presParOf" srcId="{65933949-B5AA-4A44-9438-7180B8E87962}" destId="{AE6715FD-E407-47C5-BE39-637ECD7D1F8E}" srcOrd="0" destOrd="0" presId="urn:microsoft.com/office/officeart/2005/8/layout/vList5"/>
    <dgm:cxn modelId="{9AAB012F-5847-4405-8EFC-F6F51DE9A2B5}" type="presParOf" srcId="{65933949-B5AA-4A44-9438-7180B8E87962}" destId="{04A73F43-2B72-4CA2-B8B2-7D314BC92723}"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29553284-0624-4825-9EF5-AEF590979D9A}" type="presOf" srcId="{9971BDDA-7F5A-4283-BABC-2783F2DAEC2A}" destId="{731FA5CE-5300-4FB1-B873-8E580626F98D}" srcOrd="0" destOrd="0" presId="urn:microsoft.com/office/officeart/2005/8/layout/hChevron3"/>
    <dgm:cxn modelId="{ECB74735-8442-414F-9515-2FB5ACB6F9D1}" type="presOf" srcId="{6D8F616C-5560-4CFA-9142-DE89A3921BF2}" destId="{B825B2F3-592F-4595-A1FE-D4717540E29F}"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9088E2FB-E00A-43FC-AF0D-037B1AB3F3BE}" type="presOf" srcId="{190F4928-E1E4-4DBB-BEF3-F88FDCB45E61}" destId="{9B891A10-9F93-434D-9B18-A4AABC3528AD}" srcOrd="0" destOrd="0" presId="urn:microsoft.com/office/officeart/2005/8/layout/hChevron3"/>
    <dgm:cxn modelId="{E323FA4D-6AA6-4C07-8CF1-D55D57A7C5FA}" type="presOf" srcId="{84C7E155-22FD-4C9A-80F2-286C57991394}" destId="{10C4BF1F-27B7-4C3B-BBA3-4D2570A5BEDE}"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6762EFCD-09BE-4F2E-AD2D-F1E471DE4362}" type="presOf" srcId="{CF1FACA8-8E3A-4DD6-8967-1C0C6A60FFEB}" destId="{D5BE4F38-1013-49A4-92D3-475C4BC8BE6A}"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8E8A5ACB-E3AE-43FD-98BD-D98028CBB640}" type="presOf" srcId="{9760DC9B-F2BE-4099-942D-79204F4AD244}" destId="{846A4B04-42D5-43EE-9EE7-1E2D8FAEC0C2}" srcOrd="0" destOrd="0" presId="urn:microsoft.com/office/officeart/2005/8/layout/hChevron3"/>
    <dgm:cxn modelId="{644F4364-0E98-4910-8732-D191DED62C81}" type="presOf" srcId="{29B07A9B-758D-4B21-AA1D-5D156007851D}" destId="{624C2BBB-E225-457B-9030-4059AD5FDDB1}" srcOrd="0" destOrd="0" presId="urn:microsoft.com/office/officeart/2005/8/layout/hChevron3"/>
    <dgm:cxn modelId="{5ACBA350-94A5-49B0-B81F-7D2C8F259AC2}" type="presParOf" srcId="{846A4B04-42D5-43EE-9EE7-1E2D8FAEC0C2}" destId="{D5BE4F38-1013-49A4-92D3-475C4BC8BE6A}" srcOrd="0" destOrd="0" presId="urn:microsoft.com/office/officeart/2005/8/layout/hChevron3"/>
    <dgm:cxn modelId="{5D202AFE-CE16-4721-8F7A-C6E9860C4B73}" type="presParOf" srcId="{846A4B04-42D5-43EE-9EE7-1E2D8FAEC0C2}" destId="{6EEDA9E6-F5CD-4925-9D60-2CD4CAFC7D67}" srcOrd="1" destOrd="0" presId="urn:microsoft.com/office/officeart/2005/8/layout/hChevron3"/>
    <dgm:cxn modelId="{8A97DC76-4D0B-4173-9029-AA9590B5FC0C}" type="presParOf" srcId="{846A4B04-42D5-43EE-9EE7-1E2D8FAEC0C2}" destId="{10C4BF1F-27B7-4C3B-BBA3-4D2570A5BEDE}" srcOrd="2" destOrd="0" presId="urn:microsoft.com/office/officeart/2005/8/layout/hChevron3"/>
    <dgm:cxn modelId="{D4B91B90-3622-4331-9AB5-D95E300921F7}" type="presParOf" srcId="{846A4B04-42D5-43EE-9EE7-1E2D8FAEC0C2}" destId="{5D081AB1-DF61-4008-84D7-14292ADDA097}" srcOrd="3" destOrd="0" presId="urn:microsoft.com/office/officeart/2005/8/layout/hChevron3"/>
    <dgm:cxn modelId="{8A24F02E-9642-4ACB-966E-AE3D33DE1818}" type="presParOf" srcId="{846A4B04-42D5-43EE-9EE7-1E2D8FAEC0C2}" destId="{731FA5CE-5300-4FB1-B873-8E580626F98D}" srcOrd="4" destOrd="0" presId="urn:microsoft.com/office/officeart/2005/8/layout/hChevron3"/>
    <dgm:cxn modelId="{CADF86DF-20DA-4555-A26B-90D9DAE9EABE}" type="presParOf" srcId="{846A4B04-42D5-43EE-9EE7-1E2D8FAEC0C2}" destId="{C808C3B9-2886-4F6C-8942-88251E22EFD2}" srcOrd="5" destOrd="0" presId="urn:microsoft.com/office/officeart/2005/8/layout/hChevron3"/>
    <dgm:cxn modelId="{2E1715AF-18B7-4005-8696-81BC871DCA36}" type="presParOf" srcId="{846A4B04-42D5-43EE-9EE7-1E2D8FAEC0C2}" destId="{624C2BBB-E225-457B-9030-4059AD5FDDB1}" srcOrd="6" destOrd="0" presId="urn:microsoft.com/office/officeart/2005/8/layout/hChevron3"/>
    <dgm:cxn modelId="{5FEB19A8-C8FD-40D4-89F1-21F68FB96C78}" type="presParOf" srcId="{846A4B04-42D5-43EE-9EE7-1E2D8FAEC0C2}" destId="{347E1C1E-973C-4DD3-AA23-898DC4EBC2DA}" srcOrd="7" destOrd="0" presId="urn:microsoft.com/office/officeart/2005/8/layout/hChevron3"/>
    <dgm:cxn modelId="{373C25DD-14D8-4FFB-917B-0180E7A4AEC5}" type="presParOf" srcId="{846A4B04-42D5-43EE-9EE7-1E2D8FAEC0C2}" destId="{B825B2F3-592F-4595-A1FE-D4717540E29F}" srcOrd="8" destOrd="0" presId="urn:microsoft.com/office/officeart/2005/8/layout/hChevron3"/>
    <dgm:cxn modelId="{8E457D69-0115-4A99-838D-2E9CE58E9FDF}" type="presParOf" srcId="{846A4B04-42D5-43EE-9EE7-1E2D8FAEC0C2}" destId="{78285BEB-221E-4EF4-9C0B-D3C87E78ECE1}" srcOrd="9" destOrd="0" presId="urn:microsoft.com/office/officeart/2005/8/layout/hChevron3"/>
    <dgm:cxn modelId="{1F73206E-B229-4E8D-9C5A-2CEC1A530627}"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984AF2D-9DC8-4747-B0FB-E6DC414F4E1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2C8CA36A-08B0-45F8-86FD-63E02EADFA65}">
      <dgm:prSet phldrT="[Metin]"/>
      <dgm:spPr>
        <a:solidFill>
          <a:schemeClr val="accent6">
            <a:lumMod val="75000"/>
          </a:schemeClr>
        </a:solidFill>
      </dgm:spPr>
      <dgm:t>
        <a:bodyPr/>
        <a:lstStyle/>
        <a:p>
          <a:r>
            <a:rPr lang="tr-TR" dirty="0" smtClean="0"/>
            <a:t>TARAF OLUNAN SÖZLEŞMELER</a:t>
          </a:r>
          <a:endParaRPr lang="tr-TR" dirty="0"/>
        </a:p>
      </dgm:t>
    </dgm:pt>
    <dgm:pt modelId="{E1511A92-1454-4C3D-8FE4-4B8AD8B0F6E5}" type="parTrans" cxnId="{8D6BFE4D-8E47-41CF-980F-E51091588EE7}">
      <dgm:prSet/>
      <dgm:spPr/>
      <dgm:t>
        <a:bodyPr/>
        <a:lstStyle/>
        <a:p>
          <a:endParaRPr lang="tr-TR"/>
        </a:p>
      </dgm:t>
    </dgm:pt>
    <dgm:pt modelId="{E82BF757-120E-4566-8699-B1C941D36FBB}" type="sibTrans" cxnId="{8D6BFE4D-8E47-41CF-980F-E51091588EE7}">
      <dgm:prSet/>
      <dgm:spPr/>
      <dgm:t>
        <a:bodyPr/>
        <a:lstStyle/>
        <a:p>
          <a:endParaRPr lang="tr-TR"/>
        </a:p>
      </dgm:t>
    </dgm:pt>
    <dgm:pt modelId="{5157A74F-7923-4716-B07A-42FD92E7B8A2}">
      <dgm:prSet phldrT="[Metin]" custT="1"/>
      <dgm:spPr/>
      <dgm:t>
        <a:bodyPr/>
        <a:lstStyle/>
        <a:p>
          <a:pPr rtl="0"/>
          <a:r>
            <a:rPr lang="tr-TR" sz="1000" b="1"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AÇA ve Avrupa Birliği Gözlem Ağı Katılım Anlaşması</a:t>
          </a:r>
          <a:endParaRPr lang="tr-TR" sz="10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FC1A36F6-B11A-4089-AD78-F8A4DE597896}" type="parTrans" cxnId="{0CCD6A40-C723-494E-B91C-46D042D6261D}">
      <dgm:prSet/>
      <dgm:spPr/>
      <dgm:t>
        <a:bodyPr/>
        <a:lstStyle/>
        <a:p>
          <a:endParaRPr lang="tr-TR"/>
        </a:p>
      </dgm:t>
    </dgm:pt>
    <dgm:pt modelId="{56A3FFE1-F08D-4DDF-BD63-C20B4CDF084D}" type="sibTrans" cxnId="{0CCD6A40-C723-494E-B91C-46D042D6261D}">
      <dgm:prSet/>
      <dgm:spPr/>
      <dgm:t>
        <a:bodyPr/>
        <a:lstStyle/>
        <a:p>
          <a:endParaRPr lang="tr-TR"/>
        </a:p>
      </dgm:t>
    </dgm:pt>
    <dgm:pt modelId="{8B597DC1-6494-43F8-9EFC-182EF85B3287}">
      <dgm:prSet phldrT="[Metin]"/>
      <dgm:spPr>
        <a:solidFill>
          <a:schemeClr val="accent2"/>
        </a:solidFill>
      </dgm:spPr>
      <dgm:t>
        <a:bodyPr/>
        <a:lstStyle/>
        <a:p>
          <a:r>
            <a:rPr lang="tr-TR" dirty="0" smtClean="0"/>
            <a:t>TARAF OLUNMAYAN SÖZLEŞMELER</a:t>
          </a:r>
          <a:endParaRPr lang="tr-TR" dirty="0"/>
        </a:p>
      </dgm:t>
    </dgm:pt>
    <dgm:pt modelId="{C22C093F-2413-46CA-AD6D-013C4A562CE7}" type="parTrans" cxnId="{352AAB62-CB44-4B31-8411-EFD06EA8DC61}">
      <dgm:prSet/>
      <dgm:spPr/>
      <dgm:t>
        <a:bodyPr/>
        <a:lstStyle/>
        <a:p>
          <a:endParaRPr lang="tr-TR"/>
        </a:p>
      </dgm:t>
    </dgm:pt>
    <dgm:pt modelId="{8E4C1768-3957-4CCB-804D-97E062FA6CDA}" type="sibTrans" cxnId="{352AAB62-CB44-4B31-8411-EFD06EA8DC61}">
      <dgm:prSet/>
      <dgm:spPr/>
      <dgm:t>
        <a:bodyPr/>
        <a:lstStyle/>
        <a:p>
          <a:endParaRPr lang="tr-TR"/>
        </a:p>
      </dgm:t>
    </dgm:pt>
    <dgm:pt modelId="{8294CAF6-3DDC-4C28-B5A8-F01A8120580C}">
      <dgm:prSet phldrT="[Metin]" custT="1"/>
      <dgm:spPr/>
      <dgm:t>
        <a:bodyPr/>
        <a:lstStyle/>
        <a:p>
          <a:r>
            <a:rPr lang="tr-TR" sz="1000" dirty="0" smtClean="0">
              <a:solidFill>
                <a:schemeClr val="accent5">
                  <a:lumMod val="50000"/>
                </a:schemeClr>
              </a:solidFill>
              <a:effectLst/>
              <a:latin typeface="Segoe UI" panose="020B0502040204020203" pitchFamily="34" charset="0"/>
              <a:ea typeface="Segoe UI" panose="020B0502040204020203" pitchFamily="34" charset="0"/>
              <a:cs typeface="Segoe UI" panose="020B0502040204020203" pitchFamily="34" charset="0"/>
            </a:rPr>
            <a:t>Çevresel Konularda Bilgiye Erişim Karar vermede Halkın Katılımı ve Yargıya Başvuru Sözleşmesi (</a:t>
          </a:r>
          <a:r>
            <a:rPr lang="tr-TR" sz="1000" b="1" dirty="0" smtClean="0">
              <a:solidFill>
                <a:schemeClr val="accent5">
                  <a:lumMod val="50000"/>
                </a:schemeClr>
              </a:solidFill>
              <a:effectLst/>
              <a:latin typeface="Segoe UI" panose="020B0502040204020203" pitchFamily="34" charset="0"/>
              <a:ea typeface="Segoe UI" panose="020B0502040204020203" pitchFamily="34" charset="0"/>
              <a:cs typeface="Segoe UI" panose="020B0502040204020203" pitchFamily="34" charset="0"/>
            </a:rPr>
            <a:t>Aarhus</a:t>
          </a:r>
          <a:r>
            <a:rPr lang="tr-TR" sz="1000" dirty="0" smtClean="0">
              <a:solidFill>
                <a:schemeClr val="accent5">
                  <a:lumMod val="50000"/>
                </a:schemeClr>
              </a:solidFill>
              <a:effectLst/>
              <a:latin typeface="Segoe UI" panose="020B0502040204020203" pitchFamily="34" charset="0"/>
              <a:ea typeface="Segoe UI" panose="020B0502040204020203" pitchFamily="34" charset="0"/>
              <a:cs typeface="Segoe UI" panose="020B0502040204020203" pitchFamily="34" charset="0"/>
            </a:rPr>
            <a:t>)</a:t>
          </a:r>
          <a:endParaRPr lang="tr-TR" sz="10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93A2D84-E260-48AF-AE59-3958C9CAF0C0}" type="parTrans" cxnId="{42D736E3-5A73-48F5-87D5-D30B89F5D510}">
      <dgm:prSet/>
      <dgm:spPr/>
      <dgm:t>
        <a:bodyPr/>
        <a:lstStyle/>
        <a:p>
          <a:endParaRPr lang="tr-TR"/>
        </a:p>
      </dgm:t>
    </dgm:pt>
    <dgm:pt modelId="{35FB535C-27CE-4386-AB29-7D1DCB46F38B}" type="sibTrans" cxnId="{42D736E3-5A73-48F5-87D5-D30B89F5D510}">
      <dgm:prSet/>
      <dgm:spPr/>
      <dgm:t>
        <a:bodyPr/>
        <a:lstStyle/>
        <a:p>
          <a:endParaRPr lang="tr-TR"/>
        </a:p>
      </dgm:t>
    </dgm:pt>
    <dgm:pt modelId="{8EF2CEE0-9315-4F04-A0FF-C1825F76D1BA}">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Akdeniz'in Kirliliğe Karşı Korunması Sözleşmesi (Barselona Sözleşmesi)</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51D750B8-006A-489F-84B2-C730994B4213}" type="parTrans" cxnId="{B9609562-AD1A-4B4C-BDE4-25897F9F8412}">
      <dgm:prSet/>
      <dgm:spPr/>
      <dgm:t>
        <a:bodyPr/>
        <a:lstStyle/>
        <a:p>
          <a:endParaRPr lang="tr-TR"/>
        </a:p>
      </dgm:t>
    </dgm:pt>
    <dgm:pt modelId="{40854B4F-BF0F-4FE1-BABE-86128A64D9A5}" type="sibTrans" cxnId="{B9609562-AD1A-4B4C-BDE4-25897F9F8412}">
      <dgm:prSet/>
      <dgm:spPr/>
      <dgm:t>
        <a:bodyPr/>
        <a:lstStyle/>
        <a:p>
          <a:endParaRPr lang="tr-TR"/>
        </a:p>
      </dgm:t>
    </dgm:pt>
    <dgm:pt modelId="{03297183-C5EA-46F1-895D-C31FA24DAF1A}">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Avrupa Peyzaj Sözleşmesi  (Floransa Sözleşmesi)</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AD187EB4-FEE0-47BA-AF67-56A999ACFE4F}" type="parTrans" cxnId="{B9FB7874-4DED-417B-87E6-F0F01F8C52D8}">
      <dgm:prSet/>
      <dgm:spPr/>
      <dgm:t>
        <a:bodyPr/>
        <a:lstStyle/>
        <a:p>
          <a:endParaRPr lang="tr-TR"/>
        </a:p>
      </dgm:t>
    </dgm:pt>
    <dgm:pt modelId="{2FD8929C-E9B8-44BB-9233-46B00E221502}" type="sibTrans" cxnId="{B9FB7874-4DED-417B-87E6-F0F01F8C52D8}">
      <dgm:prSet/>
      <dgm:spPr/>
      <dgm:t>
        <a:bodyPr/>
        <a:lstStyle/>
        <a:p>
          <a:endParaRPr lang="tr-TR"/>
        </a:p>
      </dgm:t>
    </dgm:pt>
    <dgm:pt modelId="{BC056E60-5D63-4D2F-BB76-A705001DAEFE}">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Birleşmiş Milletler Biyolojik Çeşitlilik Sözleşmesi ve </a:t>
          </a:r>
          <a:r>
            <a:rPr lang="tr-TR" sz="1000" b="0" i="0" u="none" dirty="0" err="1"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Biyogüvenlik</a:t>
          </a:r>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Protokolü</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AD5D6097-096E-4109-8BB8-AF38B36C2A92}" type="parTrans" cxnId="{366E41F5-C1DC-4A09-9081-68068E820176}">
      <dgm:prSet/>
      <dgm:spPr/>
      <dgm:t>
        <a:bodyPr/>
        <a:lstStyle/>
        <a:p>
          <a:endParaRPr lang="tr-TR"/>
        </a:p>
      </dgm:t>
    </dgm:pt>
    <dgm:pt modelId="{7D7FD67F-FAA2-438F-A928-3FDBC036EB4A}" type="sibTrans" cxnId="{366E41F5-C1DC-4A09-9081-68068E820176}">
      <dgm:prSet/>
      <dgm:spPr/>
      <dgm:t>
        <a:bodyPr/>
        <a:lstStyle/>
        <a:p>
          <a:endParaRPr lang="tr-TR"/>
        </a:p>
      </dgm:t>
    </dgm:pt>
    <dgm:pt modelId="{B2A5A3E3-AE70-4A74-BF4C-AE3F9BD55616}">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Birleşmiş Milletler Çölleşme İle Mücadele Sözleşmesi</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FD867DE-3904-4439-A08A-648C0D7D444E}" type="parTrans" cxnId="{A5BA97FD-5AEC-4654-AAD0-787B8F7E869B}">
      <dgm:prSet/>
      <dgm:spPr/>
      <dgm:t>
        <a:bodyPr/>
        <a:lstStyle/>
        <a:p>
          <a:endParaRPr lang="tr-TR"/>
        </a:p>
      </dgm:t>
    </dgm:pt>
    <dgm:pt modelId="{B0A61CCD-F130-4BFE-B4F8-12F3F4BE89C1}" type="sibTrans" cxnId="{A5BA97FD-5AEC-4654-AAD0-787B8F7E869B}">
      <dgm:prSet/>
      <dgm:spPr/>
      <dgm:t>
        <a:bodyPr/>
        <a:lstStyle/>
        <a:p>
          <a:endParaRPr lang="tr-TR"/>
        </a:p>
      </dgm:t>
    </dgm:pt>
    <dgm:pt modelId="{431B0077-72FC-4C84-8F89-4509D019BAD5}">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Birleşmiş Milletler İklim Değişikliği Çerçeve Sözleşmesi</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55E0BD42-C80F-4BB3-BFB5-8573F457CEE6}" type="parTrans" cxnId="{99CFA24B-0501-4595-878C-C3D070AEBA5D}">
      <dgm:prSet/>
      <dgm:spPr/>
      <dgm:t>
        <a:bodyPr/>
        <a:lstStyle/>
        <a:p>
          <a:endParaRPr lang="tr-TR"/>
        </a:p>
      </dgm:t>
    </dgm:pt>
    <dgm:pt modelId="{02626F10-C3EC-4DFD-8D59-F6B8484DDA35}" type="sibTrans" cxnId="{99CFA24B-0501-4595-878C-C3D070AEBA5D}">
      <dgm:prSet/>
      <dgm:spPr/>
      <dgm:t>
        <a:bodyPr/>
        <a:lstStyle/>
        <a:p>
          <a:endParaRPr lang="tr-TR"/>
        </a:p>
      </dgm:t>
    </dgm:pt>
    <dgm:pt modelId="{CAE6990B-F409-41FB-9261-B806E9981F95}">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Denizde Kara Kaynaklı Kirliliğin Önlenmesi Sözleşmesi (Paris Sözleşmesi)</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E42F0839-7272-4BE3-85B3-6EE232D4BE10}" type="parTrans" cxnId="{A1E77AD5-5E85-40D3-8898-88A9393B0E16}">
      <dgm:prSet/>
      <dgm:spPr/>
      <dgm:t>
        <a:bodyPr/>
        <a:lstStyle/>
        <a:p>
          <a:endParaRPr lang="tr-TR"/>
        </a:p>
      </dgm:t>
    </dgm:pt>
    <dgm:pt modelId="{F81AE6BC-6B3B-4B1E-9D5D-F0C4936F6C4B}" type="sibTrans" cxnId="{A1E77AD5-5E85-40D3-8898-88A9393B0E16}">
      <dgm:prSet/>
      <dgm:spPr/>
      <dgm:t>
        <a:bodyPr/>
        <a:lstStyle/>
        <a:p>
          <a:endParaRPr lang="tr-TR"/>
        </a:p>
      </dgm:t>
    </dgm:pt>
    <dgm:pt modelId="{D27A8542-B20D-4DBF-96B5-A351393C026B}">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Denizlerin Gemiler Tarafından Kirletilmesinin Önlenmesine Ait Sözleşme (MARPOL 73/78)</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27CDE11-AE54-452B-A315-465F2DDEC7B4}" type="parTrans" cxnId="{B559A147-7F28-43E9-A4AB-4752C7F2D0ED}">
      <dgm:prSet/>
      <dgm:spPr/>
      <dgm:t>
        <a:bodyPr/>
        <a:lstStyle/>
        <a:p>
          <a:endParaRPr lang="tr-TR"/>
        </a:p>
      </dgm:t>
    </dgm:pt>
    <dgm:pt modelId="{BC802FEB-EEC9-407B-8FB8-889C103056FE}" type="sibTrans" cxnId="{B559A147-7F28-43E9-A4AB-4752C7F2D0ED}">
      <dgm:prSet/>
      <dgm:spPr/>
      <dgm:t>
        <a:bodyPr/>
        <a:lstStyle/>
        <a:p>
          <a:endParaRPr lang="tr-TR"/>
        </a:p>
      </dgm:t>
    </dgm:pt>
    <dgm:pt modelId="{682DBC32-DD2A-4B2A-9467-B434458DAAEC}">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Fevkalade Hallerde Akdeniz'in Petrol ve Diğer Zararlı Maddelerle Kirlenmesinde Yapılacak Mücadele İşbirliğine Ait Protokol</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328E90AC-534E-4764-9EC5-721D40F5A3FD}" type="parTrans" cxnId="{D83E820F-A094-4FA6-B612-D32C77A02812}">
      <dgm:prSet/>
      <dgm:spPr/>
      <dgm:t>
        <a:bodyPr/>
        <a:lstStyle/>
        <a:p>
          <a:endParaRPr lang="tr-TR"/>
        </a:p>
      </dgm:t>
    </dgm:pt>
    <dgm:pt modelId="{A8061C05-D687-4BDE-A123-B80D019BC91F}" type="sibTrans" cxnId="{D83E820F-A094-4FA6-B612-D32C77A02812}">
      <dgm:prSet/>
      <dgm:spPr/>
      <dgm:t>
        <a:bodyPr/>
        <a:lstStyle/>
        <a:p>
          <a:endParaRPr lang="tr-TR"/>
        </a:p>
      </dgm:t>
    </dgm:pt>
    <dgm:pt modelId="{8BA12A47-5BFF-4F2E-A74E-3811B953A4E8}">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Kalıcı Organik Kirleticilere İlişkin  (POPS) Sözleşme (Stockholm Sözleşmesi)</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06B4986-B016-48C6-943F-7F2A38A656D3}" type="parTrans" cxnId="{B3FFAF99-CF6F-4E85-BCBF-1DB884963E94}">
      <dgm:prSet/>
      <dgm:spPr/>
      <dgm:t>
        <a:bodyPr/>
        <a:lstStyle/>
        <a:p>
          <a:endParaRPr lang="tr-TR"/>
        </a:p>
      </dgm:t>
    </dgm:pt>
    <dgm:pt modelId="{9B71BD99-9B78-4E6A-9A5F-A917B082D50F}" type="sibTrans" cxnId="{B3FFAF99-CF6F-4E85-BCBF-1DB884963E94}">
      <dgm:prSet/>
      <dgm:spPr/>
      <dgm:t>
        <a:bodyPr/>
        <a:lstStyle/>
        <a:p>
          <a:endParaRPr lang="tr-TR"/>
        </a:p>
      </dgm:t>
    </dgm:pt>
    <dgm:pt modelId="{230B323D-53FC-4B98-9B02-8091E0E50745}">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Karadeniz'in Kirlenmeye Karşı Korunması Sözleşmesi (Bükreş Sözleşmesi)</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D13141B-DCC4-4F4C-8CC4-0A552AAB6EC9}" type="parTrans" cxnId="{A9E51D4D-2EFD-4275-8834-5CB7E84F2994}">
      <dgm:prSet/>
      <dgm:spPr/>
      <dgm:t>
        <a:bodyPr/>
        <a:lstStyle/>
        <a:p>
          <a:endParaRPr lang="tr-TR"/>
        </a:p>
      </dgm:t>
    </dgm:pt>
    <dgm:pt modelId="{B779A813-B645-41C5-8FD7-7C178AC4B7A1}" type="sibTrans" cxnId="{A9E51D4D-2EFD-4275-8834-5CB7E84F2994}">
      <dgm:prSet/>
      <dgm:spPr/>
      <dgm:t>
        <a:bodyPr/>
        <a:lstStyle/>
        <a:p>
          <a:endParaRPr lang="tr-TR"/>
        </a:p>
      </dgm:t>
    </dgm:pt>
    <dgm:pt modelId="{3AF679AA-AE7B-4EA5-AAB6-7FFA58B525FA}">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Kyoto Protokolü</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7ACFEAC6-07D0-4517-A138-A23A73A4B45E}" type="parTrans" cxnId="{F2835774-0AB1-4B91-8B6D-F97D721CE045}">
      <dgm:prSet/>
      <dgm:spPr/>
      <dgm:t>
        <a:bodyPr/>
        <a:lstStyle/>
        <a:p>
          <a:endParaRPr lang="tr-TR"/>
        </a:p>
      </dgm:t>
    </dgm:pt>
    <dgm:pt modelId="{7BE74B42-7CEE-4015-9CE2-18757DE1784A}" type="sibTrans" cxnId="{F2835774-0AB1-4B91-8B6D-F97D721CE045}">
      <dgm:prSet/>
      <dgm:spPr/>
      <dgm:t>
        <a:bodyPr/>
        <a:lstStyle/>
        <a:p>
          <a:endParaRPr lang="tr-TR"/>
        </a:p>
      </dgm:t>
    </dgm:pt>
    <dgm:pt modelId="{6714E8DE-3A0D-4C3C-86B6-4EC51136A3D0}">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Özellikle Su Kuşlarının Yaşama Ortamı Olarak Uluslararası Öneme Sahip Sulak Alanlar Hakkında Sözleşme (RAMSAR Sözleşmesi)</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593C54F9-C8CF-4895-8C31-9309A1511190}" type="parTrans" cxnId="{3926FF0E-683B-4EC6-999D-75459DBF81A0}">
      <dgm:prSet/>
      <dgm:spPr/>
      <dgm:t>
        <a:bodyPr/>
        <a:lstStyle/>
        <a:p>
          <a:endParaRPr lang="tr-TR"/>
        </a:p>
      </dgm:t>
    </dgm:pt>
    <dgm:pt modelId="{8F038206-0B7A-44D2-808F-CFACC7E761DF}" type="sibTrans" cxnId="{3926FF0E-683B-4EC6-999D-75459DBF81A0}">
      <dgm:prSet/>
      <dgm:spPr/>
      <dgm:t>
        <a:bodyPr/>
        <a:lstStyle/>
        <a:p>
          <a:endParaRPr lang="tr-TR"/>
        </a:p>
      </dgm:t>
    </dgm:pt>
    <dgm:pt modelId="{06FF6CD5-F855-4C0E-9F75-BBAC21C04C96}">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Petrol Kirliliği Zararlarının Tazmini İçin Bir Fonun Kurulmasıyla İlgili Uluslararası Sözleşme (Fon Sözleşmesi)  (FUND 1992)</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2246B66-04D5-433E-A383-7362765D0525}" type="parTrans" cxnId="{FE6E2BEF-D6C1-41E0-94CB-885CC5AE9B33}">
      <dgm:prSet/>
      <dgm:spPr/>
      <dgm:t>
        <a:bodyPr/>
        <a:lstStyle/>
        <a:p>
          <a:endParaRPr lang="tr-TR"/>
        </a:p>
      </dgm:t>
    </dgm:pt>
    <dgm:pt modelId="{1C9CA961-FEA1-41F2-B300-66CA174AE3AE}" type="sibTrans" cxnId="{FE6E2BEF-D6C1-41E0-94CB-885CC5AE9B33}">
      <dgm:prSet/>
      <dgm:spPr/>
      <dgm:t>
        <a:bodyPr/>
        <a:lstStyle/>
        <a:p>
          <a:endParaRPr lang="tr-TR"/>
        </a:p>
      </dgm:t>
    </dgm:pt>
    <dgm:pt modelId="{7963CD43-53D5-4BE3-B6F4-06629F00AE44}">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Petrol Kirliliğinden Doğan Zararın Hukuki Sorumluluğu İle İlgili Uluslararası Sözleşme  (CLC 1992)</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6166890-2098-4D35-8F77-F01B2A736563}" type="parTrans" cxnId="{EB584D40-281C-4E4C-8D7E-1622D91DB91D}">
      <dgm:prSet/>
      <dgm:spPr/>
      <dgm:t>
        <a:bodyPr/>
        <a:lstStyle/>
        <a:p>
          <a:endParaRPr lang="tr-TR"/>
        </a:p>
      </dgm:t>
    </dgm:pt>
    <dgm:pt modelId="{7A91406A-31CA-4538-9956-C21787C77684}" type="sibTrans" cxnId="{EB584D40-281C-4E4C-8D7E-1622D91DB91D}">
      <dgm:prSet/>
      <dgm:spPr/>
      <dgm:t>
        <a:bodyPr/>
        <a:lstStyle/>
        <a:p>
          <a:endParaRPr lang="tr-TR"/>
        </a:p>
      </dgm:t>
    </dgm:pt>
    <dgm:pt modelId="{F07ACF4B-02C3-4A89-9D81-95F9C8F4CE20}">
      <dgm:prSet custT="1"/>
      <dgm:spPr/>
      <dgm:t>
        <a:bodyPr/>
        <a:lstStyle/>
        <a:p>
          <a:r>
            <a:rPr lang="tr-TR" sz="1000" b="0" i="0" u="none"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Tehlikeli Atıkların Sınır Aşırı Taşınması ve Bertaraf Edilmesinin Kontrolüne İlişkin Sözleşme (Basel Sözleşmesi)</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E8ADCF69-F8F6-4894-8FD3-3AEC8A038A76}" type="parTrans" cxnId="{FEA1786F-75C9-4949-AA5F-573DC31606FA}">
      <dgm:prSet/>
      <dgm:spPr/>
      <dgm:t>
        <a:bodyPr/>
        <a:lstStyle/>
        <a:p>
          <a:endParaRPr lang="tr-TR"/>
        </a:p>
      </dgm:t>
    </dgm:pt>
    <dgm:pt modelId="{40B9D4B2-9435-480D-8509-EC761C5F2EEB}" type="sibTrans" cxnId="{FEA1786F-75C9-4949-AA5F-573DC31606FA}">
      <dgm:prSet/>
      <dgm:spPr/>
      <dgm:t>
        <a:bodyPr/>
        <a:lstStyle/>
        <a:p>
          <a:endParaRPr lang="tr-TR"/>
        </a:p>
      </dgm:t>
    </dgm:pt>
    <dgm:pt modelId="{AE46F057-A5DF-4EEA-99DA-9A230A65F434}">
      <dgm:prSet phldrT="[Metin]" custT="1"/>
      <dgm:spPr/>
      <dgm:t>
        <a:bodyPr/>
        <a:lstStyle/>
        <a:p>
          <a:r>
            <a:rPr lang="tr-TR" sz="1000" dirty="0" smtClean="0">
              <a:solidFill>
                <a:schemeClr val="accent5">
                  <a:lumMod val="50000"/>
                </a:schemeClr>
              </a:solidFill>
              <a:effectLst/>
              <a:latin typeface="Segoe UI" panose="020B0502040204020203" pitchFamily="34" charset="0"/>
              <a:ea typeface="Segoe UI" panose="020B0502040204020203" pitchFamily="34" charset="0"/>
              <a:cs typeface="Segoe UI" panose="020B0502040204020203" pitchFamily="34" charset="0"/>
            </a:rPr>
            <a:t>Sınır aşan Boyutta Çevresel Etki Değerlendirilmesi Sözleşmesi (</a:t>
          </a:r>
          <a:r>
            <a:rPr lang="tr-TR" sz="1000" b="1" dirty="0" smtClean="0">
              <a:solidFill>
                <a:schemeClr val="accent5">
                  <a:lumMod val="50000"/>
                </a:schemeClr>
              </a:solidFill>
              <a:effectLst/>
              <a:latin typeface="Segoe UI" panose="020B0502040204020203" pitchFamily="34" charset="0"/>
              <a:ea typeface="Segoe UI" panose="020B0502040204020203" pitchFamily="34" charset="0"/>
              <a:cs typeface="Segoe UI" panose="020B0502040204020203" pitchFamily="34" charset="0"/>
            </a:rPr>
            <a:t>Espoo Sözleşmesi</a:t>
          </a:r>
          <a:r>
            <a:rPr lang="tr-TR" sz="1000" dirty="0" smtClean="0">
              <a:solidFill>
                <a:schemeClr val="accent5">
                  <a:lumMod val="50000"/>
                </a:schemeClr>
              </a:solidFill>
              <a:effectLst/>
              <a:latin typeface="Segoe UI" panose="020B0502040204020203" pitchFamily="34" charset="0"/>
              <a:ea typeface="Segoe UI" panose="020B0502040204020203" pitchFamily="34" charset="0"/>
              <a:cs typeface="Segoe UI" panose="020B0502040204020203" pitchFamily="34" charset="0"/>
            </a:rPr>
            <a:t>)</a:t>
          </a:r>
          <a:endParaRPr lang="tr-TR" sz="10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D7E0DF73-571E-4198-8793-BAF08E18A762}" type="parTrans" cxnId="{C8064044-821E-48E2-BA65-3D6C17B1E316}">
      <dgm:prSet/>
      <dgm:spPr/>
      <dgm:t>
        <a:bodyPr/>
        <a:lstStyle/>
        <a:p>
          <a:endParaRPr lang="tr-TR"/>
        </a:p>
      </dgm:t>
    </dgm:pt>
    <dgm:pt modelId="{B72DB79A-A019-4C74-BBB2-4CEEC574FB13}" type="sibTrans" cxnId="{C8064044-821E-48E2-BA65-3D6C17B1E316}">
      <dgm:prSet/>
      <dgm:spPr/>
      <dgm:t>
        <a:bodyPr/>
        <a:lstStyle/>
        <a:p>
          <a:endParaRPr lang="tr-TR"/>
        </a:p>
      </dgm:t>
    </dgm:pt>
    <dgm:pt modelId="{D2C0A192-A424-4E22-A80D-18148081D998}">
      <dgm:prSet phldrT="[Metin]" custT="1"/>
      <dgm:spPr/>
      <dgm:t>
        <a:bodyPr/>
        <a:lstStyle/>
        <a:p>
          <a:r>
            <a:rPr lang="tr-TR" sz="1000" dirty="0" smtClean="0">
              <a:solidFill>
                <a:schemeClr val="accent5">
                  <a:lumMod val="50000"/>
                </a:schemeClr>
              </a:solidFill>
              <a:effectLst/>
              <a:latin typeface="Segoe UI" panose="020B0502040204020203" pitchFamily="34" charset="0"/>
              <a:ea typeface="Segoe UI" panose="020B0502040204020203" pitchFamily="34" charset="0"/>
              <a:cs typeface="Segoe UI" panose="020B0502040204020203" pitchFamily="34" charset="0"/>
            </a:rPr>
            <a:t>Sınır aşan Suyolları ve Uluslararası Göllerin Korunması ve Kullanılması Sözleşmesi (</a:t>
          </a:r>
          <a:r>
            <a:rPr lang="tr-TR" sz="1000" b="1" dirty="0" smtClean="0">
              <a:solidFill>
                <a:schemeClr val="accent5">
                  <a:lumMod val="50000"/>
                </a:schemeClr>
              </a:solidFill>
              <a:effectLst/>
              <a:latin typeface="Segoe UI" panose="020B0502040204020203" pitchFamily="34" charset="0"/>
              <a:ea typeface="Segoe UI" panose="020B0502040204020203" pitchFamily="34" charset="0"/>
              <a:cs typeface="Segoe UI" panose="020B0502040204020203" pitchFamily="34" charset="0"/>
            </a:rPr>
            <a:t>Helsinki Sözleşmesi</a:t>
          </a:r>
          <a:r>
            <a:rPr lang="tr-TR" sz="1000" dirty="0" smtClean="0">
              <a:solidFill>
                <a:schemeClr val="accent5">
                  <a:lumMod val="50000"/>
                </a:schemeClr>
              </a:solidFill>
              <a:effectLst/>
              <a:latin typeface="Segoe UI" panose="020B0502040204020203" pitchFamily="34" charset="0"/>
              <a:ea typeface="Segoe UI" panose="020B0502040204020203" pitchFamily="34" charset="0"/>
              <a:cs typeface="Segoe UI" panose="020B0502040204020203" pitchFamily="34" charset="0"/>
            </a:rPr>
            <a:t>)</a:t>
          </a:r>
          <a:endParaRPr lang="tr-TR" sz="100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AD60FE4D-C054-49AD-A813-9C998A57AAFD}" type="parTrans" cxnId="{7C4C36F3-4843-4080-8EEF-3BB0685FBFB4}">
      <dgm:prSet/>
      <dgm:spPr/>
      <dgm:t>
        <a:bodyPr/>
        <a:lstStyle/>
        <a:p>
          <a:endParaRPr lang="tr-TR"/>
        </a:p>
      </dgm:t>
    </dgm:pt>
    <dgm:pt modelId="{AA7C72EA-00E5-442D-B291-DBDBD3D9706E}" type="sibTrans" cxnId="{7C4C36F3-4843-4080-8EEF-3BB0685FBFB4}">
      <dgm:prSet/>
      <dgm:spPr/>
      <dgm:t>
        <a:bodyPr/>
        <a:lstStyle/>
        <a:p>
          <a:endParaRPr lang="tr-TR"/>
        </a:p>
      </dgm:t>
    </dgm:pt>
    <dgm:pt modelId="{56FE707D-56DD-4CE5-9086-3F59AFB7983B}">
      <dgm:prSet phldrT="[Metin]" custT="1"/>
      <dgm:spPr/>
      <dgm:t>
        <a:bodyPr/>
        <a:lstStyle/>
        <a:p>
          <a:r>
            <a:rPr lang="tr-TR" sz="1000" b="1" dirty="0" smtClean="0">
              <a:solidFill>
                <a:schemeClr val="accent5">
                  <a:lumMod val="50000"/>
                </a:schemeClr>
              </a:solidFill>
              <a:effectLst/>
              <a:latin typeface="Segoe UI" panose="020B0502040204020203" pitchFamily="34" charset="0"/>
              <a:ea typeface="Segoe UI" panose="020B0502040204020203" pitchFamily="34" charset="0"/>
              <a:cs typeface="Segoe UI" panose="020B0502040204020203" pitchFamily="34" charset="0"/>
            </a:rPr>
            <a:t>Uluslararası Suyollarının Ulaşım Dışı Maksatlarla Kullanımına İlişkin Sözleşme</a:t>
          </a:r>
          <a:endParaRPr lang="tr-TR" sz="10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ED5FAEA8-2619-45E7-AF7D-4BC1623888D2}" type="parTrans" cxnId="{ED6790F1-5C93-41F7-AA6E-9FDC2CF62933}">
      <dgm:prSet/>
      <dgm:spPr/>
      <dgm:t>
        <a:bodyPr/>
        <a:lstStyle/>
        <a:p>
          <a:endParaRPr lang="tr-TR"/>
        </a:p>
      </dgm:t>
    </dgm:pt>
    <dgm:pt modelId="{B851DE4C-5DA5-444C-B355-480424844669}" type="sibTrans" cxnId="{ED6790F1-5C93-41F7-AA6E-9FDC2CF62933}">
      <dgm:prSet/>
      <dgm:spPr/>
      <dgm:t>
        <a:bodyPr/>
        <a:lstStyle/>
        <a:p>
          <a:endParaRPr lang="tr-TR"/>
        </a:p>
      </dgm:t>
    </dgm:pt>
    <dgm:pt modelId="{3133ABB7-F5F1-4E6D-AFC7-5F6B2A3418A2}" type="pres">
      <dgm:prSet presAssocID="{B984AF2D-9DC8-4747-B0FB-E6DC414F4E14}" presName="linear" presStyleCnt="0">
        <dgm:presLayoutVars>
          <dgm:dir/>
          <dgm:animLvl val="lvl"/>
          <dgm:resizeHandles val="exact"/>
        </dgm:presLayoutVars>
      </dgm:prSet>
      <dgm:spPr/>
      <dgm:t>
        <a:bodyPr/>
        <a:lstStyle/>
        <a:p>
          <a:endParaRPr lang="tr-TR"/>
        </a:p>
      </dgm:t>
    </dgm:pt>
    <dgm:pt modelId="{BD105988-A427-4B8F-B044-AC10D5450448}" type="pres">
      <dgm:prSet presAssocID="{2C8CA36A-08B0-45F8-86FD-63E02EADFA65}" presName="parentLin" presStyleCnt="0"/>
      <dgm:spPr/>
    </dgm:pt>
    <dgm:pt modelId="{4D66598E-F1D9-4E3B-8755-866F5F676877}" type="pres">
      <dgm:prSet presAssocID="{2C8CA36A-08B0-45F8-86FD-63E02EADFA65}" presName="parentLeftMargin" presStyleLbl="node1" presStyleIdx="0" presStyleCnt="2"/>
      <dgm:spPr/>
      <dgm:t>
        <a:bodyPr/>
        <a:lstStyle/>
        <a:p>
          <a:endParaRPr lang="tr-TR"/>
        </a:p>
      </dgm:t>
    </dgm:pt>
    <dgm:pt modelId="{E767EF91-37F5-41C7-B6F6-792EACA1DF28}" type="pres">
      <dgm:prSet presAssocID="{2C8CA36A-08B0-45F8-86FD-63E02EADFA65}" presName="parentText" presStyleLbl="node1" presStyleIdx="0" presStyleCnt="2">
        <dgm:presLayoutVars>
          <dgm:chMax val="0"/>
          <dgm:bulletEnabled val="1"/>
        </dgm:presLayoutVars>
      </dgm:prSet>
      <dgm:spPr/>
      <dgm:t>
        <a:bodyPr/>
        <a:lstStyle/>
        <a:p>
          <a:endParaRPr lang="tr-TR"/>
        </a:p>
      </dgm:t>
    </dgm:pt>
    <dgm:pt modelId="{396EE856-705E-497F-8BC7-1ECF1381439C}" type="pres">
      <dgm:prSet presAssocID="{2C8CA36A-08B0-45F8-86FD-63E02EADFA65}" presName="negativeSpace" presStyleCnt="0"/>
      <dgm:spPr/>
    </dgm:pt>
    <dgm:pt modelId="{6FBB748A-C1C7-4818-99F0-CA92EB7F1F0C}" type="pres">
      <dgm:prSet presAssocID="{2C8CA36A-08B0-45F8-86FD-63E02EADFA65}" presName="childText" presStyleLbl="conFgAcc1" presStyleIdx="0" presStyleCnt="2">
        <dgm:presLayoutVars>
          <dgm:bulletEnabled val="1"/>
        </dgm:presLayoutVars>
      </dgm:prSet>
      <dgm:spPr/>
      <dgm:t>
        <a:bodyPr/>
        <a:lstStyle/>
        <a:p>
          <a:endParaRPr lang="tr-TR"/>
        </a:p>
      </dgm:t>
    </dgm:pt>
    <dgm:pt modelId="{4E193B2F-DD21-43C0-A522-2D1C7BA9AEBD}" type="pres">
      <dgm:prSet presAssocID="{E82BF757-120E-4566-8699-B1C941D36FBB}" presName="spaceBetweenRectangles" presStyleCnt="0"/>
      <dgm:spPr/>
    </dgm:pt>
    <dgm:pt modelId="{B637400E-960A-469E-9A20-C163F45FEDCA}" type="pres">
      <dgm:prSet presAssocID="{8B597DC1-6494-43F8-9EFC-182EF85B3287}" presName="parentLin" presStyleCnt="0"/>
      <dgm:spPr/>
    </dgm:pt>
    <dgm:pt modelId="{10C6B217-6316-448A-B6A0-6D9A97B0B27E}" type="pres">
      <dgm:prSet presAssocID="{8B597DC1-6494-43F8-9EFC-182EF85B3287}" presName="parentLeftMargin" presStyleLbl="node1" presStyleIdx="0" presStyleCnt="2"/>
      <dgm:spPr/>
      <dgm:t>
        <a:bodyPr/>
        <a:lstStyle/>
        <a:p>
          <a:endParaRPr lang="tr-TR"/>
        </a:p>
      </dgm:t>
    </dgm:pt>
    <dgm:pt modelId="{AB563E6A-B713-42AA-AFD9-E94FBC4B47F0}" type="pres">
      <dgm:prSet presAssocID="{8B597DC1-6494-43F8-9EFC-182EF85B3287}" presName="parentText" presStyleLbl="node1" presStyleIdx="1" presStyleCnt="2">
        <dgm:presLayoutVars>
          <dgm:chMax val="0"/>
          <dgm:bulletEnabled val="1"/>
        </dgm:presLayoutVars>
      </dgm:prSet>
      <dgm:spPr/>
      <dgm:t>
        <a:bodyPr/>
        <a:lstStyle/>
        <a:p>
          <a:endParaRPr lang="tr-TR"/>
        </a:p>
      </dgm:t>
    </dgm:pt>
    <dgm:pt modelId="{D48B2CB0-A0D7-4AB3-A979-3845390694ED}" type="pres">
      <dgm:prSet presAssocID="{8B597DC1-6494-43F8-9EFC-182EF85B3287}" presName="negativeSpace" presStyleCnt="0"/>
      <dgm:spPr/>
    </dgm:pt>
    <dgm:pt modelId="{73B7DDB7-AF56-47A1-A72E-2775891C466B}" type="pres">
      <dgm:prSet presAssocID="{8B597DC1-6494-43F8-9EFC-182EF85B3287}" presName="childText" presStyleLbl="conFgAcc1" presStyleIdx="1" presStyleCnt="2">
        <dgm:presLayoutVars>
          <dgm:bulletEnabled val="1"/>
        </dgm:presLayoutVars>
      </dgm:prSet>
      <dgm:spPr/>
      <dgm:t>
        <a:bodyPr/>
        <a:lstStyle/>
        <a:p>
          <a:endParaRPr lang="tr-TR"/>
        </a:p>
      </dgm:t>
    </dgm:pt>
  </dgm:ptLst>
  <dgm:cxnLst>
    <dgm:cxn modelId="{352AAB62-CB44-4B31-8411-EFD06EA8DC61}" srcId="{B984AF2D-9DC8-4747-B0FB-E6DC414F4E14}" destId="{8B597DC1-6494-43F8-9EFC-182EF85B3287}" srcOrd="1" destOrd="0" parTransId="{C22C093F-2413-46CA-AD6D-013C4A562CE7}" sibTransId="{8E4C1768-3957-4CCB-804D-97E062FA6CDA}"/>
    <dgm:cxn modelId="{D83E820F-A094-4FA6-B612-D32C77A02812}" srcId="{2C8CA36A-08B0-45F8-86FD-63E02EADFA65}" destId="{682DBC32-DD2A-4B2A-9467-B434458DAAEC}" srcOrd="8" destOrd="0" parTransId="{328E90AC-534E-4764-9EC5-721D40F5A3FD}" sibTransId="{A8061C05-D687-4BDE-A123-B80D019BC91F}"/>
    <dgm:cxn modelId="{B9FB7874-4DED-417B-87E6-F0F01F8C52D8}" srcId="{2C8CA36A-08B0-45F8-86FD-63E02EADFA65}" destId="{03297183-C5EA-46F1-895D-C31FA24DAF1A}" srcOrd="2" destOrd="0" parTransId="{AD187EB4-FEE0-47BA-AF67-56A999ACFE4F}" sibTransId="{2FD8929C-E9B8-44BB-9233-46B00E221502}"/>
    <dgm:cxn modelId="{1B356C1A-F75B-4141-B4E5-4119FEB79DC4}" type="presOf" srcId="{8294CAF6-3DDC-4C28-B5A8-F01A8120580C}" destId="{73B7DDB7-AF56-47A1-A72E-2775891C466B}" srcOrd="0" destOrd="0" presId="urn:microsoft.com/office/officeart/2005/8/layout/list1"/>
    <dgm:cxn modelId="{FD78BABF-706F-4D0C-A166-829B89D7722B}" type="presOf" srcId="{8B597DC1-6494-43F8-9EFC-182EF85B3287}" destId="{AB563E6A-B713-42AA-AFD9-E94FBC4B47F0}" srcOrd="1" destOrd="0" presId="urn:microsoft.com/office/officeart/2005/8/layout/list1"/>
    <dgm:cxn modelId="{18562D74-5903-465E-9DEA-B5272FD1C0E8}" type="presOf" srcId="{BC056E60-5D63-4D2F-BB76-A705001DAEFE}" destId="{6FBB748A-C1C7-4818-99F0-CA92EB7F1F0C}" srcOrd="0" destOrd="3" presId="urn:microsoft.com/office/officeart/2005/8/layout/list1"/>
    <dgm:cxn modelId="{B559A147-7F28-43E9-A4AB-4752C7F2D0ED}" srcId="{2C8CA36A-08B0-45F8-86FD-63E02EADFA65}" destId="{D27A8542-B20D-4DBF-96B5-A351393C026B}" srcOrd="7" destOrd="0" parTransId="{827CDE11-AE54-452B-A315-465F2DDEC7B4}" sibTransId="{BC802FEB-EEC9-407B-8FB8-889C103056FE}"/>
    <dgm:cxn modelId="{AA41FC40-1921-4398-9D70-0D417E516526}" type="presOf" srcId="{2C8CA36A-08B0-45F8-86FD-63E02EADFA65}" destId="{4D66598E-F1D9-4E3B-8755-866F5F676877}" srcOrd="0" destOrd="0" presId="urn:microsoft.com/office/officeart/2005/8/layout/list1"/>
    <dgm:cxn modelId="{B3FFAF99-CF6F-4E85-BCBF-1DB884963E94}" srcId="{2C8CA36A-08B0-45F8-86FD-63E02EADFA65}" destId="{8BA12A47-5BFF-4F2E-A74E-3811B953A4E8}" srcOrd="9" destOrd="0" parTransId="{B06B4986-B016-48C6-943F-7F2A38A656D3}" sibTransId="{9B71BD99-9B78-4E6A-9A5F-A917B082D50F}"/>
    <dgm:cxn modelId="{A1E77AD5-5E85-40D3-8898-88A9393B0E16}" srcId="{2C8CA36A-08B0-45F8-86FD-63E02EADFA65}" destId="{CAE6990B-F409-41FB-9261-B806E9981F95}" srcOrd="6" destOrd="0" parTransId="{E42F0839-7272-4BE3-85B3-6EE232D4BE10}" sibTransId="{F81AE6BC-6B3B-4B1E-9D5D-F0C4936F6C4B}"/>
    <dgm:cxn modelId="{EB584D40-281C-4E4C-8D7E-1622D91DB91D}" srcId="{2C8CA36A-08B0-45F8-86FD-63E02EADFA65}" destId="{7963CD43-53D5-4BE3-B6F4-06629F00AE44}" srcOrd="14" destOrd="0" parTransId="{C6166890-2098-4D35-8F77-F01B2A736563}" sibTransId="{7A91406A-31CA-4538-9956-C21787C77684}"/>
    <dgm:cxn modelId="{CC961336-7B56-4E15-93A2-A81192FA1CAA}" type="presOf" srcId="{431B0077-72FC-4C84-8F89-4509D019BAD5}" destId="{6FBB748A-C1C7-4818-99F0-CA92EB7F1F0C}" srcOrd="0" destOrd="5" presId="urn:microsoft.com/office/officeart/2005/8/layout/list1"/>
    <dgm:cxn modelId="{43FC9E54-DE52-4509-9D7C-4B8A8129F578}" type="presOf" srcId="{56FE707D-56DD-4CE5-9086-3F59AFB7983B}" destId="{73B7DDB7-AF56-47A1-A72E-2775891C466B}" srcOrd="0" destOrd="3" presId="urn:microsoft.com/office/officeart/2005/8/layout/list1"/>
    <dgm:cxn modelId="{878BFD3E-7FA3-4DB7-849C-A48CBBD791EC}" type="presOf" srcId="{D2C0A192-A424-4E22-A80D-18148081D998}" destId="{73B7DDB7-AF56-47A1-A72E-2775891C466B}" srcOrd="0" destOrd="2" presId="urn:microsoft.com/office/officeart/2005/8/layout/list1"/>
    <dgm:cxn modelId="{8849E213-E2C8-416C-AF0D-B2130A65AB69}" type="presOf" srcId="{B2A5A3E3-AE70-4A74-BF4C-AE3F9BD55616}" destId="{6FBB748A-C1C7-4818-99F0-CA92EB7F1F0C}" srcOrd="0" destOrd="4" presId="urn:microsoft.com/office/officeart/2005/8/layout/list1"/>
    <dgm:cxn modelId="{CB9FAEAA-419C-4359-B4DA-DDBF566A6935}" type="presOf" srcId="{6714E8DE-3A0D-4C3C-86B6-4EC51136A3D0}" destId="{6FBB748A-C1C7-4818-99F0-CA92EB7F1F0C}" srcOrd="0" destOrd="12" presId="urn:microsoft.com/office/officeart/2005/8/layout/list1"/>
    <dgm:cxn modelId="{9A24C197-3BF3-40EF-932B-58963CDF85D2}" type="presOf" srcId="{8BA12A47-5BFF-4F2E-A74E-3811B953A4E8}" destId="{6FBB748A-C1C7-4818-99F0-CA92EB7F1F0C}" srcOrd="0" destOrd="9" presId="urn:microsoft.com/office/officeart/2005/8/layout/list1"/>
    <dgm:cxn modelId="{5B288B97-5EC1-45B8-AA55-98E316388B7F}" type="presOf" srcId="{B984AF2D-9DC8-4747-B0FB-E6DC414F4E14}" destId="{3133ABB7-F5F1-4E6D-AFC7-5F6B2A3418A2}" srcOrd="0" destOrd="0" presId="urn:microsoft.com/office/officeart/2005/8/layout/list1"/>
    <dgm:cxn modelId="{C8064044-821E-48E2-BA65-3D6C17B1E316}" srcId="{8B597DC1-6494-43F8-9EFC-182EF85B3287}" destId="{AE46F057-A5DF-4EEA-99DA-9A230A65F434}" srcOrd="1" destOrd="0" parTransId="{D7E0DF73-571E-4198-8793-BAF08E18A762}" sibTransId="{B72DB79A-A019-4C74-BBB2-4CEEC574FB13}"/>
    <dgm:cxn modelId="{A9E51D4D-2EFD-4275-8834-5CB7E84F2994}" srcId="{2C8CA36A-08B0-45F8-86FD-63E02EADFA65}" destId="{230B323D-53FC-4B98-9B02-8091E0E50745}" srcOrd="10" destOrd="0" parTransId="{BD13141B-DCC4-4F4C-8CC4-0A552AAB6EC9}" sibTransId="{B779A813-B645-41C5-8FD7-7C178AC4B7A1}"/>
    <dgm:cxn modelId="{834BC27A-55FF-4B02-A21C-FAB4DD92A3D2}" type="presOf" srcId="{D27A8542-B20D-4DBF-96B5-A351393C026B}" destId="{6FBB748A-C1C7-4818-99F0-CA92EB7F1F0C}" srcOrd="0" destOrd="7" presId="urn:microsoft.com/office/officeart/2005/8/layout/list1"/>
    <dgm:cxn modelId="{54A1008C-C3AA-4688-8267-58179E05B0E7}" type="presOf" srcId="{3AF679AA-AE7B-4EA5-AAB6-7FFA58B525FA}" destId="{6FBB748A-C1C7-4818-99F0-CA92EB7F1F0C}" srcOrd="0" destOrd="11" presId="urn:microsoft.com/office/officeart/2005/8/layout/list1"/>
    <dgm:cxn modelId="{F4F397F2-0673-48D7-8DEB-7E4AE410E89C}" type="presOf" srcId="{CAE6990B-F409-41FB-9261-B806E9981F95}" destId="{6FBB748A-C1C7-4818-99F0-CA92EB7F1F0C}" srcOrd="0" destOrd="6" presId="urn:microsoft.com/office/officeart/2005/8/layout/list1"/>
    <dgm:cxn modelId="{D8F833BB-59F6-4654-B2F9-AC93B90C575F}" type="presOf" srcId="{8EF2CEE0-9315-4F04-A0FF-C1825F76D1BA}" destId="{6FBB748A-C1C7-4818-99F0-CA92EB7F1F0C}" srcOrd="0" destOrd="1" presId="urn:microsoft.com/office/officeart/2005/8/layout/list1"/>
    <dgm:cxn modelId="{EFB62746-87BD-41F4-879F-15928CCAAA9B}" type="presOf" srcId="{06FF6CD5-F855-4C0E-9F75-BBAC21C04C96}" destId="{6FBB748A-C1C7-4818-99F0-CA92EB7F1F0C}" srcOrd="0" destOrd="13" presId="urn:microsoft.com/office/officeart/2005/8/layout/list1"/>
    <dgm:cxn modelId="{59F8CB1D-3F5F-47A5-9EBD-AB5588095ECA}" type="presOf" srcId="{2C8CA36A-08B0-45F8-86FD-63E02EADFA65}" destId="{E767EF91-37F5-41C7-B6F6-792EACA1DF28}" srcOrd="1" destOrd="0" presId="urn:microsoft.com/office/officeart/2005/8/layout/list1"/>
    <dgm:cxn modelId="{FEA1786F-75C9-4949-AA5F-573DC31606FA}" srcId="{2C8CA36A-08B0-45F8-86FD-63E02EADFA65}" destId="{F07ACF4B-02C3-4A89-9D81-95F9C8F4CE20}" srcOrd="15" destOrd="0" parTransId="{E8ADCF69-F8F6-4894-8FD3-3AEC8A038A76}" sibTransId="{40B9D4B2-9435-480D-8509-EC761C5F2EEB}"/>
    <dgm:cxn modelId="{FE6E2BEF-D6C1-41E0-94CB-885CC5AE9B33}" srcId="{2C8CA36A-08B0-45F8-86FD-63E02EADFA65}" destId="{06FF6CD5-F855-4C0E-9F75-BBAC21C04C96}" srcOrd="13" destOrd="0" parTransId="{12246B66-04D5-433E-A383-7362765D0525}" sibTransId="{1C9CA961-FEA1-41F2-B300-66CA174AE3AE}"/>
    <dgm:cxn modelId="{F2835774-0AB1-4B91-8B6D-F97D721CE045}" srcId="{2C8CA36A-08B0-45F8-86FD-63E02EADFA65}" destId="{3AF679AA-AE7B-4EA5-AAB6-7FFA58B525FA}" srcOrd="11" destOrd="0" parTransId="{7ACFEAC6-07D0-4517-A138-A23A73A4B45E}" sibTransId="{7BE74B42-7CEE-4015-9CE2-18757DE1784A}"/>
    <dgm:cxn modelId="{ED6790F1-5C93-41F7-AA6E-9FDC2CF62933}" srcId="{8B597DC1-6494-43F8-9EFC-182EF85B3287}" destId="{56FE707D-56DD-4CE5-9086-3F59AFB7983B}" srcOrd="3" destOrd="0" parTransId="{ED5FAEA8-2619-45E7-AF7D-4BC1623888D2}" sibTransId="{B851DE4C-5DA5-444C-B355-480424844669}"/>
    <dgm:cxn modelId="{0CCD6A40-C723-494E-B91C-46D042D6261D}" srcId="{2C8CA36A-08B0-45F8-86FD-63E02EADFA65}" destId="{5157A74F-7923-4716-B07A-42FD92E7B8A2}" srcOrd="0" destOrd="0" parTransId="{FC1A36F6-B11A-4089-AD78-F8A4DE597896}" sibTransId="{56A3FFE1-F08D-4DDF-BD63-C20B4CDF084D}"/>
    <dgm:cxn modelId="{0A462EB8-6459-48B6-903C-CFFBB61FF49C}" type="presOf" srcId="{F07ACF4B-02C3-4A89-9D81-95F9C8F4CE20}" destId="{6FBB748A-C1C7-4818-99F0-CA92EB7F1F0C}" srcOrd="0" destOrd="15" presId="urn:microsoft.com/office/officeart/2005/8/layout/list1"/>
    <dgm:cxn modelId="{366E41F5-C1DC-4A09-9081-68068E820176}" srcId="{2C8CA36A-08B0-45F8-86FD-63E02EADFA65}" destId="{BC056E60-5D63-4D2F-BB76-A705001DAEFE}" srcOrd="3" destOrd="0" parTransId="{AD5D6097-096E-4109-8BB8-AF38B36C2A92}" sibTransId="{7D7FD67F-FAA2-438F-A928-3FDBC036EB4A}"/>
    <dgm:cxn modelId="{8D6BFE4D-8E47-41CF-980F-E51091588EE7}" srcId="{B984AF2D-9DC8-4747-B0FB-E6DC414F4E14}" destId="{2C8CA36A-08B0-45F8-86FD-63E02EADFA65}" srcOrd="0" destOrd="0" parTransId="{E1511A92-1454-4C3D-8FE4-4B8AD8B0F6E5}" sibTransId="{E82BF757-120E-4566-8699-B1C941D36FBB}"/>
    <dgm:cxn modelId="{7C4C36F3-4843-4080-8EEF-3BB0685FBFB4}" srcId="{8B597DC1-6494-43F8-9EFC-182EF85B3287}" destId="{D2C0A192-A424-4E22-A80D-18148081D998}" srcOrd="2" destOrd="0" parTransId="{AD60FE4D-C054-49AD-A813-9C998A57AAFD}" sibTransId="{AA7C72EA-00E5-442D-B291-DBDBD3D9706E}"/>
    <dgm:cxn modelId="{B245992E-80F1-4EFD-ACF1-4A95FCA4BB0F}" type="presOf" srcId="{8B597DC1-6494-43F8-9EFC-182EF85B3287}" destId="{10C6B217-6316-448A-B6A0-6D9A97B0B27E}" srcOrd="0" destOrd="0" presId="urn:microsoft.com/office/officeart/2005/8/layout/list1"/>
    <dgm:cxn modelId="{A5BA97FD-5AEC-4654-AAD0-787B8F7E869B}" srcId="{2C8CA36A-08B0-45F8-86FD-63E02EADFA65}" destId="{B2A5A3E3-AE70-4A74-BF4C-AE3F9BD55616}" srcOrd="4" destOrd="0" parTransId="{8FD867DE-3904-4439-A08A-648C0D7D444E}" sibTransId="{B0A61CCD-F130-4BFE-B4F8-12F3F4BE89C1}"/>
    <dgm:cxn modelId="{158CE65F-C5C0-4474-B38C-5FD9529A2166}" type="presOf" srcId="{682DBC32-DD2A-4B2A-9467-B434458DAAEC}" destId="{6FBB748A-C1C7-4818-99F0-CA92EB7F1F0C}" srcOrd="0" destOrd="8" presId="urn:microsoft.com/office/officeart/2005/8/layout/list1"/>
    <dgm:cxn modelId="{6588A7A5-2EF4-4EF8-B49B-6081ACC846DB}" type="presOf" srcId="{7963CD43-53D5-4BE3-B6F4-06629F00AE44}" destId="{6FBB748A-C1C7-4818-99F0-CA92EB7F1F0C}" srcOrd="0" destOrd="14" presId="urn:microsoft.com/office/officeart/2005/8/layout/list1"/>
    <dgm:cxn modelId="{3926FF0E-683B-4EC6-999D-75459DBF81A0}" srcId="{2C8CA36A-08B0-45F8-86FD-63E02EADFA65}" destId="{6714E8DE-3A0D-4C3C-86B6-4EC51136A3D0}" srcOrd="12" destOrd="0" parTransId="{593C54F9-C8CF-4895-8C31-9309A1511190}" sibTransId="{8F038206-0B7A-44D2-808F-CFACC7E761DF}"/>
    <dgm:cxn modelId="{B9609562-AD1A-4B4C-BDE4-25897F9F8412}" srcId="{2C8CA36A-08B0-45F8-86FD-63E02EADFA65}" destId="{8EF2CEE0-9315-4F04-A0FF-C1825F76D1BA}" srcOrd="1" destOrd="0" parTransId="{51D750B8-006A-489F-84B2-C730994B4213}" sibTransId="{40854B4F-BF0F-4FE1-BABE-86128A64D9A5}"/>
    <dgm:cxn modelId="{70F3F0C0-DDB7-47FA-9D3F-99E04050A17E}" type="presOf" srcId="{AE46F057-A5DF-4EEA-99DA-9A230A65F434}" destId="{73B7DDB7-AF56-47A1-A72E-2775891C466B}" srcOrd="0" destOrd="1" presId="urn:microsoft.com/office/officeart/2005/8/layout/list1"/>
    <dgm:cxn modelId="{3B0C39B8-1F99-4733-B417-8672DEB97060}" type="presOf" srcId="{5157A74F-7923-4716-B07A-42FD92E7B8A2}" destId="{6FBB748A-C1C7-4818-99F0-CA92EB7F1F0C}" srcOrd="0" destOrd="0" presId="urn:microsoft.com/office/officeart/2005/8/layout/list1"/>
    <dgm:cxn modelId="{A1CA614C-ACA1-4CCA-8B02-CBA58DC7FA6E}" type="presOf" srcId="{230B323D-53FC-4B98-9B02-8091E0E50745}" destId="{6FBB748A-C1C7-4818-99F0-CA92EB7F1F0C}" srcOrd="0" destOrd="10" presId="urn:microsoft.com/office/officeart/2005/8/layout/list1"/>
    <dgm:cxn modelId="{99CFA24B-0501-4595-878C-C3D070AEBA5D}" srcId="{2C8CA36A-08B0-45F8-86FD-63E02EADFA65}" destId="{431B0077-72FC-4C84-8F89-4509D019BAD5}" srcOrd="5" destOrd="0" parTransId="{55E0BD42-C80F-4BB3-BFB5-8573F457CEE6}" sibTransId="{02626F10-C3EC-4DFD-8D59-F6B8484DDA35}"/>
    <dgm:cxn modelId="{42D736E3-5A73-48F5-87D5-D30B89F5D510}" srcId="{8B597DC1-6494-43F8-9EFC-182EF85B3287}" destId="{8294CAF6-3DDC-4C28-B5A8-F01A8120580C}" srcOrd="0" destOrd="0" parTransId="{093A2D84-E260-48AF-AE59-3958C9CAF0C0}" sibTransId="{35FB535C-27CE-4386-AB29-7D1DCB46F38B}"/>
    <dgm:cxn modelId="{0C6241BA-DAC7-4110-B8AE-6FA9E248DAF6}" type="presOf" srcId="{03297183-C5EA-46F1-895D-C31FA24DAF1A}" destId="{6FBB748A-C1C7-4818-99F0-CA92EB7F1F0C}" srcOrd="0" destOrd="2" presId="urn:microsoft.com/office/officeart/2005/8/layout/list1"/>
    <dgm:cxn modelId="{5B96E299-8066-4778-B8C7-EEC8E46554F5}" type="presParOf" srcId="{3133ABB7-F5F1-4E6D-AFC7-5F6B2A3418A2}" destId="{BD105988-A427-4B8F-B044-AC10D5450448}" srcOrd="0" destOrd="0" presId="urn:microsoft.com/office/officeart/2005/8/layout/list1"/>
    <dgm:cxn modelId="{3A4CD3AB-B395-4761-AE5F-FA10CA36679B}" type="presParOf" srcId="{BD105988-A427-4B8F-B044-AC10D5450448}" destId="{4D66598E-F1D9-4E3B-8755-866F5F676877}" srcOrd="0" destOrd="0" presId="urn:microsoft.com/office/officeart/2005/8/layout/list1"/>
    <dgm:cxn modelId="{9E34AA2D-08F7-4ECF-ADB0-E9CFC6FAE7F1}" type="presParOf" srcId="{BD105988-A427-4B8F-B044-AC10D5450448}" destId="{E767EF91-37F5-41C7-B6F6-792EACA1DF28}" srcOrd="1" destOrd="0" presId="urn:microsoft.com/office/officeart/2005/8/layout/list1"/>
    <dgm:cxn modelId="{CE26FB2C-19CE-4E03-8819-A4C84CBCEEAA}" type="presParOf" srcId="{3133ABB7-F5F1-4E6D-AFC7-5F6B2A3418A2}" destId="{396EE856-705E-497F-8BC7-1ECF1381439C}" srcOrd="1" destOrd="0" presId="urn:microsoft.com/office/officeart/2005/8/layout/list1"/>
    <dgm:cxn modelId="{806959B6-6562-44D6-97D7-62EA7514F31D}" type="presParOf" srcId="{3133ABB7-F5F1-4E6D-AFC7-5F6B2A3418A2}" destId="{6FBB748A-C1C7-4818-99F0-CA92EB7F1F0C}" srcOrd="2" destOrd="0" presId="urn:microsoft.com/office/officeart/2005/8/layout/list1"/>
    <dgm:cxn modelId="{C38B8866-26EC-4647-A835-1739828C489A}" type="presParOf" srcId="{3133ABB7-F5F1-4E6D-AFC7-5F6B2A3418A2}" destId="{4E193B2F-DD21-43C0-A522-2D1C7BA9AEBD}" srcOrd="3" destOrd="0" presId="urn:microsoft.com/office/officeart/2005/8/layout/list1"/>
    <dgm:cxn modelId="{C1EC0EC6-6211-4962-A41B-594E4EC333F2}" type="presParOf" srcId="{3133ABB7-F5F1-4E6D-AFC7-5F6B2A3418A2}" destId="{B637400E-960A-469E-9A20-C163F45FEDCA}" srcOrd="4" destOrd="0" presId="urn:microsoft.com/office/officeart/2005/8/layout/list1"/>
    <dgm:cxn modelId="{297CCAF2-22F6-40F5-8353-63198AB9481C}" type="presParOf" srcId="{B637400E-960A-469E-9A20-C163F45FEDCA}" destId="{10C6B217-6316-448A-B6A0-6D9A97B0B27E}" srcOrd="0" destOrd="0" presId="urn:microsoft.com/office/officeart/2005/8/layout/list1"/>
    <dgm:cxn modelId="{CEDD4B9F-F6EE-413B-BF4A-D11D8E1CAD8A}" type="presParOf" srcId="{B637400E-960A-469E-9A20-C163F45FEDCA}" destId="{AB563E6A-B713-42AA-AFD9-E94FBC4B47F0}" srcOrd="1" destOrd="0" presId="urn:microsoft.com/office/officeart/2005/8/layout/list1"/>
    <dgm:cxn modelId="{33677329-5395-4128-B8F6-B723F7AE4DA0}" type="presParOf" srcId="{3133ABB7-F5F1-4E6D-AFC7-5F6B2A3418A2}" destId="{D48B2CB0-A0D7-4AB3-A979-3845390694ED}" srcOrd="5" destOrd="0" presId="urn:microsoft.com/office/officeart/2005/8/layout/list1"/>
    <dgm:cxn modelId="{4B69E8ED-1029-42F2-ABC5-C96598FC8229}" type="presParOf" srcId="{3133ABB7-F5F1-4E6D-AFC7-5F6B2A3418A2}" destId="{73B7DDB7-AF56-47A1-A72E-2775891C466B}" srcOrd="6"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2E475D3E-8790-4047-824E-48C5EE1870C1}" type="presOf" srcId="{9971BDDA-7F5A-4283-BABC-2783F2DAEC2A}" destId="{731FA5CE-5300-4FB1-B873-8E580626F98D}"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9D805414-C305-4E50-AB5C-80B1FDDB4C22}" type="presOf" srcId="{29B07A9B-758D-4B21-AA1D-5D156007851D}" destId="{624C2BBB-E225-457B-9030-4059AD5FDDB1}"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97B9150E-BD1C-4447-B193-560F0E07A4B1}" type="presOf" srcId="{CF1FACA8-8E3A-4DD6-8967-1C0C6A60FFEB}" destId="{D5BE4F38-1013-49A4-92D3-475C4BC8BE6A}" srcOrd="0" destOrd="0" presId="urn:microsoft.com/office/officeart/2005/8/layout/hChevron3"/>
    <dgm:cxn modelId="{85BFA4B2-5880-4BD3-877A-B49922E01D77}" type="presOf" srcId="{84C7E155-22FD-4C9A-80F2-286C57991394}" destId="{10C4BF1F-27B7-4C3B-BBA3-4D2570A5BEDE}" srcOrd="0" destOrd="0" presId="urn:microsoft.com/office/officeart/2005/8/layout/hChevron3"/>
    <dgm:cxn modelId="{34230235-8D6F-4EC8-8060-EC9D827C6A59}" type="presOf" srcId="{6D8F616C-5560-4CFA-9142-DE89A3921BF2}" destId="{B825B2F3-592F-4595-A1FE-D4717540E29F}"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8224C3CC-4712-4E73-9716-C4DE17CA20D1}" type="presOf" srcId="{190F4928-E1E4-4DBB-BEF3-F88FDCB45E61}" destId="{9B891A10-9F93-434D-9B18-A4AABC3528AD}" srcOrd="0" destOrd="0" presId="urn:microsoft.com/office/officeart/2005/8/layout/hChevron3"/>
    <dgm:cxn modelId="{2586545D-F8B7-4D08-A2FF-DD0129C9ED61}" type="presOf" srcId="{9760DC9B-F2BE-4099-942D-79204F4AD244}" destId="{846A4B04-42D5-43EE-9EE7-1E2D8FAEC0C2}" srcOrd="0" destOrd="0" presId="urn:microsoft.com/office/officeart/2005/8/layout/hChevron3"/>
    <dgm:cxn modelId="{D770FC54-A77B-4144-AB20-9493ED8B73F8}" type="presParOf" srcId="{846A4B04-42D5-43EE-9EE7-1E2D8FAEC0C2}" destId="{D5BE4F38-1013-49A4-92D3-475C4BC8BE6A}" srcOrd="0" destOrd="0" presId="urn:microsoft.com/office/officeart/2005/8/layout/hChevron3"/>
    <dgm:cxn modelId="{B6141230-6A6B-4E43-8B7C-D25E3D9DF7D0}" type="presParOf" srcId="{846A4B04-42D5-43EE-9EE7-1E2D8FAEC0C2}" destId="{6EEDA9E6-F5CD-4925-9D60-2CD4CAFC7D67}" srcOrd="1" destOrd="0" presId="urn:microsoft.com/office/officeart/2005/8/layout/hChevron3"/>
    <dgm:cxn modelId="{914F7FA6-DE60-44EA-A4CD-4FF3E264B5F6}" type="presParOf" srcId="{846A4B04-42D5-43EE-9EE7-1E2D8FAEC0C2}" destId="{10C4BF1F-27B7-4C3B-BBA3-4D2570A5BEDE}" srcOrd="2" destOrd="0" presId="urn:microsoft.com/office/officeart/2005/8/layout/hChevron3"/>
    <dgm:cxn modelId="{2AB983FD-E010-4E67-8997-AABB56E77218}" type="presParOf" srcId="{846A4B04-42D5-43EE-9EE7-1E2D8FAEC0C2}" destId="{5D081AB1-DF61-4008-84D7-14292ADDA097}" srcOrd="3" destOrd="0" presId="urn:microsoft.com/office/officeart/2005/8/layout/hChevron3"/>
    <dgm:cxn modelId="{F0186F9E-3AC2-421D-84D8-3D4189EDECB4}" type="presParOf" srcId="{846A4B04-42D5-43EE-9EE7-1E2D8FAEC0C2}" destId="{731FA5CE-5300-4FB1-B873-8E580626F98D}" srcOrd="4" destOrd="0" presId="urn:microsoft.com/office/officeart/2005/8/layout/hChevron3"/>
    <dgm:cxn modelId="{FAB30892-0CCD-4400-BD1C-1E8A94D128CC}" type="presParOf" srcId="{846A4B04-42D5-43EE-9EE7-1E2D8FAEC0C2}" destId="{C808C3B9-2886-4F6C-8942-88251E22EFD2}" srcOrd="5" destOrd="0" presId="urn:microsoft.com/office/officeart/2005/8/layout/hChevron3"/>
    <dgm:cxn modelId="{27B60421-E41A-4DFD-A2D0-F65DBD229961}" type="presParOf" srcId="{846A4B04-42D5-43EE-9EE7-1E2D8FAEC0C2}" destId="{624C2BBB-E225-457B-9030-4059AD5FDDB1}" srcOrd="6" destOrd="0" presId="urn:microsoft.com/office/officeart/2005/8/layout/hChevron3"/>
    <dgm:cxn modelId="{DC77B53B-D62C-4DC0-B043-D0D398234D8D}" type="presParOf" srcId="{846A4B04-42D5-43EE-9EE7-1E2D8FAEC0C2}" destId="{347E1C1E-973C-4DD3-AA23-898DC4EBC2DA}" srcOrd="7" destOrd="0" presId="urn:microsoft.com/office/officeart/2005/8/layout/hChevron3"/>
    <dgm:cxn modelId="{2EF3CF71-9B2B-45F9-AA55-4DC8C8656A9D}" type="presParOf" srcId="{846A4B04-42D5-43EE-9EE7-1E2D8FAEC0C2}" destId="{B825B2F3-592F-4595-A1FE-D4717540E29F}" srcOrd="8" destOrd="0" presId="urn:microsoft.com/office/officeart/2005/8/layout/hChevron3"/>
    <dgm:cxn modelId="{F40F282E-C178-48A1-9BE7-EE51A6464EE4}" type="presParOf" srcId="{846A4B04-42D5-43EE-9EE7-1E2D8FAEC0C2}" destId="{78285BEB-221E-4EF4-9C0B-D3C87E78ECE1}" srcOrd="9" destOrd="0" presId="urn:microsoft.com/office/officeart/2005/8/layout/hChevron3"/>
    <dgm:cxn modelId="{3448CEBD-19E0-4CA5-B3E9-AA5EF30E7C45}"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A1968305-028D-4971-A1EB-D19AC8F81205}" type="presOf" srcId="{CF1FACA8-8E3A-4DD6-8967-1C0C6A60FFEB}" destId="{D5BE4F38-1013-49A4-92D3-475C4BC8BE6A}" srcOrd="0" destOrd="0" presId="urn:microsoft.com/office/officeart/2005/8/layout/hChevron3"/>
    <dgm:cxn modelId="{7ADDE8D6-508D-4EFD-B49E-03F1F44E4925}" type="presOf" srcId="{29B07A9B-758D-4B21-AA1D-5D156007851D}" destId="{624C2BBB-E225-457B-9030-4059AD5FDDB1}"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6E7301D9-E431-460A-B92C-1915226251E7}" type="presOf" srcId="{84C7E155-22FD-4C9A-80F2-286C57991394}" destId="{10C4BF1F-27B7-4C3B-BBA3-4D2570A5BEDE}"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1C2BCAAA-80B8-4F64-AF79-4FAA26479C0B}" type="presOf" srcId="{9971BDDA-7F5A-4283-BABC-2783F2DAEC2A}" destId="{731FA5CE-5300-4FB1-B873-8E580626F98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C29B7FAF-38D2-4A35-AD3E-A2E1484678F0}" type="presOf" srcId="{6D8F616C-5560-4CFA-9142-DE89A3921BF2}" destId="{B825B2F3-592F-4595-A1FE-D4717540E29F}" srcOrd="0" destOrd="0" presId="urn:microsoft.com/office/officeart/2005/8/layout/hChevron3"/>
    <dgm:cxn modelId="{B141E606-08BC-4BE2-AAAB-AF35BDF4395B}" type="presOf" srcId="{9760DC9B-F2BE-4099-942D-79204F4AD244}" destId="{846A4B04-42D5-43EE-9EE7-1E2D8FAEC0C2}" srcOrd="0" destOrd="0" presId="urn:microsoft.com/office/officeart/2005/8/layout/hChevron3"/>
    <dgm:cxn modelId="{0599FD36-94EB-4219-932D-741CD45856A1}" type="presOf" srcId="{190F4928-E1E4-4DBB-BEF3-F88FDCB45E61}" destId="{9B891A10-9F93-434D-9B18-A4AABC3528A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13AD64E5-3DEB-4EDE-92C1-DBC734CF0603}" type="presParOf" srcId="{846A4B04-42D5-43EE-9EE7-1E2D8FAEC0C2}" destId="{D5BE4F38-1013-49A4-92D3-475C4BC8BE6A}" srcOrd="0" destOrd="0" presId="urn:microsoft.com/office/officeart/2005/8/layout/hChevron3"/>
    <dgm:cxn modelId="{092BAA1A-0105-4B28-A421-1CE5EC59D427}" type="presParOf" srcId="{846A4B04-42D5-43EE-9EE7-1E2D8FAEC0C2}" destId="{6EEDA9E6-F5CD-4925-9D60-2CD4CAFC7D67}" srcOrd="1" destOrd="0" presId="urn:microsoft.com/office/officeart/2005/8/layout/hChevron3"/>
    <dgm:cxn modelId="{5FDCA8E7-D708-41E0-8139-E4E870235264}" type="presParOf" srcId="{846A4B04-42D5-43EE-9EE7-1E2D8FAEC0C2}" destId="{10C4BF1F-27B7-4C3B-BBA3-4D2570A5BEDE}" srcOrd="2" destOrd="0" presId="urn:microsoft.com/office/officeart/2005/8/layout/hChevron3"/>
    <dgm:cxn modelId="{7DA76CE3-9484-4385-A60D-173D491B1CB3}" type="presParOf" srcId="{846A4B04-42D5-43EE-9EE7-1E2D8FAEC0C2}" destId="{5D081AB1-DF61-4008-84D7-14292ADDA097}" srcOrd="3" destOrd="0" presId="urn:microsoft.com/office/officeart/2005/8/layout/hChevron3"/>
    <dgm:cxn modelId="{8B00FBD9-0D98-4E0E-A62C-1F922EACF623}" type="presParOf" srcId="{846A4B04-42D5-43EE-9EE7-1E2D8FAEC0C2}" destId="{731FA5CE-5300-4FB1-B873-8E580626F98D}" srcOrd="4" destOrd="0" presId="urn:microsoft.com/office/officeart/2005/8/layout/hChevron3"/>
    <dgm:cxn modelId="{9E3163AC-EEF7-4D7F-8FCE-DFEC76196786}" type="presParOf" srcId="{846A4B04-42D5-43EE-9EE7-1E2D8FAEC0C2}" destId="{C808C3B9-2886-4F6C-8942-88251E22EFD2}" srcOrd="5" destOrd="0" presId="urn:microsoft.com/office/officeart/2005/8/layout/hChevron3"/>
    <dgm:cxn modelId="{B87E1A7D-5B12-4C51-8A1A-FC7DD29FA63A}" type="presParOf" srcId="{846A4B04-42D5-43EE-9EE7-1E2D8FAEC0C2}" destId="{624C2BBB-E225-457B-9030-4059AD5FDDB1}" srcOrd="6" destOrd="0" presId="urn:microsoft.com/office/officeart/2005/8/layout/hChevron3"/>
    <dgm:cxn modelId="{4C3DB281-582A-44E1-81E4-8F70D59867B0}" type="presParOf" srcId="{846A4B04-42D5-43EE-9EE7-1E2D8FAEC0C2}" destId="{347E1C1E-973C-4DD3-AA23-898DC4EBC2DA}" srcOrd="7" destOrd="0" presId="urn:microsoft.com/office/officeart/2005/8/layout/hChevron3"/>
    <dgm:cxn modelId="{379A9979-F9B4-4D26-AB39-7059F0ACAC56}" type="presParOf" srcId="{846A4B04-42D5-43EE-9EE7-1E2D8FAEC0C2}" destId="{B825B2F3-592F-4595-A1FE-D4717540E29F}" srcOrd="8" destOrd="0" presId="urn:microsoft.com/office/officeart/2005/8/layout/hChevron3"/>
    <dgm:cxn modelId="{D7049BCC-A8BF-4FCB-A31B-724D7FC30887}" type="presParOf" srcId="{846A4B04-42D5-43EE-9EE7-1E2D8FAEC0C2}" destId="{78285BEB-221E-4EF4-9C0B-D3C87E78ECE1}" srcOrd="9" destOrd="0" presId="urn:microsoft.com/office/officeart/2005/8/layout/hChevron3"/>
    <dgm:cxn modelId="{216CC9DD-C6EF-41D2-BBF2-0B9C91047A70}"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1600" dirty="0" smtClean="0"/>
            <a:t>Avrupa Çevre Ajansı ve Avrupa Birliği Gözlem Ağı (EIONET) Katılım Anlaşması</a:t>
          </a:r>
          <a:endParaRPr lang="tr-TR" sz="1050" dirty="0"/>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05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Madde 8 kapsamında taraf ülkelerin “</a:t>
          </a:r>
          <a:r>
            <a:rPr lang="tr-TR" sz="105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Ajans çalışmaları kapsamında oluşturulmuş bulunan yükümlülüklere ve uygulamalara göre veri sağlamak”</a:t>
          </a:r>
          <a:r>
            <a:rPr lang="tr-TR" sz="105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yükümlülüğü bulunmaktadır. Türkiye bu anlaşmaya taraf olmuştur. Bu kapsamda kuruluş kapsamında yürütülen faaliyetler ve raporlamalar ÇED, İzin ve Denetim Genel Müdürlüğü Çevre Envanteri ve Bilgi Yönetimi Dairesi Başkanlığına bağlı Çevre Ajansı Şube Müdürlüğü tarafından yürütülmektedir. Kuruluşa yapılan raporlamalar ilgili her bir konu başlığı düzeyinde Kurumsal Odak Noktaları aracılığıyla gerçekleştirilmektedir. </a:t>
          </a:r>
          <a:r>
            <a:rPr lang="tr-TR" sz="105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Raporlama suyla ilişkili olarak Su Kalitesi ve Ekolojik Durum , Su Miktarı, Su Emisyonları, Denizcilik, Deniz ve Kıyı ile Çevresel Bilgi Sistemleri konularını kapsamaktadır. </a:t>
          </a:r>
          <a:r>
            <a:rPr lang="tr-TR" sz="105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Kuruluş her yıl üye ülkelerce yapılan raporlamaları değerlendirerek sonuçlarını açıklamaktadır.  (Çevre ve Şehircilik Bakanlığı)</a:t>
          </a:r>
          <a:endParaRPr lang="tr-TR" sz="1050" spc="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FF459956-98B6-4F37-9483-59164FAF3799}">
      <dgm:prSet phldrT="[Metin]" custT="1"/>
      <dgm:spPr/>
      <dgm:t>
        <a:bodyPr/>
        <a:lstStyle/>
        <a:p>
          <a:r>
            <a:rPr lang="tr-TR" sz="1400" dirty="0" smtClean="0"/>
            <a:t>Çevresel Konularda Bilgiye Erişim Karar vermede Halkın Katılımı ve Yargıya Başvuru Sözleşmesi (Aarhus)</a:t>
          </a:r>
        </a:p>
      </dgm:t>
    </dgm:pt>
    <dgm:pt modelId="{49C8E71F-E264-4C93-84A7-0675C87C1B94}" type="parTrans" cxnId="{1EAD5165-C98A-4286-B840-C504772A3ACF}">
      <dgm:prSet/>
      <dgm:spPr/>
      <dgm:t>
        <a:bodyPr/>
        <a:lstStyle/>
        <a:p>
          <a:endParaRPr lang="tr-TR"/>
        </a:p>
      </dgm:t>
    </dgm:pt>
    <dgm:pt modelId="{084370DB-E5A1-4E4E-9717-0A0FCD42B09D}" type="sibTrans" cxnId="{1EAD5165-C98A-4286-B840-C504772A3ACF}">
      <dgm:prSet/>
      <dgm:spPr/>
      <dgm:t>
        <a:bodyPr/>
        <a:lstStyle/>
        <a:p>
          <a:endParaRPr lang="tr-TR"/>
        </a:p>
      </dgm:t>
    </dgm:pt>
    <dgm:pt modelId="{7330FD53-2BA8-4224-BFF6-36C0EF4325B0}">
      <dgm:prSet phldrT="[Metin]" custT="1"/>
      <dgm:spPr/>
      <dgm:t>
        <a:bodyPr/>
        <a:lstStyle/>
        <a:p>
          <a:r>
            <a:rPr lang="tr-TR" sz="12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Çevresel Konularda Bilgiye Erişim Karar vermede Halkın Katılımı ve Yargıya Başvuru Sözleşmesi (Aarhus); </a:t>
          </a:r>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çevresel bilgiye erişim hakkı ve karar verme konusunda halkın katılımıyla ilgili hükümler içermektedir. Taraf devletlerin çevre ile ilişkili verileri derlemek ve talep eden herkesle paylaşma yükümlülüğü bulunmaktadır. Sözleşme bilgiye erişim konusunda vatandaşlık, </a:t>
          </a:r>
          <a:r>
            <a:rPr lang="tr-TR" sz="1200" spc="0" dirty="0" err="1"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kıyıdaşlık</a:t>
          </a:r>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ve benzeri taraf olma durumu ile ilişkilendirilmeksizin </a:t>
          </a:r>
          <a:r>
            <a:rPr lang="tr-TR" sz="12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isteyen herkesin bilgi talep edebileceği</a:t>
          </a:r>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hükmünü getirmektedir. Benzer şekilde talep eden </a:t>
          </a:r>
          <a:r>
            <a:rPr lang="tr-TR" sz="12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herkesin karar alma sürecine katılma ve konuyu uluslararası yargıya taşıma hakkı</a:t>
          </a:r>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da hükme bağlanmaktadır. </a:t>
          </a:r>
          <a:endParaRPr lang="tr-TR" sz="1200" spc="0" dirty="0"/>
        </a:p>
      </dgm:t>
    </dgm:pt>
    <dgm:pt modelId="{4298BF59-417B-4680-B681-505C5E9C357A}" type="parTrans" cxnId="{6723665E-7FE9-45D1-AB47-B42B299E5ABC}">
      <dgm:prSet/>
      <dgm:spPr/>
      <dgm:t>
        <a:bodyPr/>
        <a:lstStyle/>
        <a:p>
          <a:endParaRPr lang="tr-TR"/>
        </a:p>
      </dgm:t>
    </dgm:pt>
    <dgm:pt modelId="{F32ADD29-3830-447A-91C8-D429E17DF936}" type="sibTrans" cxnId="{6723665E-7FE9-45D1-AB47-B42B299E5ABC}">
      <dgm:prSet/>
      <dgm:spPr/>
      <dgm:t>
        <a:bodyPr/>
        <a:lstStyle/>
        <a:p>
          <a:endParaRPr lang="tr-TR"/>
        </a:p>
      </dgm:t>
    </dgm:pt>
    <dgm:pt modelId="{3E73D8C1-1953-4027-BBA5-F0542D010007}">
      <dgm:prSet phldrT="[Metin]" custT="1"/>
      <dgm:spPr/>
      <dgm:t>
        <a:bodyPr/>
        <a:lstStyle/>
        <a:p>
          <a:r>
            <a:rPr lang="tr-TR" sz="1400" dirty="0" smtClean="0"/>
            <a:t>Sınır aşan Boyutta Çevresel Etki Değerlendirilmesi Sözleşmesi (Espoo)</a:t>
          </a:r>
        </a:p>
      </dgm:t>
    </dgm:pt>
    <dgm:pt modelId="{20CFAF0D-CD91-4DD5-9EFB-7ED312FC8965}" type="parTrans" cxnId="{01126BDB-6621-4C73-A61B-382C2CC08D57}">
      <dgm:prSet/>
      <dgm:spPr/>
      <dgm:t>
        <a:bodyPr/>
        <a:lstStyle/>
        <a:p>
          <a:endParaRPr lang="tr-TR"/>
        </a:p>
      </dgm:t>
    </dgm:pt>
    <dgm:pt modelId="{481E93DB-F061-43EC-8DB8-DC1A47283C22}" type="sibTrans" cxnId="{01126BDB-6621-4C73-A61B-382C2CC08D57}">
      <dgm:prSet/>
      <dgm:spPr/>
      <dgm:t>
        <a:bodyPr/>
        <a:lstStyle/>
        <a:p>
          <a:endParaRPr lang="tr-TR"/>
        </a:p>
      </dgm:t>
    </dgm:pt>
    <dgm:pt modelId="{463D4350-FCA4-4334-8BE6-A214730E3E19}">
      <dgm:prSet phldrT="[Metin]" custT="1"/>
      <dgm:spPr/>
      <dgm:t>
        <a:bodyPr/>
        <a:lstStyle/>
        <a:p>
          <a:r>
            <a:rPr lang="tr-TR" sz="12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Sınır aşan Boyutta Çevresel Etki Değerlendirilmesi Sözleşmesi (Espoo); </a:t>
          </a:r>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çevresel konularda </a:t>
          </a:r>
          <a:r>
            <a:rPr lang="tr-TR" sz="1200" spc="0" dirty="0" err="1"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sınıraşan</a:t>
          </a:r>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boyutta ortaya çıkan etkilerin değerlendirilmesi konusunda hükümler tesis etmektedir. Bu sözleşme kapsamında taraf ülkelerin </a:t>
          </a:r>
          <a:r>
            <a:rPr lang="tr-TR" sz="12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çevresel boyutu söz konusu olan faaliyetlerle ilgili diğer ülkelere bilgi verme yükümlülüğü</a:t>
          </a:r>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bulunmaktadır. Sözleşmenin getirebileceği olası yükümlülüklerden biri de </a:t>
          </a:r>
          <a:r>
            <a:rPr lang="tr-TR" sz="12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Uluslararası Adalet Divanı’na taşınan faaliyetlerin durdurulmasına ilişkin uluslararası bağlayıcılığı bulunan yargı kararlarına</a:t>
          </a:r>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neden olma ihtimalidir. </a:t>
          </a:r>
          <a:r>
            <a:rPr lang="tr-TR" sz="12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Türkiye bu sözleşmeye taraf olmamıştır.</a:t>
          </a:r>
          <a:endParaRPr lang="tr-TR" sz="1200" spc="0" dirty="0"/>
        </a:p>
      </dgm:t>
    </dgm:pt>
    <dgm:pt modelId="{89E6B776-4377-4B51-81F5-5E79ECB8BF02}" type="parTrans" cxnId="{B72B8C9E-59D2-4969-9BC3-7FBDEB3EDEFB}">
      <dgm:prSet/>
      <dgm:spPr/>
      <dgm:t>
        <a:bodyPr/>
        <a:lstStyle/>
        <a:p>
          <a:endParaRPr lang="tr-TR"/>
        </a:p>
      </dgm:t>
    </dgm:pt>
    <dgm:pt modelId="{3BBC99E1-D912-4B92-B546-D8E4BE57BE50}" type="sibTrans" cxnId="{B72B8C9E-59D2-4969-9BC3-7FBDEB3EDEFB}">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3"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3" custScaleX="127644" custLinFactNeighborY="1193">
        <dgm:presLayoutVars>
          <dgm:bulletEnabled val="1"/>
        </dgm:presLayoutVars>
      </dgm:prSet>
      <dgm:spPr/>
      <dgm:t>
        <a:bodyPr/>
        <a:lstStyle/>
        <a:p>
          <a:endParaRPr lang="tr-TR"/>
        </a:p>
      </dgm:t>
    </dgm:pt>
    <dgm:pt modelId="{AEA7D826-C80A-422A-A1C6-1FEAA0B1CD82}" type="pres">
      <dgm:prSet presAssocID="{7DF64693-AC66-4828-B08E-48DF09D30203}" presName="sp" presStyleCnt="0"/>
      <dgm:spPr/>
    </dgm:pt>
    <dgm:pt modelId="{9DAA55C3-64A9-49B3-807D-AD8C57C825E5}" type="pres">
      <dgm:prSet presAssocID="{FF459956-98B6-4F37-9483-59164FAF3799}" presName="linNode" presStyleCnt="0"/>
      <dgm:spPr/>
    </dgm:pt>
    <dgm:pt modelId="{008BC78E-4BB8-415B-B2EE-50C87D092180}" type="pres">
      <dgm:prSet presAssocID="{FF459956-98B6-4F37-9483-59164FAF3799}" presName="parentText" presStyleLbl="node1" presStyleIdx="1" presStyleCnt="3" custScaleX="44976">
        <dgm:presLayoutVars>
          <dgm:chMax val="1"/>
          <dgm:bulletEnabled val="1"/>
        </dgm:presLayoutVars>
      </dgm:prSet>
      <dgm:spPr/>
      <dgm:t>
        <a:bodyPr/>
        <a:lstStyle/>
        <a:p>
          <a:endParaRPr lang="tr-TR"/>
        </a:p>
      </dgm:t>
    </dgm:pt>
    <dgm:pt modelId="{4186E787-6C37-47F3-B07A-322CA7B4ACC3}" type="pres">
      <dgm:prSet presAssocID="{FF459956-98B6-4F37-9483-59164FAF3799}" presName="descendantText" presStyleLbl="alignAccFollowNode1" presStyleIdx="1" presStyleCnt="3" custScaleX="127644" custScaleY="125347">
        <dgm:presLayoutVars>
          <dgm:bulletEnabled val="1"/>
        </dgm:presLayoutVars>
      </dgm:prSet>
      <dgm:spPr/>
      <dgm:t>
        <a:bodyPr/>
        <a:lstStyle/>
        <a:p>
          <a:endParaRPr lang="tr-TR"/>
        </a:p>
      </dgm:t>
    </dgm:pt>
    <dgm:pt modelId="{23853BE4-7C75-49D6-A26F-26AC245AD2E8}" type="pres">
      <dgm:prSet presAssocID="{084370DB-E5A1-4E4E-9717-0A0FCD42B09D}" presName="sp" presStyleCnt="0"/>
      <dgm:spPr/>
    </dgm:pt>
    <dgm:pt modelId="{65933949-B5AA-4A44-9438-7180B8E87962}" type="pres">
      <dgm:prSet presAssocID="{3E73D8C1-1953-4027-BBA5-F0542D010007}" presName="linNode" presStyleCnt="0"/>
      <dgm:spPr/>
    </dgm:pt>
    <dgm:pt modelId="{AE6715FD-E407-47C5-BE39-637ECD7D1F8E}" type="pres">
      <dgm:prSet presAssocID="{3E73D8C1-1953-4027-BBA5-F0542D010007}" presName="parentText" presStyleLbl="node1" presStyleIdx="2" presStyleCnt="3" custScaleX="44976" custScaleY="81677">
        <dgm:presLayoutVars>
          <dgm:chMax val="1"/>
          <dgm:bulletEnabled val="1"/>
        </dgm:presLayoutVars>
      </dgm:prSet>
      <dgm:spPr/>
      <dgm:t>
        <a:bodyPr/>
        <a:lstStyle/>
        <a:p>
          <a:endParaRPr lang="tr-TR"/>
        </a:p>
      </dgm:t>
    </dgm:pt>
    <dgm:pt modelId="{04A73F43-2B72-4CA2-B8B2-7D314BC92723}" type="pres">
      <dgm:prSet presAssocID="{3E73D8C1-1953-4027-BBA5-F0542D010007}" presName="descendantText" presStyleLbl="alignAccFollowNode1" presStyleIdx="2" presStyleCnt="3" custScaleX="127644" custScaleY="87724">
        <dgm:presLayoutVars>
          <dgm:bulletEnabled val="1"/>
        </dgm:presLayoutVars>
      </dgm:prSet>
      <dgm:spPr/>
      <dgm:t>
        <a:bodyPr/>
        <a:lstStyle/>
        <a:p>
          <a:endParaRPr lang="tr-TR"/>
        </a:p>
      </dgm:t>
    </dgm:pt>
  </dgm:ptLst>
  <dgm:cxnLst>
    <dgm:cxn modelId="{1EAD5165-C98A-4286-B840-C504772A3ACF}" srcId="{9E68A843-F935-455E-90BD-70A7FE45CA0C}" destId="{FF459956-98B6-4F37-9483-59164FAF3799}" srcOrd="1" destOrd="0" parTransId="{49C8E71F-E264-4C93-84A7-0675C87C1B94}" sibTransId="{084370DB-E5A1-4E4E-9717-0A0FCD42B09D}"/>
    <dgm:cxn modelId="{B72B8C9E-59D2-4969-9BC3-7FBDEB3EDEFB}" srcId="{3E73D8C1-1953-4027-BBA5-F0542D010007}" destId="{463D4350-FCA4-4334-8BE6-A214730E3E19}" srcOrd="0" destOrd="0" parTransId="{89E6B776-4377-4B51-81F5-5E79ECB8BF02}" sibTransId="{3BBC99E1-D912-4B92-B546-D8E4BE57BE50}"/>
    <dgm:cxn modelId="{727B6CD5-0877-4D6C-93A4-5B0743DB3DAB}" type="presOf" srcId="{9E68A843-F935-455E-90BD-70A7FE45CA0C}" destId="{DE068725-45D7-4B72-ADCE-AAA88F174C68}" srcOrd="0" destOrd="0" presId="urn:microsoft.com/office/officeart/2005/8/layout/vList5"/>
    <dgm:cxn modelId="{AD085A52-5255-4A7B-A3A7-CFA5DF510DA7}" srcId="{9E68A843-F935-455E-90BD-70A7FE45CA0C}" destId="{963A84F5-0988-4C03-A957-9366582026BB}" srcOrd="0" destOrd="0" parTransId="{1FF894F0-FA4E-4ACA-9D3D-670D91B05EF4}" sibTransId="{7DF64693-AC66-4828-B08E-48DF09D30203}"/>
    <dgm:cxn modelId="{D80876B6-B44C-4953-B500-15A0E2220A5F}" type="presOf" srcId="{FF459956-98B6-4F37-9483-59164FAF3799}" destId="{008BC78E-4BB8-415B-B2EE-50C87D092180}" srcOrd="0" destOrd="0" presId="urn:microsoft.com/office/officeart/2005/8/layout/vList5"/>
    <dgm:cxn modelId="{147D474F-8112-47AE-B668-DC4BA752A1F7}" type="presOf" srcId="{963A84F5-0988-4C03-A957-9366582026BB}" destId="{552D18FB-6A1A-4224-A123-45213F899014}" srcOrd="0" destOrd="0" presId="urn:microsoft.com/office/officeart/2005/8/layout/vList5"/>
    <dgm:cxn modelId="{B3B4D701-7B02-4BC0-B6F6-08086D601F01}" type="presOf" srcId="{CCAF97A7-2553-4BBA-902C-561DE1901A5D}" destId="{A1965D53-C95D-4332-B66B-3C3884D6F9EE}" srcOrd="0" destOrd="0" presId="urn:microsoft.com/office/officeart/2005/8/layout/vList5"/>
    <dgm:cxn modelId="{6723665E-7FE9-45D1-AB47-B42B299E5ABC}" srcId="{FF459956-98B6-4F37-9483-59164FAF3799}" destId="{7330FD53-2BA8-4224-BFF6-36C0EF4325B0}" srcOrd="0" destOrd="0" parTransId="{4298BF59-417B-4680-B681-505C5E9C357A}" sibTransId="{F32ADD29-3830-447A-91C8-D429E17DF936}"/>
    <dgm:cxn modelId="{01126BDB-6621-4C73-A61B-382C2CC08D57}" srcId="{9E68A843-F935-455E-90BD-70A7FE45CA0C}" destId="{3E73D8C1-1953-4027-BBA5-F0542D010007}" srcOrd="2" destOrd="0" parTransId="{20CFAF0D-CD91-4DD5-9EFB-7ED312FC8965}" sibTransId="{481E93DB-F061-43EC-8DB8-DC1A47283C22}"/>
    <dgm:cxn modelId="{672F7322-2667-4C9D-949F-E8DF864C0B84}" type="presOf" srcId="{7330FD53-2BA8-4224-BFF6-36C0EF4325B0}" destId="{4186E787-6C37-47F3-B07A-322CA7B4ACC3}" srcOrd="0" destOrd="0" presId="urn:microsoft.com/office/officeart/2005/8/layout/vList5"/>
    <dgm:cxn modelId="{C458A444-E3FE-4C5A-A4F7-F1EC079F6EFE}" type="presOf" srcId="{3E73D8C1-1953-4027-BBA5-F0542D010007}" destId="{AE6715FD-E407-47C5-BE39-637ECD7D1F8E}" srcOrd="0" destOrd="0" presId="urn:microsoft.com/office/officeart/2005/8/layout/vList5"/>
    <dgm:cxn modelId="{82126585-0964-48C0-8012-283CFC5AA56D}" srcId="{963A84F5-0988-4C03-A957-9366582026BB}" destId="{CCAF97A7-2553-4BBA-902C-561DE1901A5D}" srcOrd="0" destOrd="0" parTransId="{6D5E9BB8-584E-421E-99C7-F5269B833E76}" sibTransId="{A52BE76C-9A3D-4D62-86EC-B40F71DEE5D1}"/>
    <dgm:cxn modelId="{732E06E6-47CE-4EC8-9739-D59D17E01BEA}" type="presOf" srcId="{463D4350-FCA4-4334-8BE6-A214730E3E19}" destId="{04A73F43-2B72-4CA2-B8B2-7D314BC92723}" srcOrd="0" destOrd="0" presId="urn:microsoft.com/office/officeart/2005/8/layout/vList5"/>
    <dgm:cxn modelId="{4D1BD322-DD8D-4C2A-92AA-04819179A1D9}" type="presParOf" srcId="{DE068725-45D7-4B72-ADCE-AAA88F174C68}" destId="{50BDD7C2-06D1-4BCF-AED2-8785BF864C69}" srcOrd="0" destOrd="0" presId="urn:microsoft.com/office/officeart/2005/8/layout/vList5"/>
    <dgm:cxn modelId="{BC627266-C17A-43AD-80B5-A61FBDD7C625}" type="presParOf" srcId="{50BDD7C2-06D1-4BCF-AED2-8785BF864C69}" destId="{552D18FB-6A1A-4224-A123-45213F899014}" srcOrd="0" destOrd="0" presId="urn:microsoft.com/office/officeart/2005/8/layout/vList5"/>
    <dgm:cxn modelId="{90E8E4F8-2FC4-4BF8-9F83-6EAF80213D7B}" type="presParOf" srcId="{50BDD7C2-06D1-4BCF-AED2-8785BF864C69}" destId="{A1965D53-C95D-4332-B66B-3C3884D6F9EE}" srcOrd="1" destOrd="0" presId="urn:microsoft.com/office/officeart/2005/8/layout/vList5"/>
    <dgm:cxn modelId="{3CEBCFB4-85FA-46FF-941E-63219F97CCA6}" type="presParOf" srcId="{DE068725-45D7-4B72-ADCE-AAA88F174C68}" destId="{AEA7D826-C80A-422A-A1C6-1FEAA0B1CD82}" srcOrd="1" destOrd="0" presId="urn:microsoft.com/office/officeart/2005/8/layout/vList5"/>
    <dgm:cxn modelId="{BD6BB9A8-2503-4245-9DB0-D7FEF09E3ED6}" type="presParOf" srcId="{DE068725-45D7-4B72-ADCE-AAA88F174C68}" destId="{9DAA55C3-64A9-49B3-807D-AD8C57C825E5}" srcOrd="2" destOrd="0" presId="urn:microsoft.com/office/officeart/2005/8/layout/vList5"/>
    <dgm:cxn modelId="{6DB30FB5-2078-419B-A218-349DC562B9C3}" type="presParOf" srcId="{9DAA55C3-64A9-49B3-807D-AD8C57C825E5}" destId="{008BC78E-4BB8-415B-B2EE-50C87D092180}" srcOrd="0" destOrd="0" presId="urn:microsoft.com/office/officeart/2005/8/layout/vList5"/>
    <dgm:cxn modelId="{A5933328-26DB-4BBB-A9D4-94F9EF3DA8D9}" type="presParOf" srcId="{9DAA55C3-64A9-49B3-807D-AD8C57C825E5}" destId="{4186E787-6C37-47F3-B07A-322CA7B4ACC3}" srcOrd="1" destOrd="0" presId="urn:microsoft.com/office/officeart/2005/8/layout/vList5"/>
    <dgm:cxn modelId="{076766CF-B1CD-4264-9876-F1E18B91E4D6}" type="presParOf" srcId="{DE068725-45D7-4B72-ADCE-AAA88F174C68}" destId="{23853BE4-7C75-49D6-A26F-26AC245AD2E8}" srcOrd="3" destOrd="0" presId="urn:microsoft.com/office/officeart/2005/8/layout/vList5"/>
    <dgm:cxn modelId="{C90226DA-7398-4DA1-AE4D-1EC222C87F2F}" type="presParOf" srcId="{DE068725-45D7-4B72-ADCE-AAA88F174C68}" destId="{65933949-B5AA-4A44-9438-7180B8E87962}" srcOrd="4" destOrd="0" presId="urn:microsoft.com/office/officeart/2005/8/layout/vList5"/>
    <dgm:cxn modelId="{6DF65710-BD16-4357-928F-54617DFDC5AA}" type="presParOf" srcId="{65933949-B5AA-4A44-9438-7180B8E87962}" destId="{AE6715FD-E407-47C5-BE39-637ECD7D1F8E}" srcOrd="0" destOrd="0" presId="urn:microsoft.com/office/officeart/2005/8/layout/vList5"/>
    <dgm:cxn modelId="{821DA24B-AB57-449A-9516-6EF9C8781CFB}" type="presParOf" srcId="{65933949-B5AA-4A44-9438-7180B8E87962}" destId="{04A73F43-2B72-4CA2-B8B2-7D314BC92723}"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C1D3461C-F1B7-416C-8C0B-5CD05E9FC602}" type="presOf" srcId="{190F4928-E1E4-4DBB-BEF3-F88FDCB45E61}" destId="{9B891A10-9F93-434D-9B18-A4AABC3528AD}"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EE0C3FE3-12D7-4DC3-98D4-FDEB455FEFAA}" type="presOf" srcId="{29B07A9B-758D-4B21-AA1D-5D156007851D}" destId="{624C2BBB-E225-457B-9030-4059AD5FDDB1}"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290041D4-B226-40F1-94F4-F366F1481BB7}" type="presOf" srcId="{CF1FACA8-8E3A-4DD6-8967-1C0C6A60FFEB}" destId="{D5BE4F38-1013-49A4-92D3-475C4BC8BE6A}"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DF8A88BE-C84F-46F1-B959-B10D779A9820}" type="presOf" srcId="{6D8F616C-5560-4CFA-9142-DE89A3921BF2}" destId="{B825B2F3-592F-4595-A1FE-D4717540E29F}" srcOrd="0" destOrd="0" presId="urn:microsoft.com/office/officeart/2005/8/layout/hChevron3"/>
    <dgm:cxn modelId="{34E82999-4811-4F30-B589-21C20B26971B}" type="presOf" srcId="{9971BDDA-7F5A-4283-BABC-2783F2DAEC2A}" destId="{731FA5CE-5300-4FB1-B873-8E580626F98D}" srcOrd="0" destOrd="0" presId="urn:microsoft.com/office/officeart/2005/8/layout/hChevron3"/>
    <dgm:cxn modelId="{E130D0A0-E86D-40AD-9BA6-6546E01CBC6A}" type="presOf" srcId="{9760DC9B-F2BE-4099-942D-79204F4AD244}" destId="{846A4B04-42D5-43EE-9EE7-1E2D8FAEC0C2}" srcOrd="0" destOrd="0" presId="urn:microsoft.com/office/officeart/2005/8/layout/hChevron3"/>
    <dgm:cxn modelId="{28BFF4A1-4E34-4BBC-A0D0-AA5188B66C3F}"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6295DDE2-C080-4F5C-BA94-D6D12ABA399A}" type="presParOf" srcId="{846A4B04-42D5-43EE-9EE7-1E2D8FAEC0C2}" destId="{D5BE4F38-1013-49A4-92D3-475C4BC8BE6A}" srcOrd="0" destOrd="0" presId="urn:microsoft.com/office/officeart/2005/8/layout/hChevron3"/>
    <dgm:cxn modelId="{92AC14AD-4537-44C2-8065-14EF6C1F7DD4}" type="presParOf" srcId="{846A4B04-42D5-43EE-9EE7-1E2D8FAEC0C2}" destId="{6EEDA9E6-F5CD-4925-9D60-2CD4CAFC7D67}" srcOrd="1" destOrd="0" presId="urn:microsoft.com/office/officeart/2005/8/layout/hChevron3"/>
    <dgm:cxn modelId="{16456C4E-F1AA-4EA8-98AB-E443C4A05142}" type="presParOf" srcId="{846A4B04-42D5-43EE-9EE7-1E2D8FAEC0C2}" destId="{10C4BF1F-27B7-4C3B-BBA3-4D2570A5BEDE}" srcOrd="2" destOrd="0" presId="urn:microsoft.com/office/officeart/2005/8/layout/hChevron3"/>
    <dgm:cxn modelId="{5FAD60F3-1A51-40F0-A519-63660455EBC3}" type="presParOf" srcId="{846A4B04-42D5-43EE-9EE7-1E2D8FAEC0C2}" destId="{5D081AB1-DF61-4008-84D7-14292ADDA097}" srcOrd="3" destOrd="0" presId="urn:microsoft.com/office/officeart/2005/8/layout/hChevron3"/>
    <dgm:cxn modelId="{E7F8C9B9-BD77-4850-A5E7-306B57096463}" type="presParOf" srcId="{846A4B04-42D5-43EE-9EE7-1E2D8FAEC0C2}" destId="{731FA5CE-5300-4FB1-B873-8E580626F98D}" srcOrd="4" destOrd="0" presId="urn:microsoft.com/office/officeart/2005/8/layout/hChevron3"/>
    <dgm:cxn modelId="{B3FBD6CB-1123-4151-B3BF-F470CEE22B75}" type="presParOf" srcId="{846A4B04-42D5-43EE-9EE7-1E2D8FAEC0C2}" destId="{C808C3B9-2886-4F6C-8942-88251E22EFD2}" srcOrd="5" destOrd="0" presId="urn:microsoft.com/office/officeart/2005/8/layout/hChevron3"/>
    <dgm:cxn modelId="{095A6CA9-5067-4CB9-92F1-5071CC0ADD3A}" type="presParOf" srcId="{846A4B04-42D5-43EE-9EE7-1E2D8FAEC0C2}" destId="{624C2BBB-E225-457B-9030-4059AD5FDDB1}" srcOrd="6" destOrd="0" presId="urn:microsoft.com/office/officeart/2005/8/layout/hChevron3"/>
    <dgm:cxn modelId="{E8B383BE-6EBE-4089-8F7C-F3B17649821E}" type="presParOf" srcId="{846A4B04-42D5-43EE-9EE7-1E2D8FAEC0C2}" destId="{347E1C1E-973C-4DD3-AA23-898DC4EBC2DA}" srcOrd="7" destOrd="0" presId="urn:microsoft.com/office/officeart/2005/8/layout/hChevron3"/>
    <dgm:cxn modelId="{5C9D3A4B-F89B-49DF-8931-8E26518F3080}" type="presParOf" srcId="{846A4B04-42D5-43EE-9EE7-1E2D8FAEC0C2}" destId="{B825B2F3-592F-4595-A1FE-D4717540E29F}" srcOrd="8" destOrd="0" presId="urn:microsoft.com/office/officeart/2005/8/layout/hChevron3"/>
    <dgm:cxn modelId="{64613C21-F618-4C79-B1EB-8641A867340E}" type="presParOf" srcId="{846A4B04-42D5-43EE-9EE7-1E2D8FAEC0C2}" destId="{78285BEB-221E-4EF4-9C0B-D3C87E78ECE1}" srcOrd="9" destOrd="0" presId="urn:microsoft.com/office/officeart/2005/8/layout/hChevron3"/>
    <dgm:cxn modelId="{E12D0EA4-D945-414A-BC6D-4ACDAE9695C6}"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1600" dirty="0" smtClean="0"/>
            <a:t>Sınır aşan Suyolları ve Uluslararası Göllerin Korunması ve Kullanılması Sözleşmesi (Helsinki)</a:t>
          </a:r>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3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Sınır aşan Suyolları ve Uluslararası Göllerin Korunması ve Kullanılması Sözleşmesi (Helsinki); </a:t>
          </a:r>
          <a:r>
            <a:rPr lang="tr-TR" sz="13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sınır aşan su kaynaklarının yönetimi ile ilgili hükümler getirmektedir. Bu doğrultuda taraflar, sınır aşan etkileri engellemek, kontrol etmek ve azaltmaya ve sınır aşan etkileri engellemek, kontrol etmek ve azaltmayı, sınır aşan suları akıllıcı, hakça kullanmayı ve sürdürülebilir geliştirilmesini sağlamak ile yükümlüdür. </a:t>
          </a:r>
          <a:r>
            <a:rPr lang="tr-TR" sz="13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Konvansiyon hükümleri gereği izleme, araştırma, geliştirme, danışma, uyarı ve alarm sistemi kurma, karşılıklı destek, bilgi alışverişi ve kamuoyunun bilgiye erişimi sağlanmalıdır. </a:t>
          </a:r>
          <a:r>
            <a:rPr lang="tr-TR" sz="13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(TUĞAÇ, 2013) Bu sözleşme de Aarhus ve Espoo Sözleşmeleri ile benzer biçimde sınır aşan sular konusunda üçüncü tarafların konuya müdahil olması sonucunu doğurabilecek kapsamda değerlendirilmektedir. </a:t>
          </a:r>
          <a:r>
            <a:rPr lang="tr-TR" sz="13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Sözleşme ile ilgili önemli bir husus da sözleşmenin Konsey  kararı ile onaylanmış olması doğrultusunda Su Çerçeve </a:t>
          </a:r>
          <a:r>
            <a:rPr lang="tr-TR" sz="1300" b="1" spc="0" dirty="0" err="1"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Direktifi’nde</a:t>
          </a:r>
          <a:r>
            <a:rPr lang="tr-TR" sz="13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sözleşmeye doğrudan atıfta bulunulmasıdır. Türkiye bu sözleşmeye taraf olmamıştır. </a:t>
          </a:r>
          <a:endParaRPr lang="tr-TR" sz="1300" spc="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3E73D8C1-1953-4027-BBA5-F0542D010007}">
      <dgm:prSet phldrT="[Metin]" custT="1"/>
      <dgm:spPr/>
      <dgm:t>
        <a:bodyPr/>
        <a:lstStyle/>
        <a:p>
          <a:r>
            <a:rPr lang="tr-TR" sz="1400" dirty="0" smtClean="0"/>
            <a:t>Uluslararası Suyollarının Ulaşım Dışı Maksatlarla Kullanımına İlişkin Sözleşme</a:t>
          </a:r>
          <a:endParaRPr lang="tr-TR" sz="1400" dirty="0"/>
        </a:p>
      </dgm:t>
    </dgm:pt>
    <dgm:pt modelId="{20CFAF0D-CD91-4DD5-9EFB-7ED312FC8965}" type="parTrans" cxnId="{01126BDB-6621-4C73-A61B-382C2CC08D57}">
      <dgm:prSet/>
      <dgm:spPr/>
      <dgm:t>
        <a:bodyPr/>
        <a:lstStyle/>
        <a:p>
          <a:endParaRPr lang="tr-TR"/>
        </a:p>
      </dgm:t>
    </dgm:pt>
    <dgm:pt modelId="{481E93DB-F061-43EC-8DB8-DC1A47283C22}" type="sibTrans" cxnId="{01126BDB-6621-4C73-A61B-382C2CC08D57}">
      <dgm:prSet/>
      <dgm:spPr/>
      <dgm:t>
        <a:bodyPr/>
        <a:lstStyle/>
        <a:p>
          <a:endParaRPr lang="tr-TR"/>
        </a:p>
      </dgm:t>
    </dgm:pt>
    <dgm:pt modelId="{463D4350-FCA4-4334-8BE6-A214730E3E19}">
      <dgm:prSet phldrT="[Metin]" custT="1"/>
      <dgm:spPr/>
      <dgm:t>
        <a:bodyPr/>
        <a:lstStyle/>
        <a:p>
          <a:r>
            <a:rPr lang="tr-TR" sz="14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Uluslararası Suyollarının Ulaşım Dışı Maksatlarla Kullanımına İlişkin Sözleşme; </a:t>
          </a:r>
          <a:r>
            <a:rPr lang="tr-TR" sz="14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kapsamında uluslararası nitelikteki su yollarının hakça ve akılcı kullanımı, önemli zarar vermeme yükümlülüğü ile bildirim yükümlülüğü esasları getirilmektedir. Türkiye bu sözleşmenin “anlaşmazlıkların tek taraflı olarak Uluslararası Adalet Divanı’na taşınması” konusunda getirmiş olduğu hüküm nedeniyle “ısrarlı muhalif” tutumu sergilemiş ve sözleşmeye taraf olmamıştır. Bununla birlikte genel olarak sözleşmenin </a:t>
          </a:r>
          <a:r>
            <a:rPr lang="tr-TR" sz="14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Türkiye tarafından da kabul ettiği genel ilkelerin uluslararası mevzuatta yer almasına neden olduğu görülmektedir.  </a:t>
          </a:r>
          <a:r>
            <a:rPr lang="tr-TR" sz="14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(KIRKICI, 2014)</a:t>
          </a:r>
          <a:endParaRPr lang="tr-TR" sz="1400" dirty="0"/>
        </a:p>
      </dgm:t>
    </dgm:pt>
    <dgm:pt modelId="{89E6B776-4377-4B51-81F5-5E79ECB8BF02}" type="parTrans" cxnId="{B72B8C9E-59D2-4969-9BC3-7FBDEB3EDEFB}">
      <dgm:prSet/>
      <dgm:spPr/>
      <dgm:t>
        <a:bodyPr/>
        <a:lstStyle/>
        <a:p>
          <a:endParaRPr lang="tr-TR"/>
        </a:p>
      </dgm:t>
    </dgm:pt>
    <dgm:pt modelId="{3BBC99E1-D912-4B92-B546-D8E4BE57BE50}" type="sibTrans" cxnId="{B72B8C9E-59D2-4969-9BC3-7FBDEB3EDEFB}">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2"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2" custScaleX="127644" custScaleY="122466" custLinFactNeighborY="1193">
        <dgm:presLayoutVars>
          <dgm:bulletEnabled val="1"/>
        </dgm:presLayoutVars>
      </dgm:prSet>
      <dgm:spPr/>
      <dgm:t>
        <a:bodyPr/>
        <a:lstStyle/>
        <a:p>
          <a:endParaRPr lang="tr-TR"/>
        </a:p>
      </dgm:t>
    </dgm:pt>
    <dgm:pt modelId="{AEA7D826-C80A-422A-A1C6-1FEAA0B1CD82}" type="pres">
      <dgm:prSet presAssocID="{7DF64693-AC66-4828-B08E-48DF09D30203}" presName="sp" presStyleCnt="0"/>
      <dgm:spPr/>
    </dgm:pt>
    <dgm:pt modelId="{65933949-B5AA-4A44-9438-7180B8E87962}" type="pres">
      <dgm:prSet presAssocID="{3E73D8C1-1953-4027-BBA5-F0542D010007}" presName="linNode" presStyleCnt="0"/>
      <dgm:spPr/>
    </dgm:pt>
    <dgm:pt modelId="{AE6715FD-E407-47C5-BE39-637ECD7D1F8E}" type="pres">
      <dgm:prSet presAssocID="{3E73D8C1-1953-4027-BBA5-F0542D010007}" presName="parentText" presStyleLbl="node1" presStyleIdx="1" presStyleCnt="2" custScaleX="44976" custScaleY="81677">
        <dgm:presLayoutVars>
          <dgm:chMax val="1"/>
          <dgm:bulletEnabled val="1"/>
        </dgm:presLayoutVars>
      </dgm:prSet>
      <dgm:spPr/>
      <dgm:t>
        <a:bodyPr/>
        <a:lstStyle/>
        <a:p>
          <a:endParaRPr lang="tr-TR"/>
        </a:p>
      </dgm:t>
    </dgm:pt>
    <dgm:pt modelId="{04A73F43-2B72-4CA2-B8B2-7D314BC92723}" type="pres">
      <dgm:prSet presAssocID="{3E73D8C1-1953-4027-BBA5-F0542D010007}" presName="descendantText" presStyleLbl="alignAccFollowNode1" presStyleIdx="1" presStyleCnt="2" custScaleX="127644" custScaleY="87724">
        <dgm:presLayoutVars>
          <dgm:bulletEnabled val="1"/>
        </dgm:presLayoutVars>
      </dgm:prSet>
      <dgm:spPr/>
      <dgm:t>
        <a:bodyPr/>
        <a:lstStyle/>
        <a:p>
          <a:endParaRPr lang="tr-TR"/>
        </a:p>
      </dgm:t>
    </dgm:pt>
  </dgm:ptLst>
  <dgm:cxnLst>
    <dgm:cxn modelId="{A004F757-E4CE-4217-8EDD-1F5E199AC65C}" type="presOf" srcId="{9E68A843-F935-455E-90BD-70A7FE45CA0C}" destId="{DE068725-45D7-4B72-ADCE-AAA88F174C68}" srcOrd="0" destOrd="0" presId="urn:microsoft.com/office/officeart/2005/8/layout/vList5"/>
    <dgm:cxn modelId="{FA55C0C1-9B97-4733-9911-215441ED06B3}" type="presOf" srcId="{3E73D8C1-1953-4027-BBA5-F0542D010007}" destId="{AE6715FD-E407-47C5-BE39-637ECD7D1F8E}" srcOrd="0" destOrd="0" presId="urn:microsoft.com/office/officeart/2005/8/layout/vList5"/>
    <dgm:cxn modelId="{01126BDB-6621-4C73-A61B-382C2CC08D57}" srcId="{9E68A843-F935-455E-90BD-70A7FE45CA0C}" destId="{3E73D8C1-1953-4027-BBA5-F0542D010007}" srcOrd="1" destOrd="0" parTransId="{20CFAF0D-CD91-4DD5-9EFB-7ED312FC8965}" sibTransId="{481E93DB-F061-43EC-8DB8-DC1A47283C22}"/>
    <dgm:cxn modelId="{82126585-0964-48C0-8012-283CFC5AA56D}" srcId="{963A84F5-0988-4C03-A957-9366582026BB}" destId="{CCAF97A7-2553-4BBA-902C-561DE1901A5D}" srcOrd="0" destOrd="0" parTransId="{6D5E9BB8-584E-421E-99C7-F5269B833E76}" sibTransId="{A52BE76C-9A3D-4D62-86EC-B40F71DEE5D1}"/>
    <dgm:cxn modelId="{423EDB22-0042-403E-B366-3A046B859174}" type="presOf" srcId="{463D4350-FCA4-4334-8BE6-A214730E3E19}" destId="{04A73F43-2B72-4CA2-B8B2-7D314BC92723}" srcOrd="0" destOrd="0" presId="urn:microsoft.com/office/officeart/2005/8/layout/vList5"/>
    <dgm:cxn modelId="{F1305B83-1BFA-4EE4-91C6-8D7162344656}" type="presOf" srcId="{CCAF97A7-2553-4BBA-902C-561DE1901A5D}" destId="{A1965D53-C95D-4332-B66B-3C3884D6F9EE}" srcOrd="0" destOrd="0" presId="urn:microsoft.com/office/officeart/2005/8/layout/vList5"/>
    <dgm:cxn modelId="{02072FED-8215-48D0-8A38-2675660CAC74}" type="presOf" srcId="{963A84F5-0988-4C03-A957-9366582026BB}" destId="{552D18FB-6A1A-4224-A123-45213F899014}" srcOrd="0" destOrd="0" presId="urn:microsoft.com/office/officeart/2005/8/layout/vList5"/>
    <dgm:cxn modelId="{AD085A52-5255-4A7B-A3A7-CFA5DF510DA7}" srcId="{9E68A843-F935-455E-90BD-70A7FE45CA0C}" destId="{963A84F5-0988-4C03-A957-9366582026BB}" srcOrd="0" destOrd="0" parTransId="{1FF894F0-FA4E-4ACA-9D3D-670D91B05EF4}" sibTransId="{7DF64693-AC66-4828-B08E-48DF09D30203}"/>
    <dgm:cxn modelId="{B72B8C9E-59D2-4969-9BC3-7FBDEB3EDEFB}" srcId="{3E73D8C1-1953-4027-BBA5-F0542D010007}" destId="{463D4350-FCA4-4334-8BE6-A214730E3E19}" srcOrd="0" destOrd="0" parTransId="{89E6B776-4377-4B51-81F5-5E79ECB8BF02}" sibTransId="{3BBC99E1-D912-4B92-B546-D8E4BE57BE50}"/>
    <dgm:cxn modelId="{7D0D9BD6-115C-4D26-B38A-CD603EB953C9}" type="presParOf" srcId="{DE068725-45D7-4B72-ADCE-AAA88F174C68}" destId="{50BDD7C2-06D1-4BCF-AED2-8785BF864C69}" srcOrd="0" destOrd="0" presId="urn:microsoft.com/office/officeart/2005/8/layout/vList5"/>
    <dgm:cxn modelId="{86C91F1A-3D98-4731-92F1-7641D811B30E}" type="presParOf" srcId="{50BDD7C2-06D1-4BCF-AED2-8785BF864C69}" destId="{552D18FB-6A1A-4224-A123-45213F899014}" srcOrd="0" destOrd="0" presId="urn:microsoft.com/office/officeart/2005/8/layout/vList5"/>
    <dgm:cxn modelId="{17685CEB-211C-434E-AC81-CF835E76A924}" type="presParOf" srcId="{50BDD7C2-06D1-4BCF-AED2-8785BF864C69}" destId="{A1965D53-C95D-4332-B66B-3C3884D6F9EE}" srcOrd="1" destOrd="0" presId="urn:microsoft.com/office/officeart/2005/8/layout/vList5"/>
    <dgm:cxn modelId="{328EC77E-2DB5-41F5-A9EC-009BB30EB193}" type="presParOf" srcId="{DE068725-45D7-4B72-ADCE-AAA88F174C68}" destId="{AEA7D826-C80A-422A-A1C6-1FEAA0B1CD82}" srcOrd="1" destOrd="0" presId="urn:microsoft.com/office/officeart/2005/8/layout/vList5"/>
    <dgm:cxn modelId="{21D9270B-E753-4E0A-ADC7-E5A0B5094452}" type="presParOf" srcId="{DE068725-45D7-4B72-ADCE-AAA88F174C68}" destId="{65933949-B5AA-4A44-9438-7180B8E87962}" srcOrd="2" destOrd="0" presId="urn:microsoft.com/office/officeart/2005/8/layout/vList5"/>
    <dgm:cxn modelId="{10EF75C7-3389-4605-97BE-85957D20A358}" type="presParOf" srcId="{65933949-B5AA-4A44-9438-7180B8E87962}" destId="{AE6715FD-E407-47C5-BE39-637ECD7D1F8E}" srcOrd="0" destOrd="0" presId="urn:microsoft.com/office/officeart/2005/8/layout/vList5"/>
    <dgm:cxn modelId="{BE1D5345-9E00-4641-8295-5BB8A6099C96}" type="presParOf" srcId="{65933949-B5AA-4A44-9438-7180B8E87962}" destId="{04A73F43-2B72-4CA2-B8B2-7D314BC92723}"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2BBA62E5-BA04-43D2-A1EC-083E526037B5}" type="presOf" srcId="{84C7E155-22FD-4C9A-80F2-286C57991394}" destId="{10C4BF1F-27B7-4C3B-BBA3-4D2570A5BEDE}"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30AD922F-3320-426F-B85A-ADDCFC7490BC}" type="presOf" srcId="{6D8F616C-5560-4CFA-9142-DE89A3921BF2}" destId="{B825B2F3-592F-4595-A1FE-D4717540E29F}" srcOrd="0" destOrd="0" presId="urn:microsoft.com/office/officeart/2005/8/layout/hChevron3"/>
    <dgm:cxn modelId="{1B490C99-890A-4FBA-A090-1FF009BF20F1}" type="presOf" srcId="{9971BDDA-7F5A-4283-BABC-2783F2DAEC2A}" destId="{731FA5CE-5300-4FB1-B873-8E580626F98D}" srcOrd="0" destOrd="0" presId="urn:microsoft.com/office/officeart/2005/8/layout/hChevron3"/>
    <dgm:cxn modelId="{0C15356C-4716-46D7-9B14-FA0C2135BB8B}" type="presOf" srcId="{29B07A9B-758D-4B21-AA1D-5D156007851D}" destId="{624C2BBB-E225-457B-9030-4059AD5FDDB1}" srcOrd="0" destOrd="0" presId="urn:microsoft.com/office/officeart/2005/8/layout/hChevron3"/>
    <dgm:cxn modelId="{FA4CE4D0-1168-441A-A0AA-369B10FF6976}" type="presOf" srcId="{CF1FACA8-8E3A-4DD6-8967-1C0C6A60FFEB}" destId="{D5BE4F38-1013-49A4-92D3-475C4BC8BE6A}"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1EBC7FFC-5233-4C68-B1A0-6D99AC065337}" type="presOf" srcId="{190F4928-E1E4-4DBB-BEF3-F88FDCB45E61}" destId="{9B891A10-9F93-434D-9B18-A4AABC3528AD}" srcOrd="0" destOrd="0" presId="urn:microsoft.com/office/officeart/2005/8/layout/hChevron3"/>
    <dgm:cxn modelId="{7559DBC5-871F-4E9F-9AF3-F6C359C15FEA}" type="presOf" srcId="{9760DC9B-F2BE-4099-942D-79204F4AD244}" destId="{846A4B04-42D5-43EE-9EE7-1E2D8FAEC0C2}" srcOrd="0" destOrd="0" presId="urn:microsoft.com/office/officeart/2005/8/layout/hChevron3"/>
    <dgm:cxn modelId="{2DD60606-D894-4F21-A7EB-282261B2C6A3}" type="presParOf" srcId="{846A4B04-42D5-43EE-9EE7-1E2D8FAEC0C2}" destId="{D5BE4F38-1013-49A4-92D3-475C4BC8BE6A}" srcOrd="0" destOrd="0" presId="urn:microsoft.com/office/officeart/2005/8/layout/hChevron3"/>
    <dgm:cxn modelId="{EB32CED4-B994-433E-B782-7356D6DB32F1}" type="presParOf" srcId="{846A4B04-42D5-43EE-9EE7-1E2D8FAEC0C2}" destId="{6EEDA9E6-F5CD-4925-9D60-2CD4CAFC7D67}" srcOrd="1" destOrd="0" presId="urn:microsoft.com/office/officeart/2005/8/layout/hChevron3"/>
    <dgm:cxn modelId="{35296910-AAEF-42B7-BA11-660627B19B2B}" type="presParOf" srcId="{846A4B04-42D5-43EE-9EE7-1E2D8FAEC0C2}" destId="{10C4BF1F-27B7-4C3B-BBA3-4D2570A5BEDE}" srcOrd="2" destOrd="0" presId="urn:microsoft.com/office/officeart/2005/8/layout/hChevron3"/>
    <dgm:cxn modelId="{DE05F9CA-A7E4-4D90-A072-AF99C78D3D7D}" type="presParOf" srcId="{846A4B04-42D5-43EE-9EE7-1E2D8FAEC0C2}" destId="{5D081AB1-DF61-4008-84D7-14292ADDA097}" srcOrd="3" destOrd="0" presId="urn:microsoft.com/office/officeart/2005/8/layout/hChevron3"/>
    <dgm:cxn modelId="{6FDC2294-6727-4D24-AEC6-66F416ADB196}" type="presParOf" srcId="{846A4B04-42D5-43EE-9EE7-1E2D8FAEC0C2}" destId="{731FA5CE-5300-4FB1-B873-8E580626F98D}" srcOrd="4" destOrd="0" presId="urn:microsoft.com/office/officeart/2005/8/layout/hChevron3"/>
    <dgm:cxn modelId="{91AD0D1F-07C3-413B-8E56-E4BDB5EAA62B}" type="presParOf" srcId="{846A4B04-42D5-43EE-9EE7-1E2D8FAEC0C2}" destId="{C808C3B9-2886-4F6C-8942-88251E22EFD2}" srcOrd="5" destOrd="0" presId="urn:microsoft.com/office/officeart/2005/8/layout/hChevron3"/>
    <dgm:cxn modelId="{CD325E5C-34E4-4210-9BC2-64771FA52870}" type="presParOf" srcId="{846A4B04-42D5-43EE-9EE7-1E2D8FAEC0C2}" destId="{624C2BBB-E225-457B-9030-4059AD5FDDB1}" srcOrd="6" destOrd="0" presId="urn:microsoft.com/office/officeart/2005/8/layout/hChevron3"/>
    <dgm:cxn modelId="{3F403074-F5AE-4C71-A341-A0345058F821}" type="presParOf" srcId="{846A4B04-42D5-43EE-9EE7-1E2D8FAEC0C2}" destId="{347E1C1E-973C-4DD3-AA23-898DC4EBC2DA}" srcOrd="7" destOrd="0" presId="urn:microsoft.com/office/officeart/2005/8/layout/hChevron3"/>
    <dgm:cxn modelId="{E2D2A653-03EF-440B-AE8F-32623DCFC0A4}" type="presParOf" srcId="{846A4B04-42D5-43EE-9EE7-1E2D8FAEC0C2}" destId="{B825B2F3-592F-4595-A1FE-D4717540E29F}" srcOrd="8" destOrd="0" presId="urn:microsoft.com/office/officeart/2005/8/layout/hChevron3"/>
    <dgm:cxn modelId="{ADDEC620-D7C9-44F9-B07D-D1637F1C9FA3}" type="presParOf" srcId="{846A4B04-42D5-43EE-9EE7-1E2D8FAEC0C2}" destId="{78285BEB-221E-4EF4-9C0B-D3C87E78ECE1}" srcOrd="9" destOrd="0" presId="urn:microsoft.com/office/officeart/2005/8/layout/hChevron3"/>
    <dgm:cxn modelId="{2227F858-2E1D-44FE-960C-F7B9510DD078}"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CA01053-366D-4963-9E9A-EE98BD77463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4BF4C16A-A332-4972-B143-D07B21BF0509}">
      <dgm:prSet phldrT="[Metin]"/>
      <dgm:spPr/>
      <dgm:t>
        <a:bodyPr/>
        <a:lstStyle/>
        <a:p>
          <a:r>
            <a:rPr lang="tr-TR" b="1" dirty="0" smtClean="0">
              <a:solidFill>
                <a:schemeClr val="tx1">
                  <a:lumMod val="95000"/>
                  <a:lumOff val="5000"/>
                </a:schemeClr>
              </a:solidFill>
            </a:rPr>
            <a:t>Türkiye (Fransa)-Suriye</a:t>
          </a:r>
          <a:endParaRPr lang="tr-TR" b="1" dirty="0">
            <a:solidFill>
              <a:schemeClr val="tx1">
                <a:lumMod val="95000"/>
                <a:lumOff val="5000"/>
              </a:schemeClr>
            </a:solidFill>
          </a:endParaRPr>
        </a:p>
      </dgm:t>
    </dgm:pt>
    <dgm:pt modelId="{3F0F8916-DB9F-4992-99DD-385EAA1A9FC9}" type="parTrans" cxnId="{1C385E7C-605B-49E1-A957-089B8289AF0A}">
      <dgm:prSet/>
      <dgm:spPr/>
      <dgm:t>
        <a:bodyPr/>
        <a:lstStyle/>
        <a:p>
          <a:endParaRPr lang="tr-TR"/>
        </a:p>
      </dgm:t>
    </dgm:pt>
    <dgm:pt modelId="{F73418E6-C7BD-4C1C-86DB-792BE27831B0}" type="sibTrans" cxnId="{1C385E7C-605B-49E1-A957-089B8289AF0A}">
      <dgm:prSet/>
      <dgm:spPr/>
      <dgm:t>
        <a:bodyPr/>
        <a:lstStyle/>
        <a:p>
          <a:endParaRPr lang="tr-TR"/>
        </a:p>
      </dgm:t>
    </dgm:pt>
    <dgm:pt modelId="{8476F6B7-C71F-4038-9915-6DAB928A6079}">
      <dgm:prSet phldrT="[Metin]"/>
      <dgm:spPr/>
      <dgm:t>
        <a:bodyPr/>
        <a:lstStyle/>
        <a:p>
          <a:pPr rtl="0"/>
          <a:r>
            <a:rPr lang="tr-TR" b="1" i="0" u="none" dirty="0" smtClean="0"/>
            <a:t>1921 Türk-Fransız </a:t>
          </a:r>
          <a:r>
            <a:rPr lang="tr-TR" b="1" i="0" u="none" dirty="0" err="1" smtClean="0"/>
            <a:t>İtilafnamesi</a:t>
          </a:r>
          <a:endParaRPr lang="tr-TR" dirty="0"/>
        </a:p>
      </dgm:t>
    </dgm:pt>
    <dgm:pt modelId="{74BB8E9C-96A4-459F-8508-55A1F8B6058E}" type="parTrans" cxnId="{5D717CEA-C399-443A-93C2-E263E5423B59}">
      <dgm:prSet/>
      <dgm:spPr/>
      <dgm:t>
        <a:bodyPr/>
        <a:lstStyle/>
        <a:p>
          <a:endParaRPr lang="tr-TR"/>
        </a:p>
      </dgm:t>
    </dgm:pt>
    <dgm:pt modelId="{34B55A34-FB0E-4E79-9789-AFD4D1C614B6}" type="sibTrans" cxnId="{5D717CEA-C399-443A-93C2-E263E5423B59}">
      <dgm:prSet/>
      <dgm:spPr/>
      <dgm:t>
        <a:bodyPr/>
        <a:lstStyle/>
        <a:p>
          <a:endParaRPr lang="tr-TR"/>
        </a:p>
      </dgm:t>
    </dgm:pt>
    <dgm:pt modelId="{D70C2F25-64C2-4D7D-A501-54721390B8B8}">
      <dgm:prSet phldrT="[Metin]"/>
      <dgm:spPr/>
      <dgm:t>
        <a:bodyPr/>
        <a:lstStyle/>
        <a:p>
          <a:r>
            <a:rPr lang="tr-TR" dirty="0" smtClean="0"/>
            <a:t>1923, Lozan Barış Antlaşması</a:t>
          </a:r>
          <a:endParaRPr lang="tr-TR" dirty="0"/>
        </a:p>
      </dgm:t>
    </dgm:pt>
    <dgm:pt modelId="{547B45CA-CF5E-4526-B0A9-056EF809CCFE}" type="parTrans" cxnId="{DA4F5650-9944-4E42-8BD6-7717A75A4D66}">
      <dgm:prSet/>
      <dgm:spPr/>
      <dgm:t>
        <a:bodyPr/>
        <a:lstStyle/>
        <a:p>
          <a:endParaRPr lang="tr-TR"/>
        </a:p>
      </dgm:t>
    </dgm:pt>
    <dgm:pt modelId="{C05F02C2-BA13-4C7C-B14C-31F6E6BDDDB5}" type="sibTrans" cxnId="{DA4F5650-9944-4E42-8BD6-7717A75A4D66}">
      <dgm:prSet/>
      <dgm:spPr/>
      <dgm:t>
        <a:bodyPr/>
        <a:lstStyle/>
        <a:p>
          <a:endParaRPr lang="tr-TR"/>
        </a:p>
      </dgm:t>
    </dgm:pt>
    <dgm:pt modelId="{14A2179F-5362-45B4-B0DE-55E8CB6DE026}">
      <dgm:prSet phldrT="[Metin]"/>
      <dgm:spPr/>
      <dgm:t>
        <a:bodyPr/>
        <a:lstStyle/>
        <a:p>
          <a:r>
            <a:rPr lang="tr-TR" b="1" dirty="0" smtClean="0">
              <a:solidFill>
                <a:schemeClr val="tx1">
                  <a:lumMod val="95000"/>
                  <a:lumOff val="5000"/>
                </a:schemeClr>
              </a:solidFill>
            </a:rPr>
            <a:t>Türkiye-Irak</a:t>
          </a:r>
          <a:endParaRPr lang="tr-TR" b="1" dirty="0">
            <a:solidFill>
              <a:schemeClr val="tx1">
                <a:lumMod val="95000"/>
                <a:lumOff val="5000"/>
              </a:schemeClr>
            </a:solidFill>
          </a:endParaRPr>
        </a:p>
      </dgm:t>
    </dgm:pt>
    <dgm:pt modelId="{17133655-FD87-4B54-8F2F-D7BD254066BA}" type="parTrans" cxnId="{1364EF46-B211-4F04-AD26-6356C1AA6355}">
      <dgm:prSet/>
      <dgm:spPr/>
      <dgm:t>
        <a:bodyPr/>
        <a:lstStyle/>
        <a:p>
          <a:endParaRPr lang="tr-TR"/>
        </a:p>
      </dgm:t>
    </dgm:pt>
    <dgm:pt modelId="{503DE88A-1313-46D1-AD40-D450A224388E}" type="sibTrans" cxnId="{1364EF46-B211-4F04-AD26-6356C1AA6355}">
      <dgm:prSet/>
      <dgm:spPr/>
      <dgm:t>
        <a:bodyPr/>
        <a:lstStyle/>
        <a:p>
          <a:endParaRPr lang="tr-TR"/>
        </a:p>
      </dgm:t>
    </dgm:pt>
    <dgm:pt modelId="{E473F7F5-1C0B-4CB4-9FDF-83AFE9D9ABA9}">
      <dgm:prSet phldrT="[Metin]"/>
      <dgm:spPr/>
      <dgm:t>
        <a:bodyPr/>
        <a:lstStyle/>
        <a:p>
          <a:r>
            <a:rPr lang="tr-TR" dirty="0" smtClean="0"/>
            <a:t>1946, Dicle ve Fırat Kolları Sularının Düzene Konması Protokolü</a:t>
          </a:r>
          <a:endParaRPr lang="tr-TR" dirty="0"/>
        </a:p>
      </dgm:t>
    </dgm:pt>
    <dgm:pt modelId="{739722D6-682E-4B13-99CB-70A9861493D4}" type="parTrans" cxnId="{4590DE74-93F7-432D-8A30-8A1F88BC8585}">
      <dgm:prSet/>
      <dgm:spPr/>
      <dgm:t>
        <a:bodyPr/>
        <a:lstStyle/>
        <a:p>
          <a:endParaRPr lang="tr-TR"/>
        </a:p>
      </dgm:t>
    </dgm:pt>
    <dgm:pt modelId="{12D07E56-7856-4603-B34C-72AB80FA9075}" type="sibTrans" cxnId="{4590DE74-93F7-432D-8A30-8A1F88BC8585}">
      <dgm:prSet/>
      <dgm:spPr/>
      <dgm:t>
        <a:bodyPr/>
        <a:lstStyle/>
        <a:p>
          <a:endParaRPr lang="tr-TR"/>
        </a:p>
      </dgm:t>
    </dgm:pt>
    <dgm:pt modelId="{17264F9B-C00F-4A04-8619-C1529DB1FC25}">
      <dgm:prSet phldrT="[Metin]"/>
      <dgm:spPr/>
      <dgm:t>
        <a:bodyPr/>
        <a:lstStyle/>
        <a:p>
          <a:r>
            <a:rPr lang="tr-TR" dirty="0" smtClean="0"/>
            <a:t>1976, Ekonomik ve Teknik İşbirliği Antlaşması</a:t>
          </a:r>
          <a:endParaRPr lang="tr-TR" dirty="0"/>
        </a:p>
      </dgm:t>
    </dgm:pt>
    <dgm:pt modelId="{A11E3271-1DA3-4AB4-A5F4-A9B0ACCE4469}" type="parTrans" cxnId="{EF508799-3D9C-4FFF-8D98-BE7A15B4EC48}">
      <dgm:prSet/>
      <dgm:spPr/>
      <dgm:t>
        <a:bodyPr/>
        <a:lstStyle/>
        <a:p>
          <a:endParaRPr lang="tr-TR"/>
        </a:p>
      </dgm:t>
    </dgm:pt>
    <dgm:pt modelId="{A5FB0D20-1FDA-4DCE-BAFA-B248973312CE}" type="sibTrans" cxnId="{EF508799-3D9C-4FFF-8D98-BE7A15B4EC48}">
      <dgm:prSet/>
      <dgm:spPr/>
      <dgm:t>
        <a:bodyPr/>
        <a:lstStyle/>
        <a:p>
          <a:endParaRPr lang="tr-TR"/>
        </a:p>
      </dgm:t>
    </dgm:pt>
    <dgm:pt modelId="{8C4C0D69-CA49-485B-82F3-F0F40AD14C0E}">
      <dgm:prSet phldrT="[Metin]"/>
      <dgm:spPr/>
      <dgm:t>
        <a:bodyPr/>
        <a:lstStyle/>
        <a:p>
          <a:r>
            <a:rPr lang="tr-TR" b="1" dirty="0" smtClean="0">
              <a:solidFill>
                <a:schemeClr val="tx1">
                  <a:lumMod val="95000"/>
                  <a:lumOff val="5000"/>
                </a:schemeClr>
              </a:solidFill>
            </a:rPr>
            <a:t>Türkiye-Yunanistan</a:t>
          </a:r>
          <a:endParaRPr lang="tr-TR" b="1" dirty="0">
            <a:solidFill>
              <a:schemeClr val="tx1">
                <a:lumMod val="95000"/>
                <a:lumOff val="5000"/>
              </a:schemeClr>
            </a:solidFill>
          </a:endParaRPr>
        </a:p>
      </dgm:t>
    </dgm:pt>
    <dgm:pt modelId="{723B96AA-5A0B-4880-890A-47F75D3D112B}" type="parTrans" cxnId="{E3EA2570-A728-4C0D-B569-A489255A359A}">
      <dgm:prSet/>
      <dgm:spPr/>
      <dgm:t>
        <a:bodyPr/>
        <a:lstStyle/>
        <a:p>
          <a:endParaRPr lang="tr-TR"/>
        </a:p>
      </dgm:t>
    </dgm:pt>
    <dgm:pt modelId="{0F3C36B9-44BD-4D88-AF6F-A1471D268041}" type="sibTrans" cxnId="{E3EA2570-A728-4C0D-B569-A489255A359A}">
      <dgm:prSet/>
      <dgm:spPr/>
      <dgm:t>
        <a:bodyPr/>
        <a:lstStyle/>
        <a:p>
          <a:endParaRPr lang="tr-TR"/>
        </a:p>
      </dgm:t>
    </dgm:pt>
    <dgm:pt modelId="{E5F26B08-E44D-45A7-AF11-4DB7461963B5}">
      <dgm:prSet phldrT="[Metin]"/>
      <dgm:spPr/>
      <dgm:t>
        <a:bodyPr/>
        <a:lstStyle/>
        <a:p>
          <a:r>
            <a:rPr lang="tr-TR" dirty="0" smtClean="0"/>
            <a:t>1932, Türkiye ile İran Arasındaki Hudut Hattının Tayinine Dair Antlaşma</a:t>
          </a:r>
          <a:endParaRPr lang="tr-TR" dirty="0"/>
        </a:p>
      </dgm:t>
    </dgm:pt>
    <dgm:pt modelId="{E7A5555A-C996-4BEE-9F21-42BDDEFB7EDF}" type="parTrans" cxnId="{A38943D9-B601-4233-9EB1-7D63796BFCBD}">
      <dgm:prSet/>
      <dgm:spPr/>
      <dgm:t>
        <a:bodyPr/>
        <a:lstStyle/>
        <a:p>
          <a:endParaRPr lang="tr-TR"/>
        </a:p>
      </dgm:t>
    </dgm:pt>
    <dgm:pt modelId="{FE8D6756-4EDE-4EC0-BEA3-DDF9DA8635E5}" type="sibTrans" cxnId="{A38943D9-B601-4233-9EB1-7D63796BFCBD}">
      <dgm:prSet/>
      <dgm:spPr/>
      <dgm:t>
        <a:bodyPr/>
        <a:lstStyle/>
        <a:p>
          <a:endParaRPr lang="tr-TR"/>
        </a:p>
      </dgm:t>
    </dgm:pt>
    <dgm:pt modelId="{7DCCD8ED-6206-47DC-9CC3-E9ED3ABE3E50}">
      <dgm:prSet phldrT="[Metin]"/>
      <dgm:spPr/>
      <dgm:t>
        <a:bodyPr/>
        <a:lstStyle/>
        <a:p>
          <a:r>
            <a:rPr lang="tr-TR" b="1" dirty="0" smtClean="0">
              <a:solidFill>
                <a:schemeClr val="tx1">
                  <a:lumMod val="95000"/>
                  <a:lumOff val="5000"/>
                </a:schemeClr>
              </a:solidFill>
            </a:rPr>
            <a:t>Türkiye Bulgaristan</a:t>
          </a:r>
          <a:endParaRPr lang="tr-TR" b="1" dirty="0">
            <a:solidFill>
              <a:schemeClr val="tx1">
                <a:lumMod val="95000"/>
                <a:lumOff val="5000"/>
              </a:schemeClr>
            </a:solidFill>
          </a:endParaRPr>
        </a:p>
      </dgm:t>
    </dgm:pt>
    <dgm:pt modelId="{0EDDC7ED-928D-4998-9E47-E01A12FAF8E1}" type="parTrans" cxnId="{CE579AC8-B9C4-4045-86A3-C58C2334B9E8}">
      <dgm:prSet/>
      <dgm:spPr/>
      <dgm:t>
        <a:bodyPr/>
        <a:lstStyle/>
        <a:p>
          <a:endParaRPr lang="tr-TR"/>
        </a:p>
      </dgm:t>
    </dgm:pt>
    <dgm:pt modelId="{28D7EEFC-D632-4929-A886-6FDC15C838B6}" type="sibTrans" cxnId="{CE579AC8-B9C4-4045-86A3-C58C2334B9E8}">
      <dgm:prSet/>
      <dgm:spPr/>
      <dgm:t>
        <a:bodyPr/>
        <a:lstStyle/>
        <a:p>
          <a:endParaRPr lang="tr-TR"/>
        </a:p>
      </dgm:t>
    </dgm:pt>
    <dgm:pt modelId="{8E2AB206-CDAD-4EB7-8AE9-2729D23FF421}">
      <dgm:prSet phldrT="[Metin]"/>
      <dgm:spPr/>
      <dgm:t>
        <a:bodyPr/>
        <a:lstStyle/>
        <a:p>
          <a:r>
            <a:rPr lang="tr-TR" b="1" dirty="0" smtClean="0">
              <a:solidFill>
                <a:schemeClr val="tx1">
                  <a:lumMod val="95000"/>
                  <a:lumOff val="5000"/>
                </a:schemeClr>
              </a:solidFill>
            </a:rPr>
            <a:t>Türkiye-SSCB</a:t>
          </a:r>
          <a:endParaRPr lang="tr-TR" b="1" dirty="0">
            <a:solidFill>
              <a:schemeClr val="tx1">
                <a:lumMod val="95000"/>
                <a:lumOff val="5000"/>
              </a:schemeClr>
            </a:solidFill>
          </a:endParaRPr>
        </a:p>
      </dgm:t>
    </dgm:pt>
    <dgm:pt modelId="{EAD30C9C-7B6C-4ABA-8484-EB40BB99E7C1}" type="parTrans" cxnId="{68B047FC-DEC8-497A-BDCB-B8588026459D}">
      <dgm:prSet/>
      <dgm:spPr/>
      <dgm:t>
        <a:bodyPr/>
        <a:lstStyle/>
        <a:p>
          <a:endParaRPr lang="tr-TR"/>
        </a:p>
      </dgm:t>
    </dgm:pt>
    <dgm:pt modelId="{FBB693A7-EF3A-4A98-95B9-D2003A405DD2}" type="sibTrans" cxnId="{68B047FC-DEC8-497A-BDCB-B8588026459D}">
      <dgm:prSet/>
      <dgm:spPr/>
      <dgm:t>
        <a:bodyPr/>
        <a:lstStyle/>
        <a:p>
          <a:endParaRPr lang="tr-TR"/>
        </a:p>
      </dgm:t>
    </dgm:pt>
    <dgm:pt modelId="{F2AC35A3-1D2A-45F9-B8E2-507D9ACE649A}">
      <dgm:prSet phldrT="[Metin]"/>
      <dgm:spPr/>
      <dgm:t>
        <a:bodyPr/>
        <a:lstStyle/>
        <a:p>
          <a:r>
            <a:rPr lang="tr-TR" b="1" dirty="0" smtClean="0"/>
            <a:t>Türkiye-İran</a:t>
          </a:r>
          <a:endParaRPr lang="tr-TR" b="1" dirty="0"/>
        </a:p>
      </dgm:t>
    </dgm:pt>
    <dgm:pt modelId="{4BD34E5E-C931-463A-98B9-E63EBAF23B53}" type="parTrans" cxnId="{0C978E4F-27CE-4DBF-9E2E-5A1C0338151F}">
      <dgm:prSet/>
      <dgm:spPr/>
      <dgm:t>
        <a:bodyPr/>
        <a:lstStyle/>
        <a:p>
          <a:endParaRPr lang="tr-TR"/>
        </a:p>
      </dgm:t>
    </dgm:pt>
    <dgm:pt modelId="{C3E17678-1BB1-4D8C-A9A4-8642C67CFF98}" type="sibTrans" cxnId="{0C978E4F-27CE-4DBF-9E2E-5A1C0338151F}">
      <dgm:prSet/>
      <dgm:spPr/>
      <dgm:t>
        <a:bodyPr/>
        <a:lstStyle/>
        <a:p>
          <a:endParaRPr lang="tr-TR"/>
        </a:p>
      </dgm:t>
    </dgm:pt>
    <dgm:pt modelId="{9484E4C4-2779-4587-A281-562B93552717}">
      <dgm:prSet phldrT="[Metin]"/>
      <dgm:spPr/>
      <dgm:t>
        <a:bodyPr/>
        <a:lstStyle/>
        <a:p>
          <a:r>
            <a:rPr lang="tr-TR" dirty="0" smtClean="0"/>
            <a:t>1926, Dostluk ve İyi Komşuluk Münasebetleri Sözleşmesi</a:t>
          </a:r>
          <a:endParaRPr lang="tr-TR" dirty="0"/>
        </a:p>
      </dgm:t>
    </dgm:pt>
    <dgm:pt modelId="{9A562613-BEAD-47FE-A041-05DC6AF92F84}" type="parTrans" cxnId="{E371D046-164D-41CF-A691-6C2CF0130264}">
      <dgm:prSet/>
      <dgm:spPr/>
      <dgm:t>
        <a:bodyPr/>
        <a:lstStyle/>
        <a:p>
          <a:endParaRPr lang="tr-TR"/>
        </a:p>
      </dgm:t>
    </dgm:pt>
    <dgm:pt modelId="{2E1B9B9B-39D7-4996-A4E2-6C741E25F7D8}" type="sibTrans" cxnId="{E371D046-164D-41CF-A691-6C2CF0130264}">
      <dgm:prSet/>
      <dgm:spPr/>
      <dgm:t>
        <a:bodyPr/>
        <a:lstStyle/>
        <a:p>
          <a:endParaRPr lang="tr-TR"/>
        </a:p>
      </dgm:t>
    </dgm:pt>
    <dgm:pt modelId="{3ABB4B7C-2CFC-43DB-965F-68643FF15251}">
      <dgm:prSet phldrT="[Metin]"/>
      <dgm:spPr/>
      <dgm:t>
        <a:bodyPr/>
        <a:lstStyle/>
        <a:p>
          <a:r>
            <a:rPr lang="tr-TR" dirty="0" smtClean="0"/>
            <a:t>1930, Tahdidi Hudut Nihai Protokolü</a:t>
          </a:r>
          <a:endParaRPr lang="tr-TR" dirty="0"/>
        </a:p>
      </dgm:t>
    </dgm:pt>
    <dgm:pt modelId="{01178E5A-F6B4-4382-9F35-D9B59CF629A3}" type="parTrans" cxnId="{A980A83A-5C35-44C1-A53A-FB88F810F56C}">
      <dgm:prSet/>
      <dgm:spPr/>
      <dgm:t>
        <a:bodyPr/>
        <a:lstStyle/>
        <a:p>
          <a:endParaRPr lang="tr-TR"/>
        </a:p>
      </dgm:t>
    </dgm:pt>
    <dgm:pt modelId="{BA93037C-32CF-441D-A035-CA5C65F44401}" type="sibTrans" cxnId="{A980A83A-5C35-44C1-A53A-FB88F810F56C}">
      <dgm:prSet/>
      <dgm:spPr/>
      <dgm:t>
        <a:bodyPr/>
        <a:lstStyle/>
        <a:p>
          <a:endParaRPr lang="tr-TR"/>
        </a:p>
      </dgm:t>
    </dgm:pt>
    <dgm:pt modelId="{E96E69FE-93A4-4C7A-8B1F-12C82E6F3049}">
      <dgm:prSet phldrT="[Metin]"/>
      <dgm:spPr/>
      <dgm:t>
        <a:bodyPr/>
        <a:lstStyle/>
        <a:p>
          <a:endParaRPr lang="tr-TR" dirty="0"/>
        </a:p>
      </dgm:t>
    </dgm:pt>
    <dgm:pt modelId="{FF340FC9-AB2F-43E0-9DAD-EE651ED740D3}" type="parTrans" cxnId="{780EBF18-AF19-4DCA-B5C8-CF203FCF5241}">
      <dgm:prSet/>
      <dgm:spPr/>
      <dgm:t>
        <a:bodyPr/>
        <a:lstStyle/>
        <a:p>
          <a:endParaRPr lang="tr-TR"/>
        </a:p>
      </dgm:t>
    </dgm:pt>
    <dgm:pt modelId="{B8632273-327D-4758-BE66-021F5C713C0D}" type="sibTrans" cxnId="{780EBF18-AF19-4DCA-B5C8-CF203FCF5241}">
      <dgm:prSet/>
      <dgm:spPr/>
      <dgm:t>
        <a:bodyPr/>
        <a:lstStyle/>
        <a:p>
          <a:endParaRPr lang="tr-TR"/>
        </a:p>
      </dgm:t>
    </dgm:pt>
    <dgm:pt modelId="{7A03BF64-6E0C-42F9-9043-F59952332292}">
      <dgm:prSet phldrT="[Metin]"/>
      <dgm:spPr/>
      <dgm:t>
        <a:bodyPr/>
        <a:lstStyle/>
        <a:p>
          <a:r>
            <a:rPr lang="tr-TR" dirty="0" smtClean="0"/>
            <a:t>1939, Hatay-Suriye Tahdidi Hudut Son Protokolü</a:t>
          </a:r>
          <a:endParaRPr lang="tr-TR" dirty="0"/>
        </a:p>
      </dgm:t>
    </dgm:pt>
    <dgm:pt modelId="{C927CC62-43C9-4097-9711-3A5B88134DE6}" type="parTrans" cxnId="{107F5A80-E353-4ED9-AB1B-303FD072B075}">
      <dgm:prSet/>
      <dgm:spPr/>
      <dgm:t>
        <a:bodyPr/>
        <a:lstStyle/>
        <a:p>
          <a:endParaRPr lang="tr-TR"/>
        </a:p>
      </dgm:t>
    </dgm:pt>
    <dgm:pt modelId="{E0858E57-AF9B-4E68-8E4E-00ACEC1A2BB1}" type="sibTrans" cxnId="{107F5A80-E353-4ED9-AB1B-303FD072B075}">
      <dgm:prSet/>
      <dgm:spPr/>
      <dgm:t>
        <a:bodyPr/>
        <a:lstStyle/>
        <a:p>
          <a:endParaRPr lang="tr-TR"/>
        </a:p>
      </dgm:t>
    </dgm:pt>
    <dgm:pt modelId="{7D83E901-8C2C-492A-9A69-2017E2007B68}">
      <dgm:prSet phldrT="[Metin]"/>
      <dgm:spPr/>
      <dgm:t>
        <a:bodyPr/>
        <a:lstStyle/>
        <a:p>
          <a:r>
            <a:rPr lang="tr-TR" dirty="0" smtClean="0"/>
            <a:t>1952, </a:t>
          </a:r>
          <a:r>
            <a:rPr lang="tr-TR" dirty="0" err="1" smtClean="0"/>
            <a:t>Çağçağ</a:t>
          </a:r>
          <a:r>
            <a:rPr lang="tr-TR" dirty="0" smtClean="0"/>
            <a:t> Deresinin Sularının Kullanımına İlişkin Protokol</a:t>
          </a:r>
          <a:endParaRPr lang="tr-TR" dirty="0"/>
        </a:p>
      </dgm:t>
    </dgm:pt>
    <dgm:pt modelId="{22F5D960-4463-464C-8E4A-3EC87DF88059}" type="parTrans" cxnId="{87CBD396-6289-4110-A9B0-DD3E2F493130}">
      <dgm:prSet/>
      <dgm:spPr/>
      <dgm:t>
        <a:bodyPr/>
        <a:lstStyle/>
        <a:p>
          <a:endParaRPr lang="tr-TR"/>
        </a:p>
      </dgm:t>
    </dgm:pt>
    <dgm:pt modelId="{40EC3664-FD97-49B6-82DC-A3A6EBA57C08}" type="sibTrans" cxnId="{87CBD396-6289-4110-A9B0-DD3E2F493130}">
      <dgm:prSet/>
      <dgm:spPr/>
      <dgm:t>
        <a:bodyPr/>
        <a:lstStyle/>
        <a:p>
          <a:endParaRPr lang="tr-TR"/>
        </a:p>
      </dgm:t>
    </dgm:pt>
    <dgm:pt modelId="{211F026B-13DF-4ECD-9495-64CBD8C1CF81}">
      <dgm:prSet phldrT="[Metin]"/>
      <dgm:spPr/>
      <dgm:t>
        <a:bodyPr/>
        <a:lstStyle/>
        <a:p>
          <a:r>
            <a:rPr lang="tr-TR" dirty="0" smtClean="0"/>
            <a:t>1987, Türkiye-Suriye Ekonomik İşbirliği Protokolü</a:t>
          </a:r>
          <a:endParaRPr lang="tr-TR" dirty="0"/>
        </a:p>
      </dgm:t>
    </dgm:pt>
    <dgm:pt modelId="{84586A68-815D-4145-95D8-2891F8AC5992}" type="parTrans" cxnId="{23D2BF90-2D0F-4A14-9AF8-3039E616B250}">
      <dgm:prSet/>
      <dgm:spPr/>
      <dgm:t>
        <a:bodyPr/>
        <a:lstStyle/>
        <a:p>
          <a:endParaRPr lang="tr-TR"/>
        </a:p>
      </dgm:t>
    </dgm:pt>
    <dgm:pt modelId="{91BFC1A7-F1F7-47F3-A2D8-DBBD115FFA82}" type="sibTrans" cxnId="{23D2BF90-2D0F-4A14-9AF8-3039E616B250}">
      <dgm:prSet/>
      <dgm:spPr/>
      <dgm:t>
        <a:bodyPr/>
        <a:lstStyle/>
        <a:p>
          <a:endParaRPr lang="tr-TR"/>
        </a:p>
      </dgm:t>
    </dgm:pt>
    <dgm:pt modelId="{F009D879-F665-4AE4-A143-DF043ABB3ABB}">
      <dgm:prSet phldrT="[Metin]"/>
      <dgm:spPr/>
      <dgm:t>
        <a:bodyPr/>
        <a:lstStyle/>
        <a:p>
          <a:r>
            <a:rPr lang="tr-TR" dirty="0" smtClean="0"/>
            <a:t>2009, Diğer Mutabakat Zabıtları ve Anlaşmalar</a:t>
          </a:r>
          <a:endParaRPr lang="tr-TR" dirty="0"/>
        </a:p>
      </dgm:t>
    </dgm:pt>
    <dgm:pt modelId="{7FEF05BF-7E4C-4F72-900E-7255AA816300}" type="parTrans" cxnId="{F4E402F9-D623-485A-945F-2BEC3CB26601}">
      <dgm:prSet/>
      <dgm:spPr/>
      <dgm:t>
        <a:bodyPr/>
        <a:lstStyle/>
        <a:p>
          <a:endParaRPr lang="tr-TR"/>
        </a:p>
      </dgm:t>
    </dgm:pt>
    <dgm:pt modelId="{5A33F6DE-29DB-459D-85EE-AF6771A5FABF}" type="sibTrans" cxnId="{F4E402F9-D623-485A-945F-2BEC3CB26601}">
      <dgm:prSet/>
      <dgm:spPr/>
      <dgm:t>
        <a:bodyPr/>
        <a:lstStyle/>
        <a:p>
          <a:endParaRPr lang="tr-TR"/>
        </a:p>
      </dgm:t>
    </dgm:pt>
    <dgm:pt modelId="{A75B9FEB-671D-4221-867F-90DD0C0E8F3E}">
      <dgm:prSet phldrT="[Metin]"/>
      <dgm:spPr/>
      <dgm:t>
        <a:bodyPr/>
        <a:lstStyle/>
        <a:p>
          <a:r>
            <a:rPr lang="tr-TR" dirty="0" smtClean="0"/>
            <a:t>Türkiye-Suriye-Irak  Karma Komisyonu (Dicle ve Fırat Sularıyla ilgili)</a:t>
          </a:r>
          <a:endParaRPr lang="tr-TR" dirty="0"/>
        </a:p>
      </dgm:t>
    </dgm:pt>
    <dgm:pt modelId="{51775F78-D704-4895-82CD-B15E12B10571}" type="parTrans" cxnId="{CFBF3721-6DBC-4A7E-88A4-3797C21D7788}">
      <dgm:prSet/>
      <dgm:spPr/>
      <dgm:t>
        <a:bodyPr/>
        <a:lstStyle/>
        <a:p>
          <a:endParaRPr lang="tr-TR"/>
        </a:p>
      </dgm:t>
    </dgm:pt>
    <dgm:pt modelId="{8D3C97E4-FDD0-4710-8BC2-74038E33B187}" type="sibTrans" cxnId="{CFBF3721-6DBC-4A7E-88A4-3797C21D7788}">
      <dgm:prSet/>
      <dgm:spPr/>
      <dgm:t>
        <a:bodyPr/>
        <a:lstStyle/>
        <a:p>
          <a:endParaRPr lang="tr-TR"/>
        </a:p>
      </dgm:t>
    </dgm:pt>
    <dgm:pt modelId="{B42C50F1-AB47-478A-BBE7-BF032B48A0E2}">
      <dgm:prSet phldrT="[Metin]"/>
      <dgm:spPr/>
      <dgm:t>
        <a:bodyPr/>
        <a:lstStyle/>
        <a:p>
          <a:r>
            <a:rPr lang="tr-TR" dirty="0" smtClean="0"/>
            <a:t>Türkiye-Suriye-Irak  Karma Komisyonu (Dicle ve Fırat Sularıyla ilgili)</a:t>
          </a:r>
          <a:endParaRPr lang="tr-TR" dirty="0"/>
        </a:p>
      </dgm:t>
    </dgm:pt>
    <dgm:pt modelId="{BC96E484-D9D7-449C-8E63-8FAE8567A375}" type="parTrans" cxnId="{52DD805A-2456-4F96-A628-A89735411BC7}">
      <dgm:prSet/>
      <dgm:spPr/>
      <dgm:t>
        <a:bodyPr/>
        <a:lstStyle/>
        <a:p>
          <a:endParaRPr lang="tr-TR"/>
        </a:p>
      </dgm:t>
    </dgm:pt>
    <dgm:pt modelId="{7F84F68B-0866-4D1F-94C7-5A39D4628972}" type="sibTrans" cxnId="{52DD805A-2456-4F96-A628-A89735411BC7}">
      <dgm:prSet/>
      <dgm:spPr/>
      <dgm:t>
        <a:bodyPr/>
        <a:lstStyle/>
        <a:p>
          <a:endParaRPr lang="tr-TR"/>
        </a:p>
      </dgm:t>
    </dgm:pt>
    <dgm:pt modelId="{33E36E51-9B87-4539-AB8A-8C6AF2F2483F}">
      <dgm:prSet/>
      <dgm:spPr/>
      <dgm:t>
        <a:bodyPr/>
        <a:lstStyle/>
        <a:p>
          <a:r>
            <a:rPr lang="tr-TR" dirty="0" smtClean="0"/>
            <a:t>1934, Meriç-</a:t>
          </a:r>
          <a:r>
            <a:rPr lang="tr-TR" dirty="0" err="1" smtClean="0"/>
            <a:t>Evros</a:t>
          </a:r>
          <a:r>
            <a:rPr lang="tr-TR" dirty="0" smtClean="0"/>
            <a:t> Nehrinin Her İki Kıyısında Yapılacak Hidrolik Tesisatın Tanzimine Müteallik İtilaf</a:t>
          </a:r>
          <a:endParaRPr lang="tr-TR" dirty="0"/>
        </a:p>
      </dgm:t>
    </dgm:pt>
    <dgm:pt modelId="{E21170BE-33C2-4D8A-9D53-02EABE6471C6}" type="parTrans" cxnId="{6CF38FEF-DE88-4F4D-8AC0-EF69F9893786}">
      <dgm:prSet/>
      <dgm:spPr/>
      <dgm:t>
        <a:bodyPr/>
        <a:lstStyle/>
        <a:p>
          <a:endParaRPr lang="tr-TR"/>
        </a:p>
      </dgm:t>
    </dgm:pt>
    <dgm:pt modelId="{C3CB4F77-ED3C-4A66-BA74-90F5C6EE42DA}" type="sibTrans" cxnId="{6CF38FEF-DE88-4F4D-8AC0-EF69F9893786}">
      <dgm:prSet/>
      <dgm:spPr/>
      <dgm:t>
        <a:bodyPr/>
        <a:lstStyle/>
        <a:p>
          <a:endParaRPr lang="tr-TR"/>
        </a:p>
      </dgm:t>
    </dgm:pt>
    <dgm:pt modelId="{F52FD7F2-7076-4C7F-A534-1E72E08420F9}">
      <dgm:prSet/>
      <dgm:spPr/>
      <dgm:t>
        <a:bodyPr/>
        <a:lstStyle/>
        <a:p>
          <a:r>
            <a:rPr lang="tr-TR" dirty="0" smtClean="0"/>
            <a:t>1955, Taşkın Kontrol Yapıları</a:t>
          </a:r>
          <a:endParaRPr lang="tr-TR" dirty="0"/>
        </a:p>
      </dgm:t>
    </dgm:pt>
    <dgm:pt modelId="{85BD44FE-A5C0-40EA-8AC7-69C68CFC523F}" type="parTrans" cxnId="{6AC2A2B2-1BF0-45CB-B374-B197C855FA1A}">
      <dgm:prSet/>
      <dgm:spPr/>
      <dgm:t>
        <a:bodyPr/>
        <a:lstStyle/>
        <a:p>
          <a:endParaRPr lang="tr-TR"/>
        </a:p>
      </dgm:t>
    </dgm:pt>
    <dgm:pt modelId="{1A17ACDA-645A-41BC-81DA-E784BEA0A726}" type="sibTrans" cxnId="{6AC2A2B2-1BF0-45CB-B374-B197C855FA1A}">
      <dgm:prSet/>
      <dgm:spPr/>
      <dgm:t>
        <a:bodyPr/>
        <a:lstStyle/>
        <a:p>
          <a:endParaRPr lang="tr-TR"/>
        </a:p>
      </dgm:t>
    </dgm:pt>
    <dgm:pt modelId="{F6CB4DC8-FCFB-423E-A08D-18AB1950869C}">
      <dgm:prSet/>
      <dgm:spPr/>
      <dgm:t>
        <a:bodyPr/>
        <a:lstStyle/>
        <a:p>
          <a:r>
            <a:rPr lang="tr-TR" dirty="0" smtClean="0"/>
            <a:t>1963, Türk-Yunan Trakya Hududunun Mühim Kısmını Tayin Eden Meriç Nehri Mecrasının Islahı Dolayısıyla Hudut Tahsisine İlişkin Protokol</a:t>
          </a:r>
          <a:endParaRPr lang="tr-TR" dirty="0"/>
        </a:p>
      </dgm:t>
    </dgm:pt>
    <dgm:pt modelId="{BE1CC70D-10B3-4E68-8B4C-0983F928C5F1}" type="parTrans" cxnId="{6E312278-7685-4E7D-B387-AAF28A37CD48}">
      <dgm:prSet/>
      <dgm:spPr/>
      <dgm:t>
        <a:bodyPr/>
        <a:lstStyle/>
        <a:p>
          <a:endParaRPr lang="tr-TR"/>
        </a:p>
      </dgm:t>
    </dgm:pt>
    <dgm:pt modelId="{087C0674-D272-4BB1-8407-A01166CF77F6}" type="sibTrans" cxnId="{6E312278-7685-4E7D-B387-AAF28A37CD48}">
      <dgm:prSet/>
      <dgm:spPr/>
      <dgm:t>
        <a:bodyPr/>
        <a:lstStyle/>
        <a:p>
          <a:endParaRPr lang="tr-TR"/>
        </a:p>
      </dgm:t>
    </dgm:pt>
    <dgm:pt modelId="{14CAE92E-0998-4471-AF4B-374DE744B229}">
      <dgm:prSet/>
      <dgm:spPr/>
      <dgm:t>
        <a:bodyPr/>
        <a:lstStyle/>
        <a:p>
          <a:endParaRPr lang="tr-TR" dirty="0"/>
        </a:p>
      </dgm:t>
    </dgm:pt>
    <dgm:pt modelId="{728D789A-6AD3-48EC-A366-B89632A7F964}" type="parTrans" cxnId="{5FD83CFA-B4D2-4CB7-AFD2-318095302B53}">
      <dgm:prSet/>
      <dgm:spPr/>
      <dgm:t>
        <a:bodyPr/>
        <a:lstStyle/>
        <a:p>
          <a:endParaRPr lang="tr-TR"/>
        </a:p>
      </dgm:t>
    </dgm:pt>
    <dgm:pt modelId="{7B11D499-0144-454B-9DF2-4EA41AF7D987}" type="sibTrans" cxnId="{5FD83CFA-B4D2-4CB7-AFD2-318095302B53}">
      <dgm:prSet/>
      <dgm:spPr/>
      <dgm:t>
        <a:bodyPr/>
        <a:lstStyle/>
        <a:p>
          <a:endParaRPr lang="tr-TR"/>
        </a:p>
      </dgm:t>
    </dgm:pt>
    <dgm:pt modelId="{384D9794-490A-40A6-BF02-59D222217B7A}">
      <dgm:prSet/>
      <dgm:spPr/>
      <dgm:t>
        <a:bodyPr/>
        <a:lstStyle/>
        <a:p>
          <a:r>
            <a:rPr lang="tr-TR" dirty="0" smtClean="0"/>
            <a:t>2001, Çevrenin Korunmasına Yönelik İşbirliği ile İlgili Mutabakat Zaptı</a:t>
          </a:r>
          <a:endParaRPr lang="tr-TR" dirty="0"/>
        </a:p>
      </dgm:t>
    </dgm:pt>
    <dgm:pt modelId="{918DD1BF-4981-42B8-8D3C-5DAB32C26BDC}" type="parTrans" cxnId="{05C2B1A3-3E3A-4C11-B4AF-0EDBCD4165C0}">
      <dgm:prSet/>
      <dgm:spPr/>
      <dgm:t>
        <a:bodyPr/>
        <a:lstStyle/>
        <a:p>
          <a:endParaRPr lang="tr-TR"/>
        </a:p>
      </dgm:t>
    </dgm:pt>
    <dgm:pt modelId="{AE8973BD-8893-4428-B1E2-57561BB5CDB7}" type="sibTrans" cxnId="{05C2B1A3-3E3A-4C11-B4AF-0EDBCD4165C0}">
      <dgm:prSet/>
      <dgm:spPr/>
      <dgm:t>
        <a:bodyPr/>
        <a:lstStyle/>
        <a:p>
          <a:endParaRPr lang="tr-TR"/>
        </a:p>
      </dgm:t>
    </dgm:pt>
    <dgm:pt modelId="{AE28C9C8-33A1-4C5C-9A76-DF1D007C6B35}">
      <dgm:prSet/>
      <dgm:spPr/>
      <dgm:t>
        <a:bodyPr/>
        <a:lstStyle/>
        <a:p>
          <a:r>
            <a:rPr lang="tr-TR" dirty="0" smtClean="0"/>
            <a:t>1968, Taşkından Korunma, Ortak Çalışmalar, Zarar vermeme Prensibi, Uyuşmazlık Çözümü</a:t>
          </a:r>
          <a:endParaRPr lang="tr-TR" dirty="0"/>
        </a:p>
      </dgm:t>
    </dgm:pt>
    <dgm:pt modelId="{1F5BE3A1-8AF1-483C-A0F1-8E7A6F8FDC30}" type="parTrans" cxnId="{6BD209B3-5763-41F9-8F69-EEC563D5AB6F}">
      <dgm:prSet/>
      <dgm:spPr/>
      <dgm:t>
        <a:bodyPr/>
        <a:lstStyle/>
        <a:p>
          <a:endParaRPr lang="tr-TR"/>
        </a:p>
      </dgm:t>
    </dgm:pt>
    <dgm:pt modelId="{B619D064-7A21-4C1E-BF4A-AB305E19FEB1}" type="sibTrans" cxnId="{6BD209B3-5763-41F9-8F69-EEC563D5AB6F}">
      <dgm:prSet/>
      <dgm:spPr/>
      <dgm:t>
        <a:bodyPr/>
        <a:lstStyle/>
        <a:p>
          <a:endParaRPr lang="tr-TR"/>
        </a:p>
      </dgm:t>
    </dgm:pt>
    <dgm:pt modelId="{ED693888-9CFD-48A6-9110-1FAF87EE1A3F}">
      <dgm:prSet/>
      <dgm:spPr/>
      <dgm:t>
        <a:bodyPr/>
        <a:lstStyle/>
        <a:p>
          <a:r>
            <a:rPr lang="tr-TR" dirty="0" smtClean="0"/>
            <a:t>1975, Türkiye Cumhuriyeti ile Bulgaristan Halk Cumhuriyeti Arasında Uzun Vadeli Ekonomik, Teknik, </a:t>
          </a:r>
          <a:r>
            <a:rPr lang="tr-TR" dirty="0" err="1" smtClean="0"/>
            <a:t>Sinai</a:t>
          </a:r>
          <a:r>
            <a:rPr lang="tr-TR" dirty="0" smtClean="0"/>
            <a:t> ve Bilimsel İşbirliği Anlaşması</a:t>
          </a:r>
          <a:endParaRPr lang="tr-TR" dirty="0"/>
        </a:p>
      </dgm:t>
    </dgm:pt>
    <dgm:pt modelId="{9B4E0565-610D-468E-BFD9-585675C3D4B9}" type="parTrans" cxnId="{A630C729-2257-4D4D-80E8-576ABBF692AE}">
      <dgm:prSet/>
      <dgm:spPr/>
      <dgm:t>
        <a:bodyPr/>
        <a:lstStyle/>
        <a:p>
          <a:endParaRPr lang="tr-TR"/>
        </a:p>
      </dgm:t>
    </dgm:pt>
    <dgm:pt modelId="{709D266E-0419-4A94-B64B-C13C784A325F}" type="sibTrans" cxnId="{A630C729-2257-4D4D-80E8-576ABBF692AE}">
      <dgm:prSet/>
      <dgm:spPr/>
      <dgm:t>
        <a:bodyPr/>
        <a:lstStyle/>
        <a:p>
          <a:endParaRPr lang="tr-TR"/>
        </a:p>
      </dgm:t>
    </dgm:pt>
    <dgm:pt modelId="{2561F478-3C35-4374-A329-80B781EEDC2B}">
      <dgm:prSet/>
      <dgm:spPr/>
      <dgm:t>
        <a:bodyPr/>
        <a:lstStyle/>
        <a:p>
          <a:r>
            <a:rPr lang="tr-TR" dirty="0" smtClean="0"/>
            <a:t>1993, Kuraklığın Olumsuz Etkilerinin Azaltılması için Su Alanında İşbirliği ve Yardım Anlaşması</a:t>
          </a:r>
          <a:endParaRPr lang="tr-TR" dirty="0"/>
        </a:p>
      </dgm:t>
    </dgm:pt>
    <dgm:pt modelId="{D7108445-1A62-4857-B0AC-F9B5597CDB49}" type="parTrans" cxnId="{FE45FD24-6C22-4569-9E08-63AE2388F912}">
      <dgm:prSet/>
      <dgm:spPr/>
      <dgm:t>
        <a:bodyPr/>
        <a:lstStyle/>
        <a:p>
          <a:endParaRPr lang="tr-TR"/>
        </a:p>
      </dgm:t>
    </dgm:pt>
    <dgm:pt modelId="{C4A59F8C-9C9D-4286-8690-986677DB423F}" type="sibTrans" cxnId="{FE45FD24-6C22-4569-9E08-63AE2388F912}">
      <dgm:prSet/>
      <dgm:spPr/>
      <dgm:t>
        <a:bodyPr/>
        <a:lstStyle/>
        <a:p>
          <a:endParaRPr lang="tr-TR"/>
        </a:p>
      </dgm:t>
    </dgm:pt>
    <dgm:pt modelId="{6E55B814-E464-4ACD-B438-6164478D4CC8}">
      <dgm:prSet/>
      <dgm:spPr/>
      <dgm:t>
        <a:bodyPr/>
        <a:lstStyle/>
        <a:p>
          <a:r>
            <a:rPr lang="tr-TR" dirty="0" smtClean="0"/>
            <a:t>1998, Ortak Altyapı Projeleri</a:t>
          </a:r>
          <a:endParaRPr lang="tr-TR" dirty="0"/>
        </a:p>
      </dgm:t>
    </dgm:pt>
    <dgm:pt modelId="{29ADD0A8-72EB-4553-A358-77DAF3E4FA22}" type="parTrans" cxnId="{F5213B0D-B496-4838-A1E3-E01ECE1AAE7E}">
      <dgm:prSet/>
      <dgm:spPr/>
      <dgm:t>
        <a:bodyPr/>
        <a:lstStyle/>
        <a:p>
          <a:endParaRPr lang="tr-TR"/>
        </a:p>
      </dgm:t>
    </dgm:pt>
    <dgm:pt modelId="{694ABFB0-BC87-4B48-BCA5-C5ABB58D245C}" type="sibTrans" cxnId="{F5213B0D-B496-4838-A1E3-E01ECE1AAE7E}">
      <dgm:prSet/>
      <dgm:spPr/>
      <dgm:t>
        <a:bodyPr/>
        <a:lstStyle/>
        <a:p>
          <a:endParaRPr lang="tr-TR"/>
        </a:p>
      </dgm:t>
    </dgm:pt>
    <dgm:pt modelId="{3D7D0D8C-C6B6-4E5E-8CAB-7F62797E42FF}">
      <dgm:prSet/>
      <dgm:spPr/>
      <dgm:t>
        <a:bodyPr/>
        <a:lstStyle/>
        <a:p>
          <a:r>
            <a:rPr lang="tr-TR" dirty="0" smtClean="0"/>
            <a:t>2002, Su Miktarı Konusunda veri Değişimi</a:t>
          </a:r>
          <a:endParaRPr lang="tr-TR" dirty="0"/>
        </a:p>
      </dgm:t>
    </dgm:pt>
    <dgm:pt modelId="{A3F9D7D1-4861-461E-AC01-798D0417C041}" type="parTrans" cxnId="{2E99D93D-BF7B-4B80-A7DD-A8006407704F}">
      <dgm:prSet/>
      <dgm:spPr/>
      <dgm:t>
        <a:bodyPr/>
        <a:lstStyle/>
        <a:p>
          <a:endParaRPr lang="tr-TR"/>
        </a:p>
      </dgm:t>
    </dgm:pt>
    <dgm:pt modelId="{EE0E639D-B4E8-4D2C-978A-7A6143D298F9}" type="sibTrans" cxnId="{2E99D93D-BF7B-4B80-A7DD-A8006407704F}">
      <dgm:prSet/>
      <dgm:spPr/>
      <dgm:t>
        <a:bodyPr/>
        <a:lstStyle/>
        <a:p>
          <a:endParaRPr lang="tr-TR"/>
        </a:p>
      </dgm:t>
    </dgm:pt>
    <dgm:pt modelId="{D7CF7174-BFA1-4E60-8C27-9FAFADCCAB8F}">
      <dgm:prSet/>
      <dgm:spPr/>
      <dgm:t>
        <a:bodyPr/>
        <a:lstStyle/>
        <a:p>
          <a:r>
            <a:rPr lang="tr-TR" dirty="0" smtClean="0"/>
            <a:t>1927, Türkiye Cumhuriyeti ile Sovyet Sosyalist Şuralar Cumhuriyeti İttihadı Teşkil Eyleyen Nehir Çay ve Dere Sularından İstifadeye Dair Mukavelename ile </a:t>
          </a:r>
          <a:r>
            <a:rPr lang="tr-TR" dirty="0" err="1" smtClean="0"/>
            <a:t>Serdarabat</a:t>
          </a:r>
          <a:r>
            <a:rPr lang="tr-TR" dirty="0" smtClean="0"/>
            <a:t> Barajı’nın İnşasına Dair </a:t>
          </a:r>
          <a:r>
            <a:rPr lang="tr-TR" dirty="0" err="1" smtClean="0"/>
            <a:t>Müzeyyel</a:t>
          </a:r>
          <a:r>
            <a:rPr lang="tr-TR" dirty="0" smtClean="0"/>
            <a:t> Protokol</a:t>
          </a:r>
          <a:endParaRPr lang="tr-TR" dirty="0"/>
        </a:p>
      </dgm:t>
    </dgm:pt>
    <dgm:pt modelId="{461392A6-066F-4FFE-A341-0EA1FFD01827}" type="parTrans" cxnId="{7E6AAABC-0BAF-4DFB-9CE9-2933A9071ECB}">
      <dgm:prSet/>
      <dgm:spPr/>
      <dgm:t>
        <a:bodyPr/>
        <a:lstStyle/>
        <a:p>
          <a:endParaRPr lang="tr-TR"/>
        </a:p>
      </dgm:t>
    </dgm:pt>
    <dgm:pt modelId="{9C8632BC-C878-4BF7-9B5B-338BE8B44B37}" type="sibTrans" cxnId="{7E6AAABC-0BAF-4DFB-9CE9-2933A9071ECB}">
      <dgm:prSet/>
      <dgm:spPr/>
      <dgm:t>
        <a:bodyPr/>
        <a:lstStyle/>
        <a:p>
          <a:endParaRPr lang="tr-TR"/>
        </a:p>
      </dgm:t>
    </dgm:pt>
    <dgm:pt modelId="{4FE0951A-BD58-43C9-8719-13064BD78883}">
      <dgm:prSet/>
      <dgm:spPr/>
      <dgm:t>
        <a:bodyPr/>
        <a:lstStyle/>
        <a:p>
          <a:r>
            <a:rPr lang="tr-TR" dirty="0" smtClean="0"/>
            <a:t>1963,  Türk-Sovyet Karma Komisyonu Arpaçay Üzerinde Müşterek Baraj İnşası ile İlgili Toplantı Protokolü</a:t>
          </a:r>
          <a:endParaRPr lang="tr-TR" dirty="0"/>
        </a:p>
      </dgm:t>
    </dgm:pt>
    <dgm:pt modelId="{15959BCD-ECC3-4C26-8AD8-70A98CDB60B7}" type="parTrans" cxnId="{A40AF8CD-D5C2-404B-B70B-35E92965F743}">
      <dgm:prSet/>
      <dgm:spPr/>
      <dgm:t>
        <a:bodyPr/>
        <a:lstStyle/>
        <a:p>
          <a:endParaRPr lang="tr-TR"/>
        </a:p>
      </dgm:t>
    </dgm:pt>
    <dgm:pt modelId="{18DD32C8-94C7-4C71-A7AE-09FA14933801}" type="sibTrans" cxnId="{A40AF8CD-D5C2-404B-B70B-35E92965F743}">
      <dgm:prSet/>
      <dgm:spPr/>
      <dgm:t>
        <a:bodyPr/>
        <a:lstStyle/>
        <a:p>
          <a:endParaRPr lang="tr-TR"/>
        </a:p>
      </dgm:t>
    </dgm:pt>
    <dgm:pt modelId="{4C17596C-ABB3-4B9F-8A8D-B5A7E4F36D5D}">
      <dgm:prSet/>
      <dgm:spPr/>
      <dgm:t>
        <a:bodyPr/>
        <a:lstStyle/>
        <a:p>
          <a:r>
            <a:rPr lang="tr-TR" dirty="0" smtClean="0"/>
            <a:t>1990, Arpaçay Çoruh nehirleri ile Posof Çayı ve </a:t>
          </a:r>
          <a:r>
            <a:rPr lang="tr-TR" dirty="0" err="1" smtClean="0"/>
            <a:t>Çaksu</a:t>
          </a:r>
          <a:r>
            <a:rPr lang="tr-TR" dirty="0" smtClean="0"/>
            <a:t> Deresi Yataklarındaki Değişikliklerin Önlenmesi veya Düzeltilmesi Maksadıyla İnşa Edilecek Tesislere İlişkin Antlaşma</a:t>
          </a:r>
          <a:endParaRPr lang="tr-TR" dirty="0"/>
        </a:p>
      </dgm:t>
    </dgm:pt>
    <dgm:pt modelId="{DE0A8CD4-5FCF-46AC-BFBF-171B2368929C}" type="parTrans" cxnId="{E8D2A979-8793-4D39-B0A5-E2CA40023FDD}">
      <dgm:prSet/>
      <dgm:spPr/>
      <dgm:t>
        <a:bodyPr/>
        <a:lstStyle/>
        <a:p>
          <a:endParaRPr lang="tr-TR"/>
        </a:p>
      </dgm:t>
    </dgm:pt>
    <dgm:pt modelId="{3CFEDDE7-BD4F-4C01-916C-D6A756E93592}" type="sibTrans" cxnId="{E8D2A979-8793-4D39-B0A5-E2CA40023FDD}">
      <dgm:prSet/>
      <dgm:spPr/>
      <dgm:t>
        <a:bodyPr/>
        <a:lstStyle/>
        <a:p>
          <a:endParaRPr lang="tr-TR"/>
        </a:p>
      </dgm:t>
    </dgm:pt>
    <dgm:pt modelId="{8C257208-CF9B-4369-8A78-C72BCD5ACD5B}">
      <dgm:prSet/>
      <dgm:spPr/>
      <dgm:t>
        <a:bodyPr/>
        <a:lstStyle/>
        <a:p>
          <a:r>
            <a:rPr lang="tr-TR" dirty="0" smtClean="0"/>
            <a:t>1955, Sarısu ve Karasu Sularından Müştereken İstifade Olunması Hakkında Protokol</a:t>
          </a:r>
        </a:p>
      </dgm:t>
    </dgm:pt>
    <dgm:pt modelId="{A0D727C2-EA3F-4D2D-BEB7-1D2C173A0DE5}" type="parTrans" cxnId="{36213CF1-DB97-4A98-B7E1-08C5B4AC81CF}">
      <dgm:prSet/>
      <dgm:spPr/>
      <dgm:t>
        <a:bodyPr/>
        <a:lstStyle/>
        <a:p>
          <a:endParaRPr lang="tr-TR"/>
        </a:p>
      </dgm:t>
    </dgm:pt>
    <dgm:pt modelId="{06E2A36F-75D8-4A2A-8D0F-C2A5BA8E878B}" type="sibTrans" cxnId="{36213CF1-DB97-4A98-B7E1-08C5B4AC81CF}">
      <dgm:prSet/>
      <dgm:spPr/>
      <dgm:t>
        <a:bodyPr/>
        <a:lstStyle/>
        <a:p>
          <a:endParaRPr lang="tr-TR"/>
        </a:p>
      </dgm:t>
    </dgm:pt>
    <dgm:pt modelId="{A525F74F-D78B-4383-B19E-58146F4AA17A}" type="pres">
      <dgm:prSet presAssocID="{5CA01053-366D-4963-9E9A-EE98BD774634}" presName="Name0" presStyleCnt="0">
        <dgm:presLayoutVars>
          <dgm:dir/>
          <dgm:animLvl val="lvl"/>
          <dgm:resizeHandles val="exact"/>
        </dgm:presLayoutVars>
      </dgm:prSet>
      <dgm:spPr/>
      <dgm:t>
        <a:bodyPr/>
        <a:lstStyle/>
        <a:p>
          <a:endParaRPr lang="tr-TR"/>
        </a:p>
      </dgm:t>
    </dgm:pt>
    <dgm:pt modelId="{A2D2E7F7-44C5-4750-8415-A79ACB02906C}" type="pres">
      <dgm:prSet presAssocID="{4BF4C16A-A332-4972-B143-D07B21BF0509}" presName="composite" presStyleCnt="0"/>
      <dgm:spPr/>
    </dgm:pt>
    <dgm:pt modelId="{B681681F-E7D3-4575-BDB1-FD73A585F8FE}" type="pres">
      <dgm:prSet presAssocID="{4BF4C16A-A332-4972-B143-D07B21BF0509}" presName="parTx" presStyleLbl="alignNode1" presStyleIdx="0" presStyleCnt="6">
        <dgm:presLayoutVars>
          <dgm:chMax val="0"/>
          <dgm:chPref val="0"/>
          <dgm:bulletEnabled val="1"/>
        </dgm:presLayoutVars>
      </dgm:prSet>
      <dgm:spPr/>
      <dgm:t>
        <a:bodyPr/>
        <a:lstStyle/>
        <a:p>
          <a:endParaRPr lang="tr-TR"/>
        </a:p>
      </dgm:t>
    </dgm:pt>
    <dgm:pt modelId="{A59A8DCB-6FE3-417B-AFE5-75AE8A185219}" type="pres">
      <dgm:prSet presAssocID="{4BF4C16A-A332-4972-B143-D07B21BF0509}" presName="desTx" presStyleLbl="alignAccFollowNode1" presStyleIdx="0" presStyleCnt="6">
        <dgm:presLayoutVars>
          <dgm:bulletEnabled val="1"/>
        </dgm:presLayoutVars>
      </dgm:prSet>
      <dgm:spPr/>
      <dgm:t>
        <a:bodyPr/>
        <a:lstStyle/>
        <a:p>
          <a:endParaRPr lang="tr-TR"/>
        </a:p>
      </dgm:t>
    </dgm:pt>
    <dgm:pt modelId="{AFCB8BEE-5189-4928-9653-E094FA541F34}" type="pres">
      <dgm:prSet presAssocID="{F73418E6-C7BD-4C1C-86DB-792BE27831B0}" presName="space" presStyleCnt="0"/>
      <dgm:spPr/>
    </dgm:pt>
    <dgm:pt modelId="{0DA45A19-38F8-4FDE-B895-FDF1DC280F9D}" type="pres">
      <dgm:prSet presAssocID="{14A2179F-5362-45B4-B0DE-55E8CB6DE026}" presName="composite" presStyleCnt="0"/>
      <dgm:spPr/>
    </dgm:pt>
    <dgm:pt modelId="{332B00E6-D75B-46E8-B6B6-8DC67922E194}" type="pres">
      <dgm:prSet presAssocID="{14A2179F-5362-45B4-B0DE-55E8CB6DE026}" presName="parTx" presStyleLbl="alignNode1" presStyleIdx="1" presStyleCnt="6">
        <dgm:presLayoutVars>
          <dgm:chMax val="0"/>
          <dgm:chPref val="0"/>
          <dgm:bulletEnabled val="1"/>
        </dgm:presLayoutVars>
      </dgm:prSet>
      <dgm:spPr/>
      <dgm:t>
        <a:bodyPr/>
        <a:lstStyle/>
        <a:p>
          <a:endParaRPr lang="tr-TR"/>
        </a:p>
      </dgm:t>
    </dgm:pt>
    <dgm:pt modelId="{CB28E517-33C3-4A7A-B3F5-AB0CFDFC6101}" type="pres">
      <dgm:prSet presAssocID="{14A2179F-5362-45B4-B0DE-55E8CB6DE026}" presName="desTx" presStyleLbl="alignAccFollowNode1" presStyleIdx="1" presStyleCnt="6">
        <dgm:presLayoutVars>
          <dgm:bulletEnabled val="1"/>
        </dgm:presLayoutVars>
      </dgm:prSet>
      <dgm:spPr/>
      <dgm:t>
        <a:bodyPr/>
        <a:lstStyle/>
        <a:p>
          <a:endParaRPr lang="tr-TR"/>
        </a:p>
      </dgm:t>
    </dgm:pt>
    <dgm:pt modelId="{8543C42A-C765-4D70-B36F-1551380AF40B}" type="pres">
      <dgm:prSet presAssocID="{503DE88A-1313-46D1-AD40-D450A224388E}" presName="space" presStyleCnt="0"/>
      <dgm:spPr/>
    </dgm:pt>
    <dgm:pt modelId="{1FAD8AEF-906B-432B-8355-F9DDE9B5ECF6}" type="pres">
      <dgm:prSet presAssocID="{8C4C0D69-CA49-485B-82F3-F0F40AD14C0E}" presName="composite" presStyleCnt="0"/>
      <dgm:spPr/>
    </dgm:pt>
    <dgm:pt modelId="{F96D5F28-75DD-4F60-8009-402DF463179E}" type="pres">
      <dgm:prSet presAssocID="{8C4C0D69-CA49-485B-82F3-F0F40AD14C0E}" presName="parTx" presStyleLbl="alignNode1" presStyleIdx="2" presStyleCnt="6">
        <dgm:presLayoutVars>
          <dgm:chMax val="0"/>
          <dgm:chPref val="0"/>
          <dgm:bulletEnabled val="1"/>
        </dgm:presLayoutVars>
      </dgm:prSet>
      <dgm:spPr/>
      <dgm:t>
        <a:bodyPr/>
        <a:lstStyle/>
        <a:p>
          <a:endParaRPr lang="tr-TR"/>
        </a:p>
      </dgm:t>
    </dgm:pt>
    <dgm:pt modelId="{61031D5B-EF1F-4B9E-B3EA-B8F3B5E96E24}" type="pres">
      <dgm:prSet presAssocID="{8C4C0D69-CA49-485B-82F3-F0F40AD14C0E}" presName="desTx" presStyleLbl="alignAccFollowNode1" presStyleIdx="2" presStyleCnt="6">
        <dgm:presLayoutVars>
          <dgm:bulletEnabled val="1"/>
        </dgm:presLayoutVars>
      </dgm:prSet>
      <dgm:spPr/>
      <dgm:t>
        <a:bodyPr/>
        <a:lstStyle/>
        <a:p>
          <a:endParaRPr lang="tr-TR"/>
        </a:p>
      </dgm:t>
    </dgm:pt>
    <dgm:pt modelId="{62CCA3D7-051F-4443-A55E-5FC5E3CB4E7C}" type="pres">
      <dgm:prSet presAssocID="{0F3C36B9-44BD-4D88-AF6F-A1471D268041}" presName="space" presStyleCnt="0"/>
      <dgm:spPr/>
    </dgm:pt>
    <dgm:pt modelId="{43C6C580-90EB-4350-8B4D-2250879C7E4D}" type="pres">
      <dgm:prSet presAssocID="{7DCCD8ED-6206-47DC-9CC3-E9ED3ABE3E50}" presName="composite" presStyleCnt="0"/>
      <dgm:spPr/>
    </dgm:pt>
    <dgm:pt modelId="{36CD26A9-3ED7-42B5-9663-EC536DF3F21B}" type="pres">
      <dgm:prSet presAssocID="{7DCCD8ED-6206-47DC-9CC3-E9ED3ABE3E50}" presName="parTx" presStyleLbl="alignNode1" presStyleIdx="3" presStyleCnt="6">
        <dgm:presLayoutVars>
          <dgm:chMax val="0"/>
          <dgm:chPref val="0"/>
          <dgm:bulletEnabled val="1"/>
        </dgm:presLayoutVars>
      </dgm:prSet>
      <dgm:spPr/>
      <dgm:t>
        <a:bodyPr/>
        <a:lstStyle/>
        <a:p>
          <a:endParaRPr lang="tr-TR"/>
        </a:p>
      </dgm:t>
    </dgm:pt>
    <dgm:pt modelId="{B21EE6FE-82D2-4547-A1BB-810DC4BEDC2B}" type="pres">
      <dgm:prSet presAssocID="{7DCCD8ED-6206-47DC-9CC3-E9ED3ABE3E50}" presName="desTx" presStyleLbl="alignAccFollowNode1" presStyleIdx="3" presStyleCnt="6">
        <dgm:presLayoutVars>
          <dgm:bulletEnabled val="1"/>
        </dgm:presLayoutVars>
      </dgm:prSet>
      <dgm:spPr/>
      <dgm:t>
        <a:bodyPr/>
        <a:lstStyle/>
        <a:p>
          <a:endParaRPr lang="tr-TR"/>
        </a:p>
      </dgm:t>
    </dgm:pt>
    <dgm:pt modelId="{BFE8A41B-3B4E-4447-BE3D-7654A6B11B45}" type="pres">
      <dgm:prSet presAssocID="{28D7EEFC-D632-4929-A886-6FDC15C838B6}" presName="space" presStyleCnt="0"/>
      <dgm:spPr/>
    </dgm:pt>
    <dgm:pt modelId="{7A7E31FF-65DA-4D27-9834-6BE3CB9C0205}" type="pres">
      <dgm:prSet presAssocID="{8E2AB206-CDAD-4EB7-8AE9-2729D23FF421}" presName="composite" presStyleCnt="0"/>
      <dgm:spPr/>
    </dgm:pt>
    <dgm:pt modelId="{70298BA2-E672-4748-AD0F-59FBCBEF259E}" type="pres">
      <dgm:prSet presAssocID="{8E2AB206-CDAD-4EB7-8AE9-2729D23FF421}" presName="parTx" presStyleLbl="alignNode1" presStyleIdx="4" presStyleCnt="6">
        <dgm:presLayoutVars>
          <dgm:chMax val="0"/>
          <dgm:chPref val="0"/>
          <dgm:bulletEnabled val="1"/>
        </dgm:presLayoutVars>
      </dgm:prSet>
      <dgm:spPr/>
      <dgm:t>
        <a:bodyPr/>
        <a:lstStyle/>
        <a:p>
          <a:endParaRPr lang="tr-TR"/>
        </a:p>
      </dgm:t>
    </dgm:pt>
    <dgm:pt modelId="{373E6B50-777F-4F3C-98F8-D6266C4DC008}" type="pres">
      <dgm:prSet presAssocID="{8E2AB206-CDAD-4EB7-8AE9-2729D23FF421}" presName="desTx" presStyleLbl="alignAccFollowNode1" presStyleIdx="4" presStyleCnt="6">
        <dgm:presLayoutVars>
          <dgm:bulletEnabled val="1"/>
        </dgm:presLayoutVars>
      </dgm:prSet>
      <dgm:spPr/>
      <dgm:t>
        <a:bodyPr/>
        <a:lstStyle/>
        <a:p>
          <a:endParaRPr lang="tr-TR"/>
        </a:p>
      </dgm:t>
    </dgm:pt>
    <dgm:pt modelId="{FD19771B-FDC7-43C1-8ACD-001ACC7F997E}" type="pres">
      <dgm:prSet presAssocID="{FBB693A7-EF3A-4A98-95B9-D2003A405DD2}" presName="space" presStyleCnt="0"/>
      <dgm:spPr/>
    </dgm:pt>
    <dgm:pt modelId="{134B2DBC-10EB-4A36-B096-CA5CD7A4A936}" type="pres">
      <dgm:prSet presAssocID="{F2AC35A3-1D2A-45F9-B8E2-507D9ACE649A}" presName="composite" presStyleCnt="0"/>
      <dgm:spPr/>
    </dgm:pt>
    <dgm:pt modelId="{78D17A29-0855-4261-AB6B-58D35896AB57}" type="pres">
      <dgm:prSet presAssocID="{F2AC35A3-1D2A-45F9-B8E2-507D9ACE649A}" presName="parTx" presStyleLbl="alignNode1" presStyleIdx="5" presStyleCnt="6">
        <dgm:presLayoutVars>
          <dgm:chMax val="0"/>
          <dgm:chPref val="0"/>
          <dgm:bulletEnabled val="1"/>
        </dgm:presLayoutVars>
      </dgm:prSet>
      <dgm:spPr/>
      <dgm:t>
        <a:bodyPr/>
        <a:lstStyle/>
        <a:p>
          <a:endParaRPr lang="tr-TR"/>
        </a:p>
      </dgm:t>
    </dgm:pt>
    <dgm:pt modelId="{7145E4D2-38CA-4E65-A0FE-268F4C7B53E5}" type="pres">
      <dgm:prSet presAssocID="{F2AC35A3-1D2A-45F9-B8E2-507D9ACE649A}" presName="desTx" presStyleLbl="alignAccFollowNode1" presStyleIdx="5" presStyleCnt="6">
        <dgm:presLayoutVars>
          <dgm:bulletEnabled val="1"/>
        </dgm:presLayoutVars>
      </dgm:prSet>
      <dgm:spPr/>
      <dgm:t>
        <a:bodyPr/>
        <a:lstStyle/>
        <a:p>
          <a:endParaRPr lang="tr-TR"/>
        </a:p>
      </dgm:t>
    </dgm:pt>
  </dgm:ptLst>
  <dgm:cxnLst>
    <dgm:cxn modelId="{262C5E75-F6B2-4AE1-A51B-E9B38323743F}" type="presOf" srcId="{A75B9FEB-671D-4221-867F-90DD0C0E8F3E}" destId="{A59A8DCB-6FE3-417B-AFE5-75AE8A185219}" srcOrd="0" destOrd="8" presId="urn:microsoft.com/office/officeart/2005/8/layout/hList1"/>
    <dgm:cxn modelId="{8D674634-2186-4D93-95DE-CAB220B8CE24}" type="presOf" srcId="{4BF4C16A-A332-4972-B143-D07B21BF0509}" destId="{B681681F-E7D3-4575-BDB1-FD73A585F8FE}" srcOrd="0" destOrd="0" presId="urn:microsoft.com/office/officeart/2005/8/layout/hList1"/>
    <dgm:cxn modelId="{5D717CEA-C399-443A-93C2-E263E5423B59}" srcId="{4BF4C16A-A332-4972-B143-D07B21BF0509}" destId="{8476F6B7-C71F-4038-9915-6DAB928A6079}" srcOrd="0" destOrd="0" parTransId="{74BB8E9C-96A4-459F-8508-55A1F8B6058E}" sibTransId="{34B55A34-FB0E-4E79-9789-AFD4D1C614B6}"/>
    <dgm:cxn modelId="{F8C5E3EB-5E36-4C0D-A17C-AC63BFCBC9CD}" type="presOf" srcId="{ED693888-9CFD-48A6-9110-1FAF87EE1A3F}" destId="{B21EE6FE-82D2-4547-A1BB-810DC4BEDC2B}" srcOrd="0" destOrd="1" presId="urn:microsoft.com/office/officeart/2005/8/layout/hList1"/>
    <dgm:cxn modelId="{2E99D93D-BF7B-4B80-A7DD-A8006407704F}" srcId="{7DCCD8ED-6206-47DC-9CC3-E9ED3ABE3E50}" destId="{3D7D0D8C-C6B6-4E5E-8CAB-7F62797E42FF}" srcOrd="4" destOrd="0" parTransId="{A3F9D7D1-4861-461E-AC01-798D0417C041}" sibTransId="{EE0E639D-B4E8-4D2C-978A-7A6143D298F9}"/>
    <dgm:cxn modelId="{36213CF1-DB97-4A98-B7E1-08C5B4AC81CF}" srcId="{F2AC35A3-1D2A-45F9-B8E2-507D9ACE649A}" destId="{8C257208-CF9B-4369-8A78-C72BCD5ACD5B}" srcOrd="1" destOrd="0" parTransId="{A0D727C2-EA3F-4D2D-BEB7-1D2C173A0DE5}" sibTransId="{06E2A36F-75D8-4A2A-8D0F-C2A5BA8E878B}"/>
    <dgm:cxn modelId="{F5213B0D-B496-4838-A1E3-E01ECE1AAE7E}" srcId="{7DCCD8ED-6206-47DC-9CC3-E9ED3ABE3E50}" destId="{6E55B814-E464-4ACD-B438-6164478D4CC8}" srcOrd="3" destOrd="0" parTransId="{29ADD0A8-72EB-4553-A358-77DAF3E4FA22}" sibTransId="{694ABFB0-BC87-4B48-BCA5-C5ABB58D245C}"/>
    <dgm:cxn modelId="{D9F77CE5-9BE6-4B39-9DFC-3B88A0978DFA}" type="presOf" srcId="{F52FD7F2-7076-4C7F-A534-1E72E08420F9}" destId="{61031D5B-EF1F-4B9E-B3EA-B8F3B5E96E24}" srcOrd="0" destOrd="1" presId="urn:microsoft.com/office/officeart/2005/8/layout/hList1"/>
    <dgm:cxn modelId="{A630C729-2257-4D4D-80E8-576ABBF692AE}" srcId="{7DCCD8ED-6206-47DC-9CC3-E9ED3ABE3E50}" destId="{ED693888-9CFD-48A6-9110-1FAF87EE1A3F}" srcOrd="1" destOrd="0" parTransId="{9B4E0565-610D-468E-BFD9-585675C3D4B9}" sibTransId="{709D266E-0419-4A94-B64B-C13C784A325F}"/>
    <dgm:cxn modelId="{AA91E69C-7B5D-4653-9039-6908F100D18E}" type="presOf" srcId="{4FE0951A-BD58-43C9-8719-13064BD78883}" destId="{373E6B50-777F-4F3C-98F8-D6266C4DC008}" srcOrd="0" destOrd="1" presId="urn:microsoft.com/office/officeart/2005/8/layout/hList1"/>
    <dgm:cxn modelId="{6AC2A2B2-1BF0-45CB-B374-B197C855FA1A}" srcId="{8C4C0D69-CA49-485B-82F3-F0F40AD14C0E}" destId="{F52FD7F2-7076-4C7F-A534-1E72E08420F9}" srcOrd="1" destOrd="0" parTransId="{85BD44FE-A5C0-40EA-8AC7-69C68CFC523F}" sibTransId="{1A17ACDA-645A-41BC-81DA-E784BEA0A726}"/>
    <dgm:cxn modelId="{ABDA7A00-E599-4904-BD1A-5F7AAD54C029}" type="presOf" srcId="{AE28C9C8-33A1-4C5C-9A76-DF1D007C6B35}" destId="{B21EE6FE-82D2-4547-A1BB-810DC4BEDC2B}" srcOrd="0" destOrd="0" presId="urn:microsoft.com/office/officeart/2005/8/layout/hList1"/>
    <dgm:cxn modelId="{4DBC38E6-999D-4202-993A-951F9383044D}" type="presOf" srcId="{3D7D0D8C-C6B6-4E5E-8CAB-7F62797E42FF}" destId="{B21EE6FE-82D2-4547-A1BB-810DC4BEDC2B}" srcOrd="0" destOrd="4" presId="urn:microsoft.com/office/officeart/2005/8/layout/hList1"/>
    <dgm:cxn modelId="{401E3F39-40EE-4750-ABA2-FC5643DB44C2}" type="presOf" srcId="{6E55B814-E464-4ACD-B438-6164478D4CC8}" destId="{B21EE6FE-82D2-4547-A1BB-810DC4BEDC2B}" srcOrd="0" destOrd="3" presId="urn:microsoft.com/office/officeart/2005/8/layout/hList1"/>
    <dgm:cxn modelId="{B0CF87EC-6E23-4A41-AEA7-2F43FD4603D3}" type="presOf" srcId="{14CAE92E-0998-4471-AF4B-374DE744B229}" destId="{61031D5B-EF1F-4B9E-B3EA-B8F3B5E96E24}" srcOrd="0" destOrd="4" presId="urn:microsoft.com/office/officeart/2005/8/layout/hList1"/>
    <dgm:cxn modelId="{A980A83A-5C35-44C1-A53A-FB88F810F56C}" srcId="{4BF4C16A-A332-4972-B143-D07B21BF0509}" destId="{3ABB4B7C-2CFC-43DB-965F-68643FF15251}" srcOrd="3" destOrd="0" parTransId="{01178E5A-F6B4-4382-9F35-D9B59CF629A3}" sibTransId="{BA93037C-32CF-441D-A035-CA5C65F44401}"/>
    <dgm:cxn modelId="{CD021BF9-3BAE-46B0-8BE7-43CD7F8EE83A}" type="presOf" srcId="{8E2AB206-CDAD-4EB7-8AE9-2729D23FF421}" destId="{70298BA2-E672-4748-AD0F-59FBCBEF259E}" srcOrd="0" destOrd="0" presId="urn:microsoft.com/office/officeart/2005/8/layout/hList1"/>
    <dgm:cxn modelId="{52DD805A-2456-4F96-A628-A89735411BC7}" srcId="{14A2179F-5362-45B4-B0DE-55E8CB6DE026}" destId="{B42C50F1-AB47-478A-BBE7-BF032B48A0E2}" srcOrd="2" destOrd="0" parTransId="{BC96E484-D9D7-449C-8E63-8FAE8567A375}" sibTransId="{7F84F68B-0866-4D1F-94C7-5A39D4628972}"/>
    <dgm:cxn modelId="{C9184342-F3A4-48C4-A64F-90D2F153DDB5}" type="presOf" srcId="{33E36E51-9B87-4539-AB8A-8C6AF2F2483F}" destId="{61031D5B-EF1F-4B9E-B3EA-B8F3B5E96E24}" srcOrd="0" destOrd="0" presId="urn:microsoft.com/office/officeart/2005/8/layout/hList1"/>
    <dgm:cxn modelId="{F4E402F9-D623-485A-945F-2BEC3CB26601}" srcId="{4BF4C16A-A332-4972-B143-D07B21BF0509}" destId="{F009D879-F665-4AE4-A143-DF043ABB3ABB}" srcOrd="7" destOrd="0" parTransId="{7FEF05BF-7E4C-4F72-900E-7255AA816300}" sibTransId="{5A33F6DE-29DB-459D-85EE-AF6771A5FABF}"/>
    <dgm:cxn modelId="{6BD209B3-5763-41F9-8F69-EEC563D5AB6F}" srcId="{7DCCD8ED-6206-47DC-9CC3-E9ED3ABE3E50}" destId="{AE28C9C8-33A1-4C5C-9A76-DF1D007C6B35}" srcOrd="0" destOrd="0" parTransId="{1F5BE3A1-8AF1-483C-A0F1-8E7A6F8FDC30}" sibTransId="{B619D064-7A21-4C1E-BF4A-AB305E19FEB1}"/>
    <dgm:cxn modelId="{4D947263-0872-4F5B-BA0A-D1ACF64B09E8}" type="presOf" srcId="{D7CF7174-BFA1-4E60-8C27-9FAFADCCAB8F}" destId="{373E6B50-777F-4F3C-98F8-D6266C4DC008}" srcOrd="0" destOrd="0" presId="urn:microsoft.com/office/officeart/2005/8/layout/hList1"/>
    <dgm:cxn modelId="{421965FD-3DE2-448F-84ED-F140C5A0562E}" type="presOf" srcId="{E5F26B08-E44D-45A7-AF11-4DB7461963B5}" destId="{7145E4D2-38CA-4E65-A0FE-268F4C7B53E5}" srcOrd="0" destOrd="0" presId="urn:microsoft.com/office/officeart/2005/8/layout/hList1"/>
    <dgm:cxn modelId="{CE579AC8-B9C4-4045-86A3-C58C2334B9E8}" srcId="{5CA01053-366D-4963-9E9A-EE98BD774634}" destId="{7DCCD8ED-6206-47DC-9CC3-E9ED3ABE3E50}" srcOrd="3" destOrd="0" parTransId="{0EDDC7ED-928D-4998-9E47-E01A12FAF8E1}" sibTransId="{28D7EEFC-D632-4929-A886-6FDC15C838B6}"/>
    <dgm:cxn modelId="{0049E490-1141-4705-B866-E773E8906674}" type="presOf" srcId="{9484E4C4-2779-4587-A281-562B93552717}" destId="{A59A8DCB-6FE3-417B-AFE5-75AE8A185219}" srcOrd="0" destOrd="2" presId="urn:microsoft.com/office/officeart/2005/8/layout/hList1"/>
    <dgm:cxn modelId="{C02CE1B3-3744-4CB6-9D4E-F6386BAC691A}" type="presOf" srcId="{E473F7F5-1C0B-4CB4-9FDF-83AFE9D9ABA9}" destId="{CB28E517-33C3-4A7A-B3F5-AB0CFDFC6101}" srcOrd="0" destOrd="0" presId="urn:microsoft.com/office/officeart/2005/8/layout/hList1"/>
    <dgm:cxn modelId="{05C2B1A3-3E3A-4C11-B4AF-0EDBCD4165C0}" srcId="{8C4C0D69-CA49-485B-82F3-F0F40AD14C0E}" destId="{384D9794-490A-40A6-BF02-59D222217B7A}" srcOrd="3" destOrd="0" parTransId="{918DD1BF-4981-42B8-8D3C-5DAB32C26BDC}" sibTransId="{AE8973BD-8893-4428-B1E2-57561BB5CDB7}"/>
    <dgm:cxn modelId="{DB64E4EB-ED7E-4461-AC71-9041917A00B7}" type="presOf" srcId="{F2AC35A3-1D2A-45F9-B8E2-507D9ACE649A}" destId="{78D17A29-0855-4261-AB6B-58D35896AB57}" srcOrd="0" destOrd="0" presId="urn:microsoft.com/office/officeart/2005/8/layout/hList1"/>
    <dgm:cxn modelId="{780EBF18-AF19-4DCA-B5C8-CF203FCF5241}" srcId="{4BF4C16A-A332-4972-B143-D07B21BF0509}" destId="{E96E69FE-93A4-4C7A-8B1F-12C82E6F3049}" srcOrd="9" destOrd="0" parTransId="{FF340FC9-AB2F-43E0-9DAD-EE651ED740D3}" sibTransId="{B8632273-327D-4758-BE66-021F5C713C0D}"/>
    <dgm:cxn modelId="{87CBD396-6289-4110-A9B0-DD3E2F493130}" srcId="{4BF4C16A-A332-4972-B143-D07B21BF0509}" destId="{7D83E901-8C2C-492A-9A69-2017E2007B68}" srcOrd="5" destOrd="0" parTransId="{22F5D960-4463-464C-8E4A-3EC87DF88059}" sibTransId="{40EC3664-FD97-49B6-82DC-A3A6EBA57C08}"/>
    <dgm:cxn modelId="{C0873002-068B-4607-BA46-4684141E951C}" type="presOf" srcId="{8C4C0D69-CA49-485B-82F3-F0F40AD14C0E}" destId="{F96D5F28-75DD-4F60-8009-402DF463179E}" srcOrd="0" destOrd="0" presId="urn:microsoft.com/office/officeart/2005/8/layout/hList1"/>
    <dgm:cxn modelId="{5978894F-7C1A-4674-B710-82B40ECE707B}" type="presOf" srcId="{4C17596C-ABB3-4B9F-8A8D-B5A7E4F36D5D}" destId="{373E6B50-777F-4F3C-98F8-D6266C4DC008}" srcOrd="0" destOrd="2" presId="urn:microsoft.com/office/officeart/2005/8/layout/hList1"/>
    <dgm:cxn modelId="{902582EF-05B9-486A-9B9A-9D637E820B16}" type="presOf" srcId="{F6CB4DC8-FCFB-423E-A08D-18AB1950869C}" destId="{61031D5B-EF1F-4B9E-B3EA-B8F3B5E96E24}" srcOrd="0" destOrd="2" presId="urn:microsoft.com/office/officeart/2005/8/layout/hList1"/>
    <dgm:cxn modelId="{334CBA3C-9A6D-4A69-8619-B9EDA00E70F2}" type="presOf" srcId="{384D9794-490A-40A6-BF02-59D222217B7A}" destId="{61031D5B-EF1F-4B9E-B3EA-B8F3B5E96E24}" srcOrd="0" destOrd="3" presId="urn:microsoft.com/office/officeart/2005/8/layout/hList1"/>
    <dgm:cxn modelId="{60D764F5-BD75-46D8-BFF1-585F4AF369E2}" type="presOf" srcId="{E96E69FE-93A4-4C7A-8B1F-12C82E6F3049}" destId="{A59A8DCB-6FE3-417B-AFE5-75AE8A185219}" srcOrd="0" destOrd="9" presId="urn:microsoft.com/office/officeart/2005/8/layout/hList1"/>
    <dgm:cxn modelId="{6E312278-7685-4E7D-B387-AAF28A37CD48}" srcId="{8C4C0D69-CA49-485B-82F3-F0F40AD14C0E}" destId="{F6CB4DC8-FCFB-423E-A08D-18AB1950869C}" srcOrd="2" destOrd="0" parTransId="{BE1CC70D-10B3-4E68-8B4C-0983F928C5F1}" sibTransId="{087C0674-D272-4BB1-8407-A01166CF77F6}"/>
    <dgm:cxn modelId="{A45EF156-25C2-4D4A-9063-167E9B399DC5}" type="presOf" srcId="{2561F478-3C35-4374-A329-80B781EEDC2B}" destId="{B21EE6FE-82D2-4547-A1BB-810DC4BEDC2B}" srcOrd="0" destOrd="2" presId="urn:microsoft.com/office/officeart/2005/8/layout/hList1"/>
    <dgm:cxn modelId="{68B047FC-DEC8-497A-BDCB-B8588026459D}" srcId="{5CA01053-366D-4963-9E9A-EE98BD774634}" destId="{8E2AB206-CDAD-4EB7-8AE9-2729D23FF421}" srcOrd="4" destOrd="0" parTransId="{EAD30C9C-7B6C-4ABA-8484-EB40BB99E7C1}" sibTransId="{FBB693A7-EF3A-4A98-95B9-D2003A405DD2}"/>
    <dgm:cxn modelId="{DA4F5650-9944-4E42-8BD6-7717A75A4D66}" srcId="{4BF4C16A-A332-4972-B143-D07B21BF0509}" destId="{D70C2F25-64C2-4D7D-A501-54721390B8B8}" srcOrd="1" destOrd="0" parTransId="{547B45CA-CF5E-4526-B0A9-056EF809CCFE}" sibTransId="{C05F02C2-BA13-4C7C-B14C-31F6E6BDDDB5}"/>
    <dgm:cxn modelId="{51372F07-79CE-44D5-B5C3-66D54730E115}" type="presOf" srcId="{D70C2F25-64C2-4D7D-A501-54721390B8B8}" destId="{A59A8DCB-6FE3-417B-AFE5-75AE8A185219}" srcOrd="0" destOrd="1" presId="urn:microsoft.com/office/officeart/2005/8/layout/hList1"/>
    <dgm:cxn modelId="{E371D046-164D-41CF-A691-6C2CF0130264}" srcId="{4BF4C16A-A332-4972-B143-D07B21BF0509}" destId="{9484E4C4-2779-4587-A281-562B93552717}" srcOrd="2" destOrd="0" parTransId="{9A562613-BEAD-47FE-A041-05DC6AF92F84}" sibTransId="{2E1B9B9B-39D7-4996-A4E2-6C741E25F7D8}"/>
    <dgm:cxn modelId="{A40AF8CD-D5C2-404B-B70B-35E92965F743}" srcId="{8E2AB206-CDAD-4EB7-8AE9-2729D23FF421}" destId="{4FE0951A-BD58-43C9-8719-13064BD78883}" srcOrd="1" destOrd="0" parTransId="{15959BCD-ECC3-4C26-8AD8-70A98CDB60B7}" sibTransId="{18DD32C8-94C7-4C71-A7AE-09FA14933801}"/>
    <dgm:cxn modelId="{5CAC7583-7E00-4ED1-B8CF-4725BD5A9C88}" type="presOf" srcId="{3ABB4B7C-2CFC-43DB-965F-68643FF15251}" destId="{A59A8DCB-6FE3-417B-AFE5-75AE8A185219}" srcOrd="0" destOrd="3" presId="urn:microsoft.com/office/officeart/2005/8/layout/hList1"/>
    <dgm:cxn modelId="{C56872F3-6987-45C8-B7DB-B1FFF0E01C5B}" type="presOf" srcId="{B42C50F1-AB47-478A-BBE7-BF032B48A0E2}" destId="{CB28E517-33C3-4A7A-B3F5-AB0CFDFC6101}" srcOrd="0" destOrd="2" presId="urn:microsoft.com/office/officeart/2005/8/layout/hList1"/>
    <dgm:cxn modelId="{4CF7015F-0B06-4671-B063-9882997D73AD}" type="presOf" srcId="{7A03BF64-6E0C-42F9-9043-F59952332292}" destId="{A59A8DCB-6FE3-417B-AFE5-75AE8A185219}" srcOrd="0" destOrd="4" presId="urn:microsoft.com/office/officeart/2005/8/layout/hList1"/>
    <dgm:cxn modelId="{EF508799-3D9C-4FFF-8D98-BE7A15B4EC48}" srcId="{14A2179F-5362-45B4-B0DE-55E8CB6DE026}" destId="{17264F9B-C00F-4A04-8619-C1529DB1FC25}" srcOrd="1" destOrd="0" parTransId="{A11E3271-1DA3-4AB4-A5F4-A9B0ACCE4469}" sibTransId="{A5FB0D20-1FDA-4DCE-BAFA-B248973312CE}"/>
    <dgm:cxn modelId="{4590DE74-93F7-432D-8A30-8A1F88BC8585}" srcId="{14A2179F-5362-45B4-B0DE-55E8CB6DE026}" destId="{E473F7F5-1C0B-4CB4-9FDF-83AFE9D9ABA9}" srcOrd="0" destOrd="0" parTransId="{739722D6-682E-4B13-99CB-70A9861493D4}" sibTransId="{12D07E56-7856-4603-B34C-72AB80FA9075}"/>
    <dgm:cxn modelId="{3BCE842B-BB12-43E4-9498-9D4B42E0D332}" type="presOf" srcId="{211F026B-13DF-4ECD-9495-64CBD8C1CF81}" destId="{A59A8DCB-6FE3-417B-AFE5-75AE8A185219}" srcOrd="0" destOrd="6" presId="urn:microsoft.com/office/officeart/2005/8/layout/hList1"/>
    <dgm:cxn modelId="{FE45FD24-6C22-4569-9E08-63AE2388F912}" srcId="{7DCCD8ED-6206-47DC-9CC3-E9ED3ABE3E50}" destId="{2561F478-3C35-4374-A329-80B781EEDC2B}" srcOrd="2" destOrd="0" parTransId="{D7108445-1A62-4857-B0AC-F9B5597CDB49}" sibTransId="{C4A59F8C-9C9D-4286-8690-986677DB423F}"/>
    <dgm:cxn modelId="{E3EA2570-A728-4C0D-B569-A489255A359A}" srcId="{5CA01053-366D-4963-9E9A-EE98BD774634}" destId="{8C4C0D69-CA49-485B-82F3-F0F40AD14C0E}" srcOrd="2" destOrd="0" parTransId="{723B96AA-5A0B-4880-890A-47F75D3D112B}" sibTransId="{0F3C36B9-44BD-4D88-AF6F-A1471D268041}"/>
    <dgm:cxn modelId="{23D2BF90-2D0F-4A14-9AF8-3039E616B250}" srcId="{4BF4C16A-A332-4972-B143-D07B21BF0509}" destId="{211F026B-13DF-4ECD-9495-64CBD8C1CF81}" srcOrd="6" destOrd="0" parTransId="{84586A68-815D-4145-95D8-2891F8AC5992}" sibTransId="{91BFC1A7-F1F7-47F3-A2D8-DBBD115FFA82}"/>
    <dgm:cxn modelId="{1C385E7C-605B-49E1-A957-089B8289AF0A}" srcId="{5CA01053-366D-4963-9E9A-EE98BD774634}" destId="{4BF4C16A-A332-4972-B143-D07B21BF0509}" srcOrd="0" destOrd="0" parTransId="{3F0F8916-DB9F-4992-99DD-385EAA1A9FC9}" sibTransId="{F73418E6-C7BD-4C1C-86DB-792BE27831B0}"/>
    <dgm:cxn modelId="{DF1135D9-0D9A-4913-ACC0-13132D608D31}" type="presOf" srcId="{7D83E901-8C2C-492A-9A69-2017E2007B68}" destId="{A59A8DCB-6FE3-417B-AFE5-75AE8A185219}" srcOrd="0" destOrd="5" presId="urn:microsoft.com/office/officeart/2005/8/layout/hList1"/>
    <dgm:cxn modelId="{0C978E4F-27CE-4DBF-9E2E-5A1C0338151F}" srcId="{5CA01053-366D-4963-9E9A-EE98BD774634}" destId="{F2AC35A3-1D2A-45F9-B8E2-507D9ACE649A}" srcOrd="5" destOrd="0" parTransId="{4BD34E5E-C931-463A-98B9-E63EBAF23B53}" sibTransId="{C3E17678-1BB1-4D8C-A9A4-8642C67CFF98}"/>
    <dgm:cxn modelId="{7E6AAABC-0BAF-4DFB-9CE9-2933A9071ECB}" srcId="{8E2AB206-CDAD-4EB7-8AE9-2729D23FF421}" destId="{D7CF7174-BFA1-4E60-8C27-9FAFADCCAB8F}" srcOrd="0" destOrd="0" parTransId="{461392A6-066F-4FFE-A341-0EA1FFD01827}" sibTransId="{9C8632BC-C878-4BF7-9B5B-338BE8B44B37}"/>
    <dgm:cxn modelId="{90B0B7EF-6C4C-4A20-802E-EA779A81494D}" type="presOf" srcId="{17264F9B-C00F-4A04-8619-C1529DB1FC25}" destId="{CB28E517-33C3-4A7A-B3F5-AB0CFDFC6101}" srcOrd="0" destOrd="1" presId="urn:microsoft.com/office/officeart/2005/8/layout/hList1"/>
    <dgm:cxn modelId="{3BFDE0B4-869E-456D-ACC2-80EC4FF94E0E}" type="presOf" srcId="{F009D879-F665-4AE4-A143-DF043ABB3ABB}" destId="{A59A8DCB-6FE3-417B-AFE5-75AE8A185219}" srcOrd="0" destOrd="7" presId="urn:microsoft.com/office/officeart/2005/8/layout/hList1"/>
    <dgm:cxn modelId="{107F5A80-E353-4ED9-AB1B-303FD072B075}" srcId="{4BF4C16A-A332-4972-B143-D07B21BF0509}" destId="{7A03BF64-6E0C-42F9-9043-F59952332292}" srcOrd="4" destOrd="0" parTransId="{C927CC62-43C9-4097-9711-3A5B88134DE6}" sibTransId="{E0858E57-AF9B-4E68-8E4E-00ACEC1A2BB1}"/>
    <dgm:cxn modelId="{DA5205FE-89E5-419B-A3A4-D3EB455EBC54}" type="presOf" srcId="{8C257208-CF9B-4369-8A78-C72BCD5ACD5B}" destId="{7145E4D2-38CA-4E65-A0FE-268F4C7B53E5}" srcOrd="0" destOrd="1" presId="urn:microsoft.com/office/officeart/2005/8/layout/hList1"/>
    <dgm:cxn modelId="{EA4655EE-56B1-4A14-A9CA-AAAB04025BB2}" type="presOf" srcId="{7DCCD8ED-6206-47DC-9CC3-E9ED3ABE3E50}" destId="{36CD26A9-3ED7-42B5-9663-EC536DF3F21B}" srcOrd="0" destOrd="0" presId="urn:microsoft.com/office/officeart/2005/8/layout/hList1"/>
    <dgm:cxn modelId="{F2573C34-9751-48A2-9E26-03DA3370B6B6}" type="presOf" srcId="{5CA01053-366D-4963-9E9A-EE98BD774634}" destId="{A525F74F-D78B-4383-B19E-58146F4AA17A}" srcOrd="0" destOrd="0" presId="urn:microsoft.com/office/officeart/2005/8/layout/hList1"/>
    <dgm:cxn modelId="{CFBF3721-6DBC-4A7E-88A4-3797C21D7788}" srcId="{4BF4C16A-A332-4972-B143-D07B21BF0509}" destId="{A75B9FEB-671D-4221-867F-90DD0C0E8F3E}" srcOrd="8" destOrd="0" parTransId="{51775F78-D704-4895-82CD-B15E12B10571}" sibTransId="{8D3C97E4-FDD0-4710-8BC2-74038E33B187}"/>
    <dgm:cxn modelId="{6CF38FEF-DE88-4F4D-8AC0-EF69F9893786}" srcId="{8C4C0D69-CA49-485B-82F3-F0F40AD14C0E}" destId="{33E36E51-9B87-4539-AB8A-8C6AF2F2483F}" srcOrd="0" destOrd="0" parTransId="{E21170BE-33C2-4D8A-9D53-02EABE6471C6}" sibTransId="{C3CB4F77-ED3C-4A66-BA74-90F5C6EE42DA}"/>
    <dgm:cxn modelId="{1364EF46-B211-4F04-AD26-6356C1AA6355}" srcId="{5CA01053-366D-4963-9E9A-EE98BD774634}" destId="{14A2179F-5362-45B4-B0DE-55E8CB6DE026}" srcOrd="1" destOrd="0" parTransId="{17133655-FD87-4B54-8F2F-D7BD254066BA}" sibTransId="{503DE88A-1313-46D1-AD40-D450A224388E}"/>
    <dgm:cxn modelId="{377ED02B-1D5D-43E8-936E-BDCACA49D690}" type="presOf" srcId="{8476F6B7-C71F-4038-9915-6DAB928A6079}" destId="{A59A8DCB-6FE3-417B-AFE5-75AE8A185219}" srcOrd="0" destOrd="0" presId="urn:microsoft.com/office/officeart/2005/8/layout/hList1"/>
    <dgm:cxn modelId="{E8D2A979-8793-4D39-B0A5-E2CA40023FDD}" srcId="{8E2AB206-CDAD-4EB7-8AE9-2729D23FF421}" destId="{4C17596C-ABB3-4B9F-8A8D-B5A7E4F36D5D}" srcOrd="2" destOrd="0" parTransId="{DE0A8CD4-5FCF-46AC-BFBF-171B2368929C}" sibTransId="{3CFEDDE7-BD4F-4C01-916C-D6A756E93592}"/>
    <dgm:cxn modelId="{5FD83CFA-B4D2-4CB7-AFD2-318095302B53}" srcId="{8C4C0D69-CA49-485B-82F3-F0F40AD14C0E}" destId="{14CAE92E-0998-4471-AF4B-374DE744B229}" srcOrd="4" destOrd="0" parTransId="{728D789A-6AD3-48EC-A366-B89632A7F964}" sibTransId="{7B11D499-0144-454B-9DF2-4EA41AF7D987}"/>
    <dgm:cxn modelId="{A38943D9-B601-4233-9EB1-7D63796BFCBD}" srcId="{F2AC35A3-1D2A-45F9-B8E2-507D9ACE649A}" destId="{E5F26B08-E44D-45A7-AF11-4DB7461963B5}" srcOrd="0" destOrd="0" parTransId="{E7A5555A-C996-4BEE-9F21-42BDDEFB7EDF}" sibTransId="{FE8D6756-4EDE-4EC0-BEA3-DDF9DA8635E5}"/>
    <dgm:cxn modelId="{6BED3AD8-2B31-4758-A4F3-B5C7F0C3EE12}" type="presOf" srcId="{14A2179F-5362-45B4-B0DE-55E8CB6DE026}" destId="{332B00E6-D75B-46E8-B6B6-8DC67922E194}" srcOrd="0" destOrd="0" presId="urn:microsoft.com/office/officeart/2005/8/layout/hList1"/>
    <dgm:cxn modelId="{65379A3D-9D44-4989-93DE-98A52D98324D}" type="presParOf" srcId="{A525F74F-D78B-4383-B19E-58146F4AA17A}" destId="{A2D2E7F7-44C5-4750-8415-A79ACB02906C}" srcOrd="0" destOrd="0" presId="urn:microsoft.com/office/officeart/2005/8/layout/hList1"/>
    <dgm:cxn modelId="{A993C079-C947-4FC8-AD32-96D78F67C02E}" type="presParOf" srcId="{A2D2E7F7-44C5-4750-8415-A79ACB02906C}" destId="{B681681F-E7D3-4575-BDB1-FD73A585F8FE}" srcOrd="0" destOrd="0" presId="urn:microsoft.com/office/officeart/2005/8/layout/hList1"/>
    <dgm:cxn modelId="{761EE982-8955-4818-8134-F70A25A80B1C}" type="presParOf" srcId="{A2D2E7F7-44C5-4750-8415-A79ACB02906C}" destId="{A59A8DCB-6FE3-417B-AFE5-75AE8A185219}" srcOrd="1" destOrd="0" presId="urn:microsoft.com/office/officeart/2005/8/layout/hList1"/>
    <dgm:cxn modelId="{71873EE5-EBC0-4E95-BB25-23CBE0CA7C74}" type="presParOf" srcId="{A525F74F-D78B-4383-B19E-58146F4AA17A}" destId="{AFCB8BEE-5189-4928-9653-E094FA541F34}" srcOrd="1" destOrd="0" presId="urn:microsoft.com/office/officeart/2005/8/layout/hList1"/>
    <dgm:cxn modelId="{30DCAC9C-5D52-42CE-BC24-D24EF8D0101A}" type="presParOf" srcId="{A525F74F-D78B-4383-B19E-58146F4AA17A}" destId="{0DA45A19-38F8-4FDE-B895-FDF1DC280F9D}" srcOrd="2" destOrd="0" presId="urn:microsoft.com/office/officeart/2005/8/layout/hList1"/>
    <dgm:cxn modelId="{11D9C1A4-4991-4897-8405-1B8519F06DC8}" type="presParOf" srcId="{0DA45A19-38F8-4FDE-B895-FDF1DC280F9D}" destId="{332B00E6-D75B-46E8-B6B6-8DC67922E194}" srcOrd="0" destOrd="0" presId="urn:microsoft.com/office/officeart/2005/8/layout/hList1"/>
    <dgm:cxn modelId="{930020B0-3DFB-4DEE-9249-471FA2CCC371}" type="presParOf" srcId="{0DA45A19-38F8-4FDE-B895-FDF1DC280F9D}" destId="{CB28E517-33C3-4A7A-B3F5-AB0CFDFC6101}" srcOrd="1" destOrd="0" presId="urn:microsoft.com/office/officeart/2005/8/layout/hList1"/>
    <dgm:cxn modelId="{49AE583B-132E-4C28-AF75-85F3515AE011}" type="presParOf" srcId="{A525F74F-D78B-4383-B19E-58146F4AA17A}" destId="{8543C42A-C765-4D70-B36F-1551380AF40B}" srcOrd="3" destOrd="0" presId="urn:microsoft.com/office/officeart/2005/8/layout/hList1"/>
    <dgm:cxn modelId="{6312F13B-D43A-438B-B5BD-A1A23766BC32}" type="presParOf" srcId="{A525F74F-D78B-4383-B19E-58146F4AA17A}" destId="{1FAD8AEF-906B-432B-8355-F9DDE9B5ECF6}" srcOrd="4" destOrd="0" presId="urn:microsoft.com/office/officeart/2005/8/layout/hList1"/>
    <dgm:cxn modelId="{F3617D4E-DF8E-4484-8FB1-B85BF7CFDE92}" type="presParOf" srcId="{1FAD8AEF-906B-432B-8355-F9DDE9B5ECF6}" destId="{F96D5F28-75DD-4F60-8009-402DF463179E}" srcOrd="0" destOrd="0" presId="urn:microsoft.com/office/officeart/2005/8/layout/hList1"/>
    <dgm:cxn modelId="{7B02A157-60A8-44B4-9578-F8992147FC10}" type="presParOf" srcId="{1FAD8AEF-906B-432B-8355-F9DDE9B5ECF6}" destId="{61031D5B-EF1F-4B9E-B3EA-B8F3B5E96E24}" srcOrd="1" destOrd="0" presId="urn:microsoft.com/office/officeart/2005/8/layout/hList1"/>
    <dgm:cxn modelId="{6F429F10-6091-4670-B425-0319C7997334}" type="presParOf" srcId="{A525F74F-D78B-4383-B19E-58146F4AA17A}" destId="{62CCA3D7-051F-4443-A55E-5FC5E3CB4E7C}" srcOrd="5" destOrd="0" presId="urn:microsoft.com/office/officeart/2005/8/layout/hList1"/>
    <dgm:cxn modelId="{C6F168CA-84C5-4B55-A8C5-6D120A01BB9A}" type="presParOf" srcId="{A525F74F-D78B-4383-B19E-58146F4AA17A}" destId="{43C6C580-90EB-4350-8B4D-2250879C7E4D}" srcOrd="6" destOrd="0" presId="urn:microsoft.com/office/officeart/2005/8/layout/hList1"/>
    <dgm:cxn modelId="{9AC27FA7-F533-4B9D-B3C7-42A0224EF2E6}" type="presParOf" srcId="{43C6C580-90EB-4350-8B4D-2250879C7E4D}" destId="{36CD26A9-3ED7-42B5-9663-EC536DF3F21B}" srcOrd="0" destOrd="0" presId="urn:microsoft.com/office/officeart/2005/8/layout/hList1"/>
    <dgm:cxn modelId="{B61C018E-A71C-49B5-BC7A-408B13783ED9}" type="presParOf" srcId="{43C6C580-90EB-4350-8B4D-2250879C7E4D}" destId="{B21EE6FE-82D2-4547-A1BB-810DC4BEDC2B}" srcOrd="1" destOrd="0" presId="urn:microsoft.com/office/officeart/2005/8/layout/hList1"/>
    <dgm:cxn modelId="{02CC6139-CF1D-4998-B001-C180EC983245}" type="presParOf" srcId="{A525F74F-D78B-4383-B19E-58146F4AA17A}" destId="{BFE8A41B-3B4E-4447-BE3D-7654A6B11B45}" srcOrd="7" destOrd="0" presId="urn:microsoft.com/office/officeart/2005/8/layout/hList1"/>
    <dgm:cxn modelId="{561EA846-2291-4FCB-9EE9-DB9E95B515A0}" type="presParOf" srcId="{A525F74F-D78B-4383-B19E-58146F4AA17A}" destId="{7A7E31FF-65DA-4D27-9834-6BE3CB9C0205}" srcOrd="8" destOrd="0" presId="urn:microsoft.com/office/officeart/2005/8/layout/hList1"/>
    <dgm:cxn modelId="{12533E05-68F7-494E-8325-3271B5FAC8B4}" type="presParOf" srcId="{7A7E31FF-65DA-4D27-9834-6BE3CB9C0205}" destId="{70298BA2-E672-4748-AD0F-59FBCBEF259E}" srcOrd="0" destOrd="0" presId="urn:microsoft.com/office/officeart/2005/8/layout/hList1"/>
    <dgm:cxn modelId="{9528D6DC-20E9-45E0-B2FE-C0F4624EF172}" type="presParOf" srcId="{7A7E31FF-65DA-4D27-9834-6BE3CB9C0205}" destId="{373E6B50-777F-4F3C-98F8-D6266C4DC008}" srcOrd="1" destOrd="0" presId="urn:microsoft.com/office/officeart/2005/8/layout/hList1"/>
    <dgm:cxn modelId="{0D9170EA-7C75-4FF7-9A9E-8E8901CA8528}" type="presParOf" srcId="{A525F74F-D78B-4383-B19E-58146F4AA17A}" destId="{FD19771B-FDC7-43C1-8ACD-001ACC7F997E}" srcOrd="9" destOrd="0" presId="urn:microsoft.com/office/officeart/2005/8/layout/hList1"/>
    <dgm:cxn modelId="{169ADF1C-6C40-4D3E-8EAF-284892F7CB84}" type="presParOf" srcId="{A525F74F-D78B-4383-B19E-58146F4AA17A}" destId="{134B2DBC-10EB-4A36-B096-CA5CD7A4A936}" srcOrd="10" destOrd="0" presId="urn:microsoft.com/office/officeart/2005/8/layout/hList1"/>
    <dgm:cxn modelId="{DEF48887-C194-465A-B691-ADEDBED7ADF8}" type="presParOf" srcId="{134B2DBC-10EB-4A36-B096-CA5CD7A4A936}" destId="{78D17A29-0855-4261-AB6B-58D35896AB57}" srcOrd="0" destOrd="0" presId="urn:microsoft.com/office/officeart/2005/8/layout/hList1"/>
    <dgm:cxn modelId="{21BBC415-35D3-4A67-B7B9-4B1DA1AD2786}" type="presParOf" srcId="{134B2DBC-10EB-4A36-B096-CA5CD7A4A936}" destId="{7145E4D2-38CA-4E65-A0FE-268F4C7B53E5}"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16A56C9A-4251-4D6D-87DB-49A51853CE3A}" srcId="{9760DC9B-F2BE-4099-942D-79204F4AD244}" destId="{29B07A9B-758D-4B21-AA1D-5D156007851D}" srcOrd="3" destOrd="0" parTransId="{DE924CE3-B06F-4B97-B167-C2F15302871C}" sibTransId="{144CA4A4-ADB6-42F7-8B43-095AE66A3304}"/>
    <dgm:cxn modelId="{13CA0555-BF78-46A6-9218-AD26DB910BDC}" type="presOf" srcId="{190F4928-E1E4-4DBB-BEF3-F88FDCB45E61}" destId="{9B891A10-9F93-434D-9B18-A4AABC3528AD}"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5F137C9C-BC7F-4E8C-B1E5-50127A013962}" type="presOf" srcId="{29B07A9B-758D-4B21-AA1D-5D156007851D}" destId="{624C2BBB-E225-457B-9030-4059AD5FDDB1}"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F2AB82B-3387-43A6-A3F5-6A464498582B}" type="presOf" srcId="{9760DC9B-F2BE-4099-942D-79204F4AD244}" destId="{846A4B04-42D5-43EE-9EE7-1E2D8FAEC0C2}" srcOrd="0" destOrd="0" presId="urn:microsoft.com/office/officeart/2005/8/layout/hChevron3"/>
    <dgm:cxn modelId="{146C0E64-FF03-4351-8537-3D67E02277F9}" type="presOf" srcId="{84C7E155-22FD-4C9A-80F2-286C57991394}" destId="{10C4BF1F-27B7-4C3B-BBA3-4D2570A5BEDE}" srcOrd="0" destOrd="0" presId="urn:microsoft.com/office/officeart/2005/8/layout/hChevron3"/>
    <dgm:cxn modelId="{D0880975-74A9-4672-A830-1D18B95C73D9}" srcId="{9760DC9B-F2BE-4099-942D-79204F4AD244}" destId="{84C7E155-22FD-4C9A-80F2-286C57991394}" srcOrd="1" destOrd="0" parTransId="{30ADBE1E-25AD-4BB1-986F-6E7948CA42E6}" sibTransId="{BADB3939-6C0C-4564-8C7B-5E22219D1DB5}"/>
    <dgm:cxn modelId="{92B196FC-66FD-4EE0-839B-0725BDE145A1}" type="presOf" srcId="{CF1FACA8-8E3A-4DD6-8967-1C0C6A60FFEB}" destId="{D5BE4F38-1013-49A4-92D3-475C4BC8BE6A}"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F17F4F04-6172-4471-A87B-3C94C64AE6D4}" srcId="{9760DC9B-F2BE-4099-942D-79204F4AD244}" destId="{CF1FACA8-8E3A-4DD6-8967-1C0C6A60FFEB}" srcOrd="0" destOrd="0" parTransId="{3717E731-8DF1-43F4-8344-C1DDBBCF21CB}" sibTransId="{2C08EF2C-9BE9-4467-B22B-AB66B180CD4A}"/>
    <dgm:cxn modelId="{3CD62052-EE92-4EE4-ACC6-4E70A93923E0}" type="presOf" srcId="{6D8F616C-5560-4CFA-9142-DE89A3921BF2}" destId="{B825B2F3-592F-4595-A1FE-D4717540E29F}" srcOrd="0" destOrd="0" presId="urn:microsoft.com/office/officeart/2005/8/layout/hChevron3"/>
    <dgm:cxn modelId="{CC39C6B5-4A36-4726-AC2E-F4C7FD5E7950}" type="presOf" srcId="{9971BDDA-7F5A-4283-BABC-2783F2DAEC2A}" destId="{731FA5CE-5300-4FB1-B873-8E580626F98D}" srcOrd="0" destOrd="0" presId="urn:microsoft.com/office/officeart/2005/8/layout/hChevron3"/>
    <dgm:cxn modelId="{9E50BB15-3D63-44EC-8AFA-3B9172E1806A}" type="presParOf" srcId="{846A4B04-42D5-43EE-9EE7-1E2D8FAEC0C2}" destId="{D5BE4F38-1013-49A4-92D3-475C4BC8BE6A}" srcOrd="0" destOrd="0" presId="urn:microsoft.com/office/officeart/2005/8/layout/hChevron3"/>
    <dgm:cxn modelId="{454C4E77-3CCD-4C32-A1FF-7E708143B886}" type="presParOf" srcId="{846A4B04-42D5-43EE-9EE7-1E2D8FAEC0C2}" destId="{6EEDA9E6-F5CD-4925-9D60-2CD4CAFC7D67}" srcOrd="1" destOrd="0" presId="urn:microsoft.com/office/officeart/2005/8/layout/hChevron3"/>
    <dgm:cxn modelId="{F624DD44-04E1-402D-883C-37A4C6005C20}" type="presParOf" srcId="{846A4B04-42D5-43EE-9EE7-1E2D8FAEC0C2}" destId="{10C4BF1F-27B7-4C3B-BBA3-4D2570A5BEDE}" srcOrd="2" destOrd="0" presId="urn:microsoft.com/office/officeart/2005/8/layout/hChevron3"/>
    <dgm:cxn modelId="{83F2C46A-DFF9-4E80-A8C7-CAB5E7E574F7}" type="presParOf" srcId="{846A4B04-42D5-43EE-9EE7-1E2D8FAEC0C2}" destId="{5D081AB1-DF61-4008-84D7-14292ADDA097}" srcOrd="3" destOrd="0" presId="urn:microsoft.com/office/officeart/2005/8/layout/hChevron3"/>
    <dgm:cxn modelId="{152AF1E5-E562-425F-8F92-F95B5B52E207}" type="presParOf" srcId="{846A4B04-42D5-43EE-9EE7-1E2D8FAEC0C2}" destId="{731FA5CE-5300-4FB1-B873-8E580626F98D}" srcOrd="4" destOrd="0" presId="urn:microsoft.com/office/officeart/2005/8/layout/hChevron3"/>
    <dgm:cxn modelId="{F7FCD155-760F-4B25-A2A0-C62F1228EA1D}" type="presParOf" srcId="{846A4B04-42D5-43EE-9EE7-1E2D8FAEC0C2}" destId="{C808C3B9-2886-4F6C-8942-88251E22EFD2}" srcOrd="5" destOrd="0" presId="urn:microsoft.com/office/officeart/2005/8/layout/hChevron3"/>
    <dgm:cxn modelId="{B3E61899-F21C-4C6F-A485-AB920574503A}" type="presParOf" srcId="{846A4B04-42D5-43EE-9EE7-1E2D8FAEC0C2}" destId="{624C2BBB-E225-457B-9030-4059AD5FDDB1}" srcOrd="6" destOrd="0" presId="urn:microsoft.com/office/officeart/2005/8/layout/hChevron3"/>
    <dgm:cxn modelId="{359E78FE-E9C8-42D0-BF66-478CE5265AE8}" type="presParOf" srcId="{846A4B04-42D5-43EE-9EE7-1E2D8FAEC0C2}" destId="{347E1C1E-973C-4DD3-AA23-898DC4EBC2DA}" srcOrd="7" destOrd="0" presId="urn:microsoft.com/office/officeart/2005/8/layout/hChevron3"/>
    <dgm:cxn modelId="{ACBDADD0-ED11-4577-8FEE-01C96B50095D}" type="presParOf" srcId="{846A4B04-42D5-43EE-9EE7-1E2D8FAEC0C2}" destId="{B825B2F3-592F-4595-A1FE-D4717540E29F}" srcOrd="8" destOrd="0" presId="urn:microsoft.com/office/officeart/2005/8/layout/hChevron3"/>
    <dgm:cxn modelId="{0BC231B5-5A71-4339-B518-785EBD429C95}" type="presParOf" srcId="{846A4B04-42D5-43EE-9EE7-1E2D8FAEC0C2}" destId="{78285BEB-221E-4EF4-9C0B-D3C87E78ECE1}" srcOrd="9" destOrd="0" presId="urn:microsoft.com/office/officeart/2005/8/layout/hChevron3"/>
    <dgm:cxn modelId="{1FBBAAB7-7A6A-4E97-949D-87522096712C}"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B50E3CB-D9CC-43DF-94D0-26233D1BC5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F04430B-6716-4E82-AB77-1B54C2A1D4CB}">
      <dgm:prSet/>
      <dgm:spPr/>
      <dgm:t>
        <a:bodyPr/>
        <a:lstStyle/>
        <a:p>
          <a:pPr rtl="0"/>
          <a:r>
            <a:rPr lang="tr-TR" b="1" dirty="0" smtClean="0"/>
            <a:t>Dicle-Fırat Havzası konusunda Türkiye</a:t>
          </a:r>
          <a:r>
            <a:rPr lang="tr-TR" dirty="0" smtClean="0"/>
            <a:t> bu iki nehrin oluşturduğu havza için bütüncül biçimde değerlendirme yapılması prensibini ortaya koyan </a:t>
          </a:r>
          <a:r>
            <a:rPr lang="tr-TR" b="1" dirty="0" smtClean="0">
              <a:solidFill>
                <a:schemeClr val="accent5">
                  <a:lumMod val="50000"/>
                </a:schemeClr>
              </a:solidFill>
            </a:rPr>
            <a:t>“3 aşamalı plan” </a:t>
          </a:r>
          <a:r>
            <a:rPr lang="tr-TR" dirty="0" smtClean="0"/>
            <a:t>tezini savunmaktadır. Bu doğrultuda aşağı havza ülkeleri ile ilişkilerde </a:t>
          </a:r>
          <a:r>
            <a:rPr lang="tr-TR" b="1" dirty="0" smtClean="0"/>
            <a:t>iyi niyet çerçevesinde veri paylaşımında </a:t>
          </a:r>
          <a:r>
            <a:rPr lang="tr-TR" dirty="0" smtClean="0"/>
            <a:t>bulunmaktadır.</a:t>
          </a:r>
          <a:endParaRPr lang="tr-TR" dirty="0"/>
        </a:p>
      </dgm:t>
    </dgm:pt>
    <dgm:pt modelId="{482A6E15-B957-406D-8731-3FDBF5D5552B}" type="parTrans" cxnId="{5842EEA4-E64A-484A-AB71-3672116A1F4B}">
      <dgm:prSet/>
      <dgm:spPr/>
      <dgm:t>
        <a:bodyPr/>
        <a:lstStyle/>
        <a:p>
          <a:endParaRPr lang="tr-TR"/>
        </a:p>
      </dgm:t>
    </dgm:pt>
    <dgm:pt modelId="{98AD871F-C14D-4C6D-BC75-C844C8B412A3}" type="sibTrans" cxnId="{5842EEA4-E64A-484A-AB71-3672116A1F4B}">
      <dgm:prSet/>
      <dgm:spPr/>
      <dgm:t>
        <a:bodyPr/>
        <a:lstStyle/>
        <a:p>
          <a:endParaRPr lang="tr-TR"/>
        </a:p>
      </dgm:t>
    </dgm:pt>
    <dgm:pt modelId="{AE4EBA54-7291-4C56-8971-C9CC288C1584}" type="pres">
      <dgm:prSet presAssocID="{1B50E3CB-D9CC-43DF-94D0-26233D1BC55A}" presName="linear" presStyleCnt="0">
        <dgm:presLayoutVars>
          <dgm:animLvl val="lvl"/>
          <dgm:resizeHandles val="exact"/>
        </dgm:presLayoutVars>
      </dgm:prSet>
      <dgm:spPr/>
      <dgm:t>
        <a:bodyPr/>
        <a:lstStyle/>
        <a:p>
          <a:endParaRPr lang="tr-TR"/>
        </a:p>
      </dgm:t>
    </dgm:pt>
    <dgm:pt modelId="{7B49DCF6-06E9-4142-B149-943AF9056FF6}" type="pres">
      <dgm:prSet presAssocID="{BF04430B-6716-4E82-AB77-1B54C2A1D4CB}" presName="parentText" presStyleLbl="node1" presStyleIdx="0" presStyleCnt="1" custLinFactNeighborX="-323" custLinFactNeighborY="-4804">
        <dgm:presLayoutVars>
          <dgm:chMax val="0"/>
          <dgm:bulletEnabled val="1"/>
        </dgm:presLayoutVars>
      </dgm:prSet>
      <dgm:spPr/>
      <dgm:t>
        <a:bodyPr/>
        <a:lstStyle/>
        <a:p>
          <a:endParaRPr lang="tr-TR"/>
        </a:p>
      </dgm:t>
    </dgm:pt>
  </dgm:ptLst>
  <dgm:cxnLst>
    <dgm:cxn modelId="{24B7C6F8-D68F-4987-95EF-2B1204B49248}" type="presOf" srcId="{BF04430B-6716-4E82-AB77-1B54C2A1D4CB}" destId="{7B49DCF6-06E9-4142-B149-943AF9056FF6}" srcOrd="0" destOrd="0" presId="urn:microsoft.com/office/officeart/2005/8/layout/vList2"/>
    <dgm:cxn modelId="{6A5D3A34-11F5-4F8D-8FB4-25C8E83FE736}" type="presOf" srcId="{1B50E3CB-D9CC-43DF-94D0-26233D1BC55A}" destId="{AE4EBA54-7291-4C56-8971-C9CC288C1584}" srcOrd="0" destOrd="0" presId="urn:microsoft.com/office/officeart/2005/8/layout/vList2"/>
    <dgm:cxn modelId="{5842EEA4-E64A-484A-AB71-3672116A1F4B}" srcId="{1B50E3CB-D9CC-43DF-94D0-26233D1BC55A}" destId="{BF04430B-6716-4E82-AB77-1B54C2A1D4CB}" srcOrd="0" destOrd="0" parTransId="{482A6E15-B957-406D-8731-3FDBF5D5552B}" sibTransId="{98AD871F-C14D-4C6D-BC75-C844C8B412A3}"/>
    <dgm:cxn modelId="{3878437F-5F35-4488-A2C3-C026AD8A2389}" type="presParOf" srcId="{AE4EBA54-7291-4C56-8971-C9CC288C1584}" destId="{7B49DCF6-06E9-4142-B149-943AF9056FF6}"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B5C4E594-DC26-4CC3-BD03-A89087FF2DD7}" type="presOf" srcId="{190F4928-E1E4-4DBB-BEF3-F88FDCB45E61}" destId="{9B891A10-9F93-434D-9B18-A4AABC3528A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3D2164C1-AAAF-4D84-8B42-240C95A5460B}" type="presOf" srcId="{29B07A9B-758D-4B21-AA1D-5D156007851D}" destId="{624C2BBB-E225-457B-9030-4059AD5FDDB1}" srcOrd="0" destOrd="0" presId="urn:microsoft.com/office/officeart/2005/8/layout/hChevron3"/>
    <dgm:cxn modelId="{DCFFD7D0-A30C-46A6-94CC-AAE939A4B1B0}" type="presOf" srcId="{9971BDDA-7F5A-4283-BABC-2783F2DAEC2A}" destId="{731FA5CE-5300-4FB1-B873-8E580626F98D}" srcOrd="0" destOrd="0" presId="urn:microsoft.com/office/officeart/2005/8/layout/hChevron3"/>
    <dgm:cxn modelId="{71212ED0-086D-4A50-B31F-5BD9E821BA8A}" type="presOf" srcId="{6D8F616C-5560-4CFA-9142-DE89A3921BF2}" destId="{B825B2F3-592F-4595-A1FE-D4717540E29F}"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A8C252F-E153-485D-A9CB-F2171E643927}" type="presOf" srcId="{9760DC9B-F2BE-4099-942D-79204F4AD244}" destId="{846A4B04-42D5-43EE-9EE7-1E2D8FAEC0C2}" srcOrd="0" destOrd="0" presId="urn:microsoft.com/office/officeart/2005/8/layout/hChevron3"/>
    <dgm:cxn modelId="{B01DC88B-8F01-4634-9089-1BA3326B7EDA}" type="presOf" srcId="{84C7E155-22FD-4C9A-80F2-286C57991394}" destId="{10C4BF1F-27B7-4C3B-BBA3-4D2570A5BEDE}" srcOrd="0" destOrd="0" presId="urn:microsoft.com/office/officeart/2005/8/layout/hChevron3"/>
    <dgm:cxn modelId="{C43AD554-9C53-4D9D-9645-F3B28BA11A7F}" type="presOf" srcId="{CF1FACA8-8E3A-4DD6-8967-1C0C6A60FFEB}" destId="{D5BE4F38-1013-49A4-92D3-475C4BC8BE6A}" srcOrd="0" destOrd="0" presId="urn:microsoft.com/office/officeart/2005/8/layout/hChevron3"/>
    <dgm:cxn modelId="{6E87C41C-4B6F-43FA-9756-455AA89CD685}" type="presParOf" srcId="{846A4B04-42D5-43EE-9EE7-1E2D8FAEC0C2}" destId="{D5BE4F38-1013-49A4-92D3-475C4BC8BE6A}" srcOrd="0" destOrd="0" presId="urn:microsoft.com/office/officeart/2005/8/layout/hChevron3"/>
    <dgm:cxn modelId="{B8BA5144-B01B-49C6-9C39-78C0A26F9F91}" type="presParOf" srcId="{846A4B04-42D5-43EE-9EE7-1E2D8FAEC0C2}" destId="{6EEDA9E6-F5CD-4925-9D60-2CD4CAFC7D67}" srcOrd="1" destOrd="0" presId="urn:microsoft.com/office/officeart/2005/8/layout/hChevron3"/>
    <dgm:cxn modelId="{99F4BE40-4A9D-4450-8AAA-0EBC41B91777}" type="presParOf" srcId="{846A4B04-42D5-43EE-9EE7-1E2D8FAEC0C2}" destId="{10C4BF1F-27B7-4C3B-BBA3-4D2570A5BEDE}" srcOrd="2" destOrd="0" presId="urn:microsoft.com/office/officeart/2005/8/layout/hChevron3"/>
    <dgm:cxn modelId="{CC7F8A0A-1DD1-4B6F-BA13-D21C9319F5A0}" type="presParOf" srcId="{846A4B04-42D5-43EE-9EE7-1E2D8FAEC0C2}" destId="{5D081AB1-DF61-4008-84D7-14292ADDA097}" srcOrd="3" destOrd="0" presId="urn:microsoft.com/office/officeart/2005/8/layout/hChevron3"/>
    <dgm:cxn modelId="{DECE9325-E3A8-44E6-9E19-7271DF745E2B}" type="presParOf" srcId="{846A4B04-42D5-43EE-9EE7-1E2D8FAEC0C2}" destId="{731FA5CE-5300-4FB1-B873-8E580626F98D}" srcOrd="4" destOrd="0" presId="urn:microsoft.com/office/officeart/2005/8/layout/hChevron3"/>
    <dgm:cxn modelId="{C1295140-D937-4131-83F0-0395810857A5}" type="presParOf" srcId="{846A4B04-42D5-43EE-9EE7-1E2D8FAEC0C2}" destId="{C808C3B9-2886-4F6C-8942-88251E22EFD2}" srcOrd="5" destOrd="0" presId="urn:microsoft.com/office/officeart/2005/8/layout/hChevron3"/>
    <dgm:cxn modelId="{6781ADE0-A3D0-4225-94B7-AEB659E94A2B}" type="presParOf" srcId="{846A4B04-42D5-43EE-9EE7-1E2D8FAEC0C2}" destId="{624C2BBB-E225-457B-9030-4059AD5FDDB1}" srcOrd="6" destOrd="0" presId="urn:microsoft.com/office/officeart/2005/8/layout/hChevron3"/>
    <dgm:cxn modelId="{2953B6B0-21B5-4514-8BA7-6109F186325F}" type="presParOf" srcId="{846A4B04-42D5-43EE-9EE7-1E2D8FAEC0C2}" destId="{347E1C1E-973C-4DD3-AA23-898DC4EBC2DA}" srcOrd="7" destOrd="0" presId="urn:microsoft.com/office/officeart/2005/8/layout/hChevron3"/>
    <dgm:cxn modelId="{CB76BB80-8D4F-4CBE-A284-E416B58ACF48}" type="presParOf" srcId="{846A4B04-42D5-43EE-9EE7-1E2D8FAEC0C2}" destId="{B825B2F3-592F-4595-A1FE-D4717540E29F}" srcOrd="8" destOrd="0" presId="urn:microsoft.com/office/officeart/2005/8/layout/hChevron3"/>
    <dgm:cxn modelId="{F75AAB85-1746-4476-AE72-6F5FC80B2DAD}" type="presParOf" srcId="{846A4B04-42D5-43EE-9EE7-1E2D8FAEC0C2}" destId="{78285BEB-221E-4EF4-9C0B-D3C87E78ECE1}" srcOrd="9" destOrd="0" presId="urn:microsoft.com/office/officeart/2005/8/layout/hChevron3"/>
    <dgm:cxn modelId="{A52353AF-EDF4-485C-B32E-A82C5681740F}"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B83FEE18-2BB9-4D4E-89E3-1825DC238E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E11E786-F375-4141-81D1-7FBACC5C451D}">
      <dgm:prSet/>
      <dgm:spPr/>
      <dgm:t>
        <a:bodyPr/>
        <a:lstStyle/>
        <a:p>
          <a:pPr rtl="0"/>
          <a:r>
            <a:rPr lang="tr-TR" b="1" smtClean="0"/>
            <a:t>AB Türkiye İlerleme Raporu 2014:</a:t>
          </a:r>
          <a:endParaRPr lang="tr-TR"/>
        </a:p>
      </dgm:t>
    </dgm:pt>
    <dgm:pt modelId="{91194F4A-118D-4161-B22C-ADFCB0E48BC5}" type="parTrans" cxnId="{B94D855B-C73B-426E-8663-AAD7BBE55645}">
      <dgm:prSet/>
      <dgm:spPr/>
      <dgm:t>
        <a:bodyPr/>
        <a:lstStyle/>
        <a:p>
          <a:endParaRPr lang="tr-TR"/>
        </a:p>
      </dgm:t>
    </dgm:pt>
    <dgm:pt modelId="{9F5DA1EA-087A-43CC-B482-C59633C54793}" type="sibTrans" cxnId="{B94D855B-C73B-426E-8663-AAD7BBE55645}">
      <dgm:prSet/>
      <dgm:spPr/>
      <dgm:t>
        <a:bodyPr/>
        <a:lstStyle/>
        <a:p>
          <a:endParaRPr lang="tr-TR"/>
        </a:p>
      </dgm:t>
    </dgm:pt>
    <dgm:pt modelId="{ABF4C266-DB41-42B5-8653-332DCBC8321C}">
      <dgm:prSet custT="1"/>
      <dgm:spPr/>
      <dgm:t>
        <a:bodyPr/>
        <a:lstStyle/>
        <a:p>
          <a:pPr algn="just" rtl="0"/>
          <a:r>
            <a:rPr lang="tr-TR" sz="1600" dirty="0" smtClean="0"/>
            <a:t>Türkiye, çevre ve iklim değişikliği konusunda </a:t>
          </a:r>
          <a:r>
            <a:rPr lang="tr-TR" sz="1600" b="1" dirty="0" smtClean="0"/>
            <a:t>mevzuat uyumu sağlanması bakımından bazı ilerlemeler kaydetmiştir</a:t>
          </a:r>
          <a:r>
            <a:rPr lang="tr-TR" sz="1600" dirty="0" smtClean="0"/>
            <a:t> ancak, </a:t>
          </a:r>
          <a:r>
            <a:rPr lang="tr-TR" sz="1600" b="1" dirty="0" smtClean="0"/>
            <a:t>uygulama yetersiz kalmaya</a:t>
          </a:r>
          <a:r>
            <a:rPr lang="tr-TR" sz="1600" dirty="0" smtClean="0"/>
            <a:t> devam etmektedir. Çevre ve iklim değişikliği alanında daha güçlü bir siyasi irade ile yeniden oluşturulacak bir </a:t>
          </a:r>
          <a:r>
            <a:rPr lang="tr-TR" sz="1600" b="1" dirty="0" smtClean="0"/>
            <a:t>politika diyaloğu, müktesebatın uyumlaştırılmasını </a:t>
          </a:r>
          <a:r>
            <a:rPr lang="tr-TR" sz="1600" dirty="0" smtClean="0"/>
            <a:t>ve uygulanmasını hızlandırmaya katkı sağlayacak olup, asıl zorluk büyüme ve çevresel kaygıların uzlaştırılmasıdır. </a:t>
          </a:r>
        </a:p>
        <a:p>
          <a:pPr algn="just" rtl="0"/>
          <a:r>
            <a:rPr lang="tr-TR" sz="1600" b="1" dirty="0" smtClean="0"/>
            <a:t>Daha iddialı ve iyi koordine edilmiş çevre ve iklim politikalarının </a:t>
          </a:r>
          <a:r>
            <a:rPr lang="tr-TR" sz="1600" dirty="0" smtClean="0"/>
            <a:t>oluşturulmasına ve uygulanmasına hâlâ ihtiyaç bulunmaktadır. </a:t>
          </a:r>
        </a:p>
        <a:p>
          <a:pPr algn="just" rtl="0"/>
          <a:r>
            <a:rPr lang="tr-TR" sz="1600" b="1" dirty="0" smtClean="0"/>
            <a:t>ÇED ve doğa koruması mevzuatında yapılan değişiklikler </a:t>
          </a:r>
          <a:r>
            <a:rPr lang="tr-TR" sz="1600" dirty="0" smtClean="0"/>
            <a:t>ciddi endişeler uyandırmaktadır. </a:t>
          </a:r>
          <a:r>
            <a:rPr lang="tr-TR" sz="1600" b="1" dirty="0" smtClean="0"/>
            <a:t>Stratejik planlamaya, büyük yatırımlara ve daha güçlü bir idari kapasiteye </a:t>
          </a:r>
          <a:r>
            <a:rPr lang="tr-TR" sz="1600" dirty="0" smtClean="0"/>
            <a:t>ihtiyaç duyulmaktadır. </a:t>
          </a:r>
        </a:p>
        <a:p>
          <a:pPr algn="just" rtl="0"/>
          <a:r>
            <a:rPr lang="tr-TR" sz="1600" dirty="0" smtClean="0"/>
            <a:t>Türkiye, 2015'in ilk çeyreği itibarıyla, 2015 </a:t>
          </a:r>
          <a:r>
            <a:rPr lang="tr-TR" sz="1600" b="1" dirty="0" smtClean="0"/>
            <a:t>İklim Anlaşması'na muhtemel katkısını </a:t>
          </a:r>
          <a:r>
            <a:rPr lang="tr-TR" sz="1600" dirty="0" smtClean="0"/>
            <a:t>sunmalıdır. Sivil toplum ve diğer paydaşlarla işbirliğinin güçlendirilmesi gerekmektedir. </a:t>
          </a:r>
          <a:r>
            <a:rPr lang="tr-TR" sz="1600" b="1" dirty="0" smtClean="0"/>
            <a:t>Çevre ve iklim değişikliği konusundaki hazırlıklar hâlâ erken aşamadadır</a:t>
          </a:r>
          <a:r>
            <a:rPr lang="tr-TR" sz="1600" dirty="0" smtClean="0"/>
            <a:t>.” (Avrupa Birliği Bakanlığı)</a:t>
          </a:r>
          <a:endParaRPr lang="tr-TR" sz="1600" dirty="0"/>
        </a:p>
      </dgm:t>
    </dgm:pt>
    <dgm:pt modelId="{51D3A053-48CE-4924-B018-63788B5B85AC}" type="parTrans" cxnId="{7B2A37EF-6710-488E-B087-497E2923CA34}">
      <dgm:prSet/>
      <dgm:spPr/>
      <dgm:t>
        <a:bodyPr/>
        <a:lstStyle/>
        <a:p>
          <a:endParaRPr lang="tr-TR"/>
        </a:p>
      </dgm:t>
    </dgm:pt>
    <dgm:pt modelId="{8B6D9E68-70C1-47B5-8BC1-828E2C137CFB}" type="sibTrans" cxnId="{7B2A37EF-6710-488E-B087-497E2923CA34}">
      <dgm:prSet/>
      <dgm:spPr/>
      <dgm:t>
        <a:bodyPr/>
        <a:lstStyle/>
        <a:p>
          <a:endParaRPr lang="tr-TR"/>
        </a:p>
      </dgm:t>
    </dgm:pt>
    <dgm:pt modelId="{1C5E0A26-F231-4992-81AF-6205B0E185B2}">
      <dgm:prSet/>
      <dgm:spPr/>
      <dgm:t>
        <a:bodyPr/>
        <a:lstStyle/>
        <a:p>
          <a:pPr rtl="0"/>
          <a:endParaRPr lang="tr-TR" dirty="0"/>
        </a:p>
      </dgm:t>
    </dgm:pt>
    <dgm:pt modelId="{17709528-2F8F-443F-BD2B-832772937B64}" type="parTrans" cxnId="{4B83E7C6-C94E-49F7-AC2B-F3CD64541204}">
      <dgm:prSet/>
      <dgm:spPr/>
      <dgm:t>
        <a:bodyPr/>
        <a:lstStyle/>
        <a:p>
          <a:endParaRPr lang="tr-TR"/>
        </a:p>
      </dgm:t>
    </dgm:pt>
    <dgm:pt modelId="{663BADDE-BFE5-470D-B9F8-AA954BAD89CE}" type="sibTrans" cxnId="{4B83E7C6-C94E-49F7-AC2B-F3CD64541204}">
      <dgm:prSet/>
      <dgm:spPr/>
      <dgm:t>
        <a:bodyPr/>
        <a:lstStyle/>
        <a:p>
          <a:endParaRPr lang="tr-TR"/>
        </a:p>
      </dgm:t>
    </dgm:pt>
    <dgm:pt modelId="{A5FC11A2-D200-4D53-A123-A620F4B3F9C4}" type="pres">
      <dgm:prSet presAssocID="{B83FEE18-2BB9-4D4E-89E3-1825DC238ED9}" presName="linear" presStyleCnt="0">
        <dgm:presLayoutVars>
          <dgm:animLvl val="lvl"/>
          <dgm:resizeHandles val="exact"/>
        </dgm:presLayoutVars>
      </dgm:prSet>
      <dgm:spPr/>
      <dgm:t>
        <a:bodyPr/>
        <a:lstStyle/>
        <a:p>
          <a:endParaRPr lang="tr-TR"/>
        </a:p>
      </dgm:t>
    </dgm:pt>
    <dgm:pt modelId="{88BC25CF-C01F-429E-8D2A-A2DDBB4C2CA2}" type="pres">
      <dgm:prSet presAssocID="{8E11E786-F375-4141-81D1-7FBACC5C451D}" presName="parentText" presStyleLbl="node1" presStyleIdx="0" presStyleCnt="2" custScaleY="15530">
        <dgm:presLayoutVars>
          <dgm:chMax val="0"/>
          <dgm:bulletEnabled val="1"/>
        </dgm:presLayoutVars>
      </dgm:prSet>
      <dgm:spPr/>
      <dgm:t>
        <a:bodyPr/>
        <a:lstStyle/>
        <a:p>
          <a:endParaRPr lang="tr-TR"/>
        </a:p>
      </dgm:t>
    </dgm:pt>
    <dgm:pt modelId="{76F1B00D-FB89-4910-8A7D-CF8C09CE0A5D}" type="pres">
      <dgm:prSet presAssocID="{9F5DA1EA-087A-43CC-B482-C59633C54793}" presName="spacer" presStyleCnt="0"/>
      <dgm:spPr/>
    </dgm:pt>
    <dgm:pt modelId="{710A191A-DD31-4B97-8AFE-6FF7984583E3}" type="pres">
      <dgm:prSet presAssocID="{ABF4C266-DB41-42B5-8653-332DCBC8321C}" presName="parentText" presStyleLbl="node1" presStyleIdx="1" presStyleCnt="2" custScaleY="128853">
        <dgm:presLayoutVars>
          <dgm:chMax val="0"/>
          <dgm:bulletEnabled val="1"/>
        </dgm:presLayoutVars>
      </dgm:prSet>
      <dgm:spPr/>
      <dgm:t>
        <a:bodyPr/>
        <a:lstStyle/>
        <a:p>
          <a:endParaRPr lang="tr-TR"/>
        </a:p>
      </dgm:t>
    </dgm:pt>
    <dgm:pt modelId="{C2A7A9AD-4D15-4673-BE23-88899E920739}" type="pres">
      <dgm:prSet presAssocID="{ABF4C266-DB41-42B5-8653-332DCBC8321C}" presName="childText" presStyleLbl="revTx" presStyleIdx="0" presStyleCnt="1">
        <dgm:presLayoutVars>
          <dgm:bulletEnabled val="1"/>
        </dgm:presLayoutVars>
      </dgm:prSet>
      <dgm:spPr/>
      <dgm:t>
        <a:bodyPr/>
        <a:lstStyle/>
        <a:p>
          <a:endParaRPr lang="tr-TR"/>
        </a:p>
      </dgm:t>
    </dgm:pt>
  </dgm:ptLst>
  <dgm:cxnLst>
    <dgm:cxn modelId="{0B96E8D2-A17B-479E-A17A-125F10ABAA26}" type="presOf" srcId="{B83FEE18-2BB9-4D4E-89E3-1825DC238ED9}" destId="{A5FC11A2-D200-4D53-A123-A620F4B3F9C4}" srcOrd="0" destOrd="0" presId="urn:microsoft.com/office/officeart/2005/8/layout/vList2"/>
    <dgm:cxn modelId="{B94D855B-C73B-426E-8663-AAD7BBE55645}" srcId="{B83FEE18-2BB9-4D4E-89E3-1825DC238ED9}" destId="{8E11E786-F375-4141-81D1-7FBACC5C451D}" srcOrd="0" destOrd="0" parTransId="{91194F4A-118D-4161-B22C-ADFCB0E48BC5}" sibTransId="{9F5DA1EA-087A-43CC-B482-C59633C54793}"/>
    <dgm:cxn modelId="{2585F822-D3E5-4B09-B7F5-9A8EDC18CB05}" type="presOf" srcId="{ABF4C266-DB41-42B5-8653-332DCBC8321C}" destId="{710A191A-DD31-4B97-8AFE-6FF7984583E3}" srcOrd="0" destOrd="0" presId="urn:microsoft.com/office/officeart/2005/8/layout/vList2"/>
    <dgm:cxn modelId="{4B83E7C6-C94E-49F7-AC2B-F3CD64541204}" srcId="{ABF4C266-DB41-42B5-8653-332DCBC8321C}" destId="{1C5E0A26-F231-4992-81AF-6205B0E185B2}" srcOrd="0" destOrd="0" parTransId="{17709528-2F8F-443F-BD2B-832772937B64}" sibTransId="{663BADDE-BFE5-470D-B9F8-AA954BAD89CE}"/>
    <dgm:cxn modelId="{1DE46F43-B6C9-4A24-8344-A265C25135E2}" type="presOf" srcId="{1C5E0A26-F231-4992-81AF-6205B0E185B2}" destId="{C2A7A9AD-4D15-4673-BE23-88899E920739}" srcOrd="0" destOrd="0" presId="urn:microsoft.com/office/officeart/2005/8/layout/vList2"/>
    <dgm:cxn modelId="{75D37901-5AED-4E98-AEBA-4696DF2CC21B}" type="presOf" srcId="{8E11E786-F375-4141-81D1-7FBACC5C451D}" destId="{88BC25CF-C01F-429E-8D2A-A2DDBB4C2CA2}" srcOrd="0" destOrd="0" presId="urn:microsoft.com/office/officeart/2005/8/layout/vList2"/>
    <dgm:cxn modelId="{7B2A37EF-6710-488E-B087-497E2923CA34}" srcId="{B83FEE18-2BB9-4D4E-89E3-1825DC238ED9}" destId="{ABF4C266-DB41-42B5-8653-332DCBC8321C}" srcOrd="1" destOrd="0" parTransId="{51D3A053-48CE-4924-B018-63788B5B85AC}" sibTransId="{8B6D9E68-70C1-47B5-8BC1-828E2C137CFB}"/>
    <dgm:cxn modelId="{DF5A099E-C15E-4D89-9204-260E213E5C05}" type="presParOf" srcId="{A5FC11A2-D200-4D53-A123-A620F4B3F9C4}" destId="{88BC25CF-C01F-429E-8D2A-A2DDBB4C2CA2}" srcOrd="0" destOrd="0" presId="urn:microsoft.com/office/officeart/2005/8/layout/vList2"/>
    <dgm:cxn modelId="{CD801380-12AF-47F6-B96D-C5753DEC1326}" type="presParOf" srcId="{A5FC11A2-D200-4D53-A123-A620F4B3F9C4}" destId="{76F1B00D-FB89-4910-8A7D-CF8C09CE0A5D}" srcOrd="1" destOrd="0" presId="urn:microsoft.com/office/officeart/2005/8/layout/vList2"/>
    <dgm:cxn modelId="{2C6D2EF3-4FF7-4FA9-80F6-DFBF6D30523B}" type="presParOf" srcId="{A5FC11A2-D200-4D53-A123-A620F4B3F9C4}" destId="{710A191A-DD31-4B97-8AFE-6FF7984583E3}" srcOrd="2" destOrd="0" presId="urn:microsoft.com/office/officeart/2005/8/layout/vList2"/>
    <dgm:cxn modelId="{52AEDD0F-255C-4E92-8753-F55F73CA02BF}" type="presParOf" srcId="{A5FC11A2-D200-4D53-A123-A620F4B3F9C4}" destId="{C2A7A9AD-4D15-4673-BE23-88899E920739}" srcOrd="3"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F3984794-87D8-438E-AE85-2D9F6432B02B}" type="presOf" srcId="{CF1FACA8-8E3A-4DD6-8967-1C0C6A60FFEB}" destId="{D5BE4F38-1013-49A4-92D3-475C4BC8BE6A}"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F2455C3-3C66-4DB8-B704-83547F7AABE7}" type="presOf" srcId="{9971BDDA-7F5A-4283-BABC-2783F2DAEC2A}" destId="{731FA5CE-5300-4FB1-B873-8E580626F98D}"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2A4021F4-DE6E-413D-9241-A39ED937E737}" type="presOf" srcId="{29B07A9B-758D-4B21-AA1D-5D156007851D}" destId="{624C2BBB-E225-457B-9030-4059AD5FDDB1}" srcOrd="0" destOrd="0" presId="urn:microsoft.com/office/officeart/2005/8/layout/hChevron3"/>
    <dgm:cxn modelId="{05D6B77A-B0A7-40D3-BDF0-DBF2CF50685C}" type="presOf" srcId="{6D8F616C-5560-4CFA-9142-DE89A3921BF2}" destId="{B825B2F3-592F-4595-A1FE-D4717540E29F}" srcOrd="0" destOrd="0" presId="urn:microsoft.com/office/officeart/2005/8/layout/hChevron3"/>
    <dgm:cxn modelId="{67B54C8A-DEB3-4996-80D3-5AB9CEDE9CEE}" type="presOf" srcId="{9760DC9B-F2BE-4099-942D-79204F4AD244}" destId="{846A4B04-42D5-43EE-9EE7-1E2D8FAEC0C2}"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52BC5C99-8CCF-4E0A-A7E2-84002263FDB6}" type="presOf" srcId="{190F4928-E1E4-4DBB-BEF3-F88FDCB45E61}" destId="{9B891A10-9F93-434D-9B18-A4AABC3528A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1E19815E-D649-4AAB-814B-CAE5A3922524}" type="presOf" srcId="{84C7E155-22FD-4C9A-80F2-286C57991394}" destId="{10C4BF1F-27B7-4C3B-BBA3-4D2570A5BEDE}" srcOrd="0" destOrd="0" presId="urn:microsoft.com/office/officeart/2005/8/layout/hChevron3"/>
    <dgm:cxn modelId="{F278A892-8F93-4C3E-90B5-2E6CCA8D149D}" type="presParOf" srcId="{846A4B04-42D5-43EE-9EE7-1E2D8FAEC0C2}" destId="{D5BE4F38-1013-49A4-92D3-475C4BC8BE6A}" srcOrd="0" destOrd="0" presId="urn:microsoft.com/office/officeart/2005/8/layout/hChevron3"/>
    <dgm:cxn modelId="{19719F4A-44E2-4C86-9EE4-21C9D14E5BD0}" type="presParOf" srcId="{846A4B04-42D5-43EE-9EE7-1E2D8FAEC0C2}" destId="{6EEDA9E6-F5CD-4925-9D60-2CD4CAFC7D67}" srcOrd="1" destOrd="0" presId="urn:microsoft.com/office/officeart/2005/8/layout/hChevron3"/>
    <dgm:cxn modelId="{130BF17D-E636-457A-BC52-C531ACF58870}" type="presParOf" srcId="{846A4B04-42D5-43EE-9EE7-1E2D8FAEC0C2}" destId="{10C4BF1F-27B7-4C3B-BBA3-4D2570A5BEDE}" srcOrd="2" destOrd="0" presId="urn:microsoft.com/office/officeart/2005/8/layout/hChevron3"/>
    <dgm:cxn modelId="{CAA5D42B-CABF-44AD-8E2C-47FEA0E48635}" type="presParOf" srcId="{846A4B04-42D5-43EE-9EE7-1E2D8FAEC0C2}" destId="{5D081AB1-DF61-4008-84D7-14292ADDA097}" srcOrd="3" destOrd="0" presId="urn:microsoft.com/office/officeart/2005/8/layout/hChevron3"/>
    <dgm:cxn modelId="{5FD57590-8471-4B61-9A04-3BEE5867F8C7}" type="presParOf" srcId="{846A4B04-42D5-43EE-9EE7-1E2D8FAEC0C2}" destId="{731FA5CE-5300-4FB1-B873-8E580626F98D}" srcOrd="4" destOrd="0" presId="urn:microsoft.com/office/officeart/2005/8/layout/hChevron3"/>
    <dgm:cxn modelId="{8ACBC7BF-F166-4247-82DE-C8AEE9BE982A}" type="presParOf" srcId="{846A4B04-42D5-43EE-9EE7-1E2D8FAEC0C2}" destId="{C808C3B9-2886-4F6C-8942-88251E22EFD2}" srcOrd="5" destOrd="0" presId="urn:microsoft.com/office/officeart/2005/8/layout/hChevron3"/>
    <dgm:cxn modelId="{C9299009-74E7-4CD5-AACE-2352BB3697B9}" type="presParOf" srcId="{846A4B04-42D5-43EE-9EE7-1E2D8FAEC0C2}" destId="{624C2BBB-E225-457B-9030-4059AD5FDDB1}" srcOrd="6" destOrd="0" presId="urn:microsoft.com/office/officeart/2005/8/layout/hChevron3"/>
    <dgm:cxn modelId="{26BAD43D-4037-48FE-ABFA-61E3D4A0850C}" type="presParOf" srcId="{846A4B04-42D5-43EE-9EE7-1E2D8FAEC0C2}" destId="{347E1C1E-973C-4DD3-AA23-898DC4EBC2DA}" srcOrd="7" destOrd="0" presId="urn:microsoft.com/office/officeart/2005/8/layout/hChevron3"/>
    <dgm:cxn modelId="{D6915229-F162-49A1-B69D-6B9A03B23A3C}" type="presParOf" srcId="{846A4B04-42D5-43EE-9EE7-1E2D8FAEC0C2}" destId="{B825B2F3-592F-4595-A1FE-D4717540E29F}" srcOrd="8" destOrd="0" presId="urn:microsoft.com/office/officeart/2005/8/layout/hChevron3"/>
    <dgm:cxn modelId="{2FFA6362-143C-4449-A1B4-BBF5C8329413}" type="presParOf" srcId="{846A4B04-42D5-43EE-9EE7-1E2D8FAEC0C2}" destId="{78285BEB-221E-4EF4-9C0B-D3C87E78ECE1}" srcOrd="9" destOrd="0" presId="urn:microsoft.com/office/officeart/2005/8/layout/hChevron3"/>
    <dgm:cxn modelId="{C7E215C3-41F2-41EF-8B33-AB0B137E02C0}"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F6819B66-444D-41C2-98BE-2D48322438FC}" type="presOf" srcId="{6D8F616C-5560-4CFA-9142-DE89A3921BF2}" destId="{B825B2F3-592F-4595-A1FE-D4717540E29F}" srcOrd="0" destOrd="0" presId="urn:microsoft.com/office/officeart/2005/8/layout/hChevron3"/>
    <dgm:cxn modelId="{D0D2F431-4FA0-4AD8-9173-D2E91B61221B}" type="presOf" srcId="{84C7E155-22FD-4C9A-80F2-286C57991394}" destId="{10C4BF1F-27B7-4C3B-BBA3-4D2570A5BEDE}" srcOrd="0" destOrd="0" presId="urn:microsoft.com/office/officeart/2005/8/layout/hChevron3"/>
    <dgm:cxn modelId="{4BBA4BD2-26E4-435F-8743-DAB6AD51F953}" type="presOf" srcId="{9971BDDA-7F5A-4283-BABC-2783F2DAEC2A}" destId="{731FA5CE-5300-4FB1-B873-8E580626F98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2A912551-6323-4B98-B88D-8C56E276A219}" type="presOf" srcId="{190F4928-E1E4-4DBB-BEF3-F88FDCB45E61}" destId="{9B891A10-9F93-434D-9B18-A4AABC3528AD}" srcOrd="0" destOrd="0" presId="urn:microsoft.com/office/officeart/2005/8/layout/hChevron3"/>
    <dgm:cxn modelId="{BE07CE31-5735-423F-BEEA-F8184B1A8461}" type="presOf" srcId="{29B07A9B-758D-4B21-AA1D-5D156007851D}" destId="{624C2BBB-E225-457B-9030-4059AD5FDDB1}" srcOrd="0" destOrd="0" presId="urn:microsoft.com/office/officeart/2005/8/layout/hChevron3"/>
    <dgm:cxn modelId="{2B6F6892-B154-476E-93D9-8ED5EFC46FDC}" type="presOf" srcId="{9760DC9B-F2BE-4099-942D-79204F4AD244}" destId="{846A4B04-42D5-43EE-9EE7-1E2D8FAEC0C2}" srcOrd="0" destOrd="0" presId="urn:microsoft.com/office/officeart/2005/8/layout/hChevron3"/>
    <dgm:cxn modelId="{E61CEA00-7774-46CD-B800-F780F703DC4E}" type="presOf" srcId="{CF1FACA8-8E3A-4DD6-8967-1C0C6A60FFEB}" destId="{D5BE4F38-1013-49A4-92D3-475C4BC8BE6A}" srcOrd="0" destOrd="0" presId="urn:microsoft.com/office/officeart/2005/8/layout/hChevron3"/>
    <dgm:cxn modelId="{911118AD-BED2-4920-AC19-9AD7DD22DDBA}" type="presParOf" srcId="{846A4B04-42D5-43EE-9EE7-1E2D8FAEC0C2}" destId="{D5BE4F38-1013-49A4-92D3-475C4BC8BE6A}" srcOrd="0" destOrd="0" presId="urn:microsoft.com/office/officeart/2005/8/layout/hChevron3"/>
    <dgm:cxn modelId="{1762CE10-EDD2-4B07-8873-864DBF54A1B5}" type="presParOf" srcId="{846A4B04-42D5-43EE-9EE7-1E2D8FAEC0C2}" destId="{6EEDA9E6-F5CD-4925-9D60-2CD4CAFC7D67}" srcOrd="1" destOrd="0" presId="urn:microsoft.com/office/officeart/2005/8/layout/hChevron3"/>
    <dgm:cxn modelId="{12834DAC-C822-414E-B030-9DD10E8FFB4F}" type="presParOf" srcId="{846A4B04-42D5-43EE-9EE7-1E2D8FAEC0C2}" destId="{10C4BF1F-27B7-4C3B-BBA3-4D2570A5BEDE}" srcOrd="2" destOrd="0" presId="urn:microsoft.com/office/officeart/2005/8/layout/hChevron3"/>
    <dgm:cxn modelId="{E31192F7-C203-417E-BD35-190803B602A8}" type="presParOf" srcId="{846A4B04-42D5-43EE-9EE7-1E2D8FAEC0C2}" destId="{5D081AB1-DF61-4008-84D7-14292ADDA097}" srcOrd="3" destOrd="0" presId="urn:microsoft.com/office/officeart/2005/8/layout/hChevron3"/>
    <dgm:cxn modelId="{72F5B9F7-0800-4D64-97F6-1A539079680F}" type="presParOf" srcId="{846A4B04-42D5-43EE-9EE7-1E2D8FAEC0C2}" destId="{731FA5CE-5300-4FB1-B873-8E580626F98D}" srcOrd="4" destOrd="0" presId="urn:microsoft.com/office/officeart/2005/8/layout/hChevron3"/>
    <dgm:cxn modelId="{9BDE210A-EA1D-4465-BB36-F6D62DA56021}" type="presParOf" srcId="{846A4B04-42D5-43EE-9EE7-1E2D8FAEC0C2}" destId="{C808C3B9-2886-4F6C-8942-88251E22EFD2}" srcOrd="5" destOrd="0" presId="urn:microsoft.com/office/officeart/2005/8/layout/hChevron3"/>
    <dgm:cxn modelId="{74DB622B-42B6-4CB8-82F6-1EA276BC8244}" type="presParOf" srcId="{846A4B04-42D5-43EE-9EE7-1E2D8FAEC0C2}" destId="{624C2BBB-E225-457B-9030-4059AD5FDDB1}" srcOrd="6" destOrd="0" presId="urn:microsoft.com/office/officeart/2005/8/layout/hChevron3"/>
    <dgm:cxn modelId="{1531E1E5-D79B-4A1E-A0DA-EC8845277AB2}" type="presParOf" srcId="{846A4B04-42D5-43EE-9EE7-1E2D8FAEC0C2}" destId="{347E1C1E-973C-4DD3-AA23-898DC4EBC2DA}" srcOrd="7" destOrd="0" presId="urn:microsoft.com/office/officeart/2005/8/layout/hChevron3"/>
    <dgm:cxn modelId="{8F90E1BF-41B9-46C5-8A77-FD08E53AD15B}" type="presParOf" srcId="{846A4B04-42D5-43EE-9EE7-1E2D8FAEC0C2}" destId="{B825B2F3-592F-4595-A1FE-D4717540E29F}" srcOrd="8" destOrd="0" presId="urn:microsoft.com/office/officeart/2005/8/layout/hChevron3"/>
    <dgm:cxn modelId="{DBC9180C-5394-4CAF-8D98-142D517A3A57}" type="presParOf" srcId="{846A4B04-42D5-43EE-9EE7-1E2D8FAEC0C2}" destId="{78285BEB-221E-4EF4-9C0B-D3C87E78ECE1}" srcOrd="9" destOrd="0" presId="urn:microsoft.com/office/officeart/2005/8/layout/hChevron3"/>
    <dgm:cxn modelId="{2A849C9F-647E-4E5F-A4D5-F4B547FEE5E3}"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2000" dirty="0" smtClean="0"/>
            <a:t>Su Çerçeve Direktifi</a:t>
          </a:r>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5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Yüzey suyu, yeraltı suyu, kıyı ve geçiş suları</a:t>
          </a:r>
          <a:r>
            <a:rPr lang="tr-TR" sz="15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bir takım tanımlamalar ve araçların yanı sıra özellikle su kaynaklarının bütüncül biçimde yönetimine ilişkin yeni tanımlamalar</a:t>
          </a:r>
          <a:endParaRPr lang="tr-TR" sz="1500" spc="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A0FF7020-3EC1-4DB7-9C32-1EA565866D57}">
      <dgm:prSet phldrT="[Metin]" custT="1"/>
      <dgm:spPr/>
      <dgm:t>
        <a:bodyPr/>
        <a:lstStyle/>
        <a:p>
          <a:r>
            <a:rPr lang="tr-TR" sz="15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Nehir havzası, iyi su durumu, referans su kütlesi, çevresel hedefler, bütünleşik yaklaşım, tedbirler programı gibi tanımlamalar hedeflenen su yönetiminin araçları</a:t>
          </a:r>
          <a:endParaRPr lang="tr-TR" sz="1500" spc="0" dirty="0"/>
        </a:p>
      </dgm:t>
    </dgm:pt>
    <dgm:pt modelId="{6EADCAD5-B3B3-4C74-8250-7868813BFFC4}" type="parTrans" cxnId="{A427E79E-0392-472C-8317-5C9D6F2D2326}">
      <dgm:prSet/>
      <dgm:spPr/>
      <dgm:t>
        <a:bodyPr/>
        <a:lstStyle/>
        <a:p>
          <a:endParaRPr lang="tr-TR"/>
        </a:p>
      </dgm:t>
    </dgm:pt>
    <dgm:pt modelId="{9A17B5D0-5FA9-47B9-83EE-F078EBFF47B4}" type="sibTrans" cxnId="{A427E79E-0392-472C-8317-5C9D6F2D2326}">
      <dgm:prSet/>
      <dgm:spPr/>
      <dgm:t>
        <a:bodyPr/>
        <a:lstStyle/>
        <a:p>
          <a:endParaRPr lang="tr-TR"/>
        </a:p>
      </dgm:t>
    </dgm:pt>
    <dgm:pt modelId="{4C6C4CFF-B39E-4663-81F5-DE75FCBF9BF9}">
      <dgm:prSet phldrT="[Metin]" custT="1"/>
      <dgm:spPr/>
      <dgm:t>
        <a:bodyPr/>
        <a:lstStyle/>
        <a:p>
          <a:r>
            <a:rPr lang="tr-TR" sz="15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Direktif üye devletlere ilk aşaması (Çevresel hedeflere ulaşılması) </a:t>
          </a:r>
          <a:r>
            <a:rPr lang="tr-TR" sz="15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2015 yılına kadar ulaşılması kaydıyla 2027 yılına kadar uzanan 3 dönem halinde bazı uygulamaları hayata geçirme yükümlülüğü</a:t>
          </a:r>
          <a:endParaRPr lang="tr-TR" sz="1500" spc="0" dirty="0"/>
        </a:p>
      </dgm:t>
    </dgm:pt>
    <dgm:pt modelId="{B8EC2413-6BA0-4630-B569-E53EA0A7BCCF}" type="parTrans" cxnId="{59421843-F382-4FAB-9760-ACA3FD73BFEA}">
      <dgm:prSet/>
      <dgm:spPr/>
      <dgm:t>
        <a:bodyPr/>
        <a:lstStyle/>
        <a:p>
          <a:endParaRPr lang="tr-TR"/>
        </a:p>
      </dgm:t>
    </dgm:pt>
    <dgm:pt modelId="{EEA410FC-C035-46A2-9EB0-FD0F2CB44DF8}" type="sibTrans" cxnId="{59421843-F382-4FAB-9760-ACA3FD73BFEA}">
      <dgm:prSet/>
      <dgm:spPr/>
      <dgm:t>
        <a:bodyPr/>
        <a:lstStyle/>
        <a:p>
          <a:endParaRPr lang="tr-TR"/>
        </a:p>
      </dgm:t>
    </dgm:pt>
    <dgm:pt modelId="{91782112-1C09-4359-97D9-C8E0BD989B07}">
      <dgm:prSet phldrT="[Metin]" custT="1"/>
      <dgm:spPr/>
      <dgm:t>
        <a:bodyPr/>
        <a:lstStyle/>
        <a:p>
          <a:r>
            <a:rPr lang="tr-TR" sz="15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Her bir nehir havzası için </a:t>
          </a:r>
          <a:r>
            <a:rPr lang="tr-TR" sz="15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kendi sorumluluk alanında kalan bölge için diğer ülkelerle işbirliği ile yerine getirilmesi</a:t>
          </a:r>
          <a:r>
            <a:rPr lang="tr-TR" sz="15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gereken uygulamalar</a:t>
          </a:r>
          <a:endParaRPr lang="tr-TR" sz="1500" spc="0" dirty="0"/>
        </a:p>
      </dgm:t>
    </dgm:pt>
    <dgm:pt modelId="{BB678951-D6AD-4CF0-8204-0BA7FA0808D6}" type="parTrans" cxnId="{C9BB8068-D0D4-4FCD-A8AE-17C25EA31164}">
      <dgm:prSet/>
      <dgm:spPr/>
      <dgm:t>
        <a:bodyPr/>
        <a:lstStyle/>
        <a:p>
          <a:endParaRPr lang="tr-TR"/>
        </a:p>
      </dgm:t>
    </dgm:pt>
    <dgm:pt modelId="{2EDCDF56-EC6C-4DE8-91A7-6929C9025877}" type="sibTrans" cxnId="{C9BB8068-D0D4-4FCD-A8AE-17C25EA31164}">
      <dgm:prSet/>
      <dgm:spPr/>
      <dgm:t>
        <a:bodyPr/>
        <a:lstStyle/>
        <a:p>
          <a:endParaRPr lang="tr-TR"/>
        </a:p>
      </dgm:t>
    </dgm:pt>
    <dgm:pt modelId="{BBBC1DBE-8389-44B7-9A4D-A1E3C9D66896}">
      <dgm:prSet phldrT="[Metin]" custT="1"/>
      <dgm:spPr/>
      <dgm:t>
        <a:bodyPr/>
        <a:lstStyle/>
        <a:p>
          <a:r>
            <a:rPr lang="tr-TR" sz="15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Bütünleşik su yönetimini </a:t>
          </a:r>
          <a:r>
            <a:rPr lang="tr-TR" sz="15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hedefleyen idari yapılanmayla ilişkili adımlar</a:t>
          </a:r>
          <a:endParaRPr lang="tr-TR" sz="1500" spc="0" dirty="0"/>
        </a:p>
      </dgm:t>
    </dgm:pt>
    <dgm:pt modelId="{54596721-B01F-45A5-910E-6A3D9666F1DD}" type="parTrans" cxnId="{C7FC7C88-EC47-4FAC-8CC3-D481A469BA47}">
      <dgm:prSet/>
      <dgm:spPr/>
      <dgm:t>
        <a:bodyPr/>
        <a:lstStyle/>
        <a:p>
          <a:endParaRPr lang="tr-TR"/>
        </a:p>
      </dgm:t>
    </dgm:pt>
    <dgm:pt modelId="{888191AE-23E5-44B2-89C1-DAB5A04BD3AF}" type="sibTrans" cxnId="{C7FC7C88-EC47-4FAC-8CC3-D481A469BA47}">
      <dgm:prSet/>
      <dgm:spPr/>
      <dgm:t>
        <a:bodyPr/>
        <a:lstStyle/>
        <a:p>
          <a:endParaRPr lang="tr-TR"/>
        </a:p>
      </dgm:t>
    </dgm:pt>
    <dgm:pt modelId="{D6416344-EF5D-4813-A74D-30A0DFFAA484}">
      <dgm:prSet phldrT="[Metin]" custT="1"/>
      <dgm:spPr/>
      <dgm:t>
        <a:bodyPr/>
        <a:lstStyle/>
        <a:p>
          <a:r>
            <a:rPr lang="tr-TR" sz="15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 kütlelerinin tanımlanması, referans su kütlelerinin belirlenmesi, direktif doğrultusunda izleme yapılması</a:t>
          </a:r>
          <a:r>
            <a:rPr lang="tr-TR" sz="15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gibi daha teknik detaylar</a:t>
          </a:r>
          <a:endParaRPr lang="tr-TR" sz="1500" spc="0" dirty="0"/>
        </a:p>
      </dgm:t>
    </dgm:pt>
    <dgm:pt modelId="{578E7F40-6104-40DF-88BA-3190F10E1256}" type="parTrans" cxnId="{9BE9417D-6C72-4A32-ABB4-B8D73EC8EF35}">
      <dgm:prSet/>
      <dgm:spPr/>
      <dgm:t>
        <a:bodyPr/>
        <a:lstStyle/>
        <a:p>
          <a:endParaRPr lang="tr-TR"/>
        </a:p>
      </dgm:t>
    </dgm:pt>
    <dgm:pt modelId="{F7A9E421-92A9-44CB-B108-C67328386BCA}" type="sibTrans" cxnId="{9BE9417D-6C72-4A32-ABB4-B8D73EC8EF35}">
      <dgm:prSet/>
      <dgm:spPr/>
      <dgm:t>
        <a:bodyPr/>
        <a:lstStyle/>
        <a:p>
          <a:endParaRPr lang="tr-TR"/>
        </a:p>
      </dgm:t>
    </dgm:pt>
    <dgm:pt modelId="{C140F9B0-E375-441A-9734-A51DC79ADD70}">
      <dgm:prSet phldrT="[Metin]" custT="1"/>
      <dgm:spPr/>
      <dgm:t>
        <a:bodyPr/>
        <a:lstStyle/>
        <a:p>
          <a:r>
            <a:rPr lang="tr-TR" sz="15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Direktif  AB sınırları içerisinde kalan nehir havzaları için </a:t>
          </a:r>
          <a:r>
            <a:rPr lang="tr-TR" sz="15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entegre yönetim planlarının hazırlanmasını</a:t>
          </a:r>
          <a:r>
            <a:rPr lang="tr-TR" sz="15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a:t>
          </a:r>
          <a:endParaRPr lang="tr-TR" sz="1500" spc="0" dirty="0"/>
        </a:p>
      </dgm:t>
    </dgm:pt>
    <dgm:pt modelId="{3BB00C61-2222-4A27-8D5D-387CFE236DE4}" type="parTrans" cxnId="{9D05272C-7660-45F0-96BF-04BB78CBCBBC}">
      <dgm:prSet/>
      <dgm:spPr/>
      <dgm:t>
        <a:bodyPr/>
        <a:lstStyle/>
        <a:p>
          <a:endParaRPr lang="tr-TR"/>
        </a:p>
      </dgm:t>
    </dgm:pt>
    <dgm:pt modelId="{131FF530-2A9A-48CA-BC6D-CA8792A282A0}" type="sibTrans" cxnId="{9D05272C-7660-45F0-96BF-04BB78CBCBBC}">
      <dgm:prSet/>
      <dgm:spPr/>
      <dgm:t>
        <a:bodyPr/>
        <a:lstStyle/>
        <a:p>
          <a:endParaRPr lang="tr-TR"/>
        </a:p>
      </dgm:t>
    </dgm:pt>
    <dgm:pt modelId="{A5FDCA4D-9E9B-4BBA-BFCA-154566FE25AE}">
      <dgm:prSet phldrT="[Metin]" custT="1"/>
      <dgm:spPr/>
      <dgm:t>
        <a:bodyPr/>
        <a:lstStyle/>
        <a:p>
          <a:r>
            <a:rPr lang="tr-TR" sz="15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AB sınırları dışında kalan nehir havzaları için ise </a:t>
          </a:r>
          <a:r>
            <a:rPr lang="tr-TR" sz="15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taraf ülkelerle işbirliği içerisinde hareket edilmesi</a:t>
          </a:r>
          <a:endParaRPr lang="tr-TR" sz="1500" spc="0" dirty="0"/>
        </a:p>
      </dgm:t>
    </dgm:pt>
    <dgm:pt modelId="{CBE2AF45-8599-42A1-ACF0-69622B44581E}" type="parTrans" cxnId="{8A1C2D90-277A-4A15-89F7-F39453AAFD61}">
      <dgm:prSet/>
      <dgm:spPr/>
      <dgm:t>
        <a:bodyPr/>
        <a:lstStyle/>
        <a:p>
          <a:endParaRPr lang="tr-TR"/>
        </a:p>
      </dgm:t>
    </dgm:pt>
    <dgm:pt modelId="{439EE792-D139-475D-9A02-435F42D29B33}" type="sibTrans" cxnId="{8A1C2D90-277A-4A15-89F7-F39453AAFD61}">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1"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1" custScaleX="127644" custScaleY="113040" custLinFactNeighborY="1193">
        <dgm:presLayoutVars>
          <dgm:bulletEnabled val="1"/>
        </dgm:presLayoutVars>
      </dgm:prSet>
      <dgm:spPr/>
      <dgm:t>
        <a:bodyPr/>
        <a:lstStyle/>
        <a:p>
          <a:endParaRPr lang="tr-TR"/>
        </a:p>
      </dgm:t>
    </dgm:pt>
  </dgm:ptLst>
  <dgm:cxnLst>
    <dgm:cxn modelId="{EC37721E-4863-4B8C-AD6E-7C048E29C8CA}" type="presOf" srcId="{CCAF97A7-2553-4BBA-902C-561DE1901A5D}" destId="{A1965D53-C95D-4332-B66B-3C3884D6F9EE}" srcOrd="0" destOrd="0" presId="urn:microsoft.com/office/officeart/2005/8/layout/vList5"/>
    <dgm:cxn modelId="{34686D69-176E-429D-BB03-C86245F37E16}" type="presOf" srcId="{91782112-1C09-4359-97D9-C8E0BD989B07}" destId="{A1965D53-C95D-4332-B66B-3C3884D6F9EE}" srcOrd="0" destOrd="3" presId="urn:microsoft.com/office/officeart/2005/8/layout/vList5"/>
    <dgm:cxn modelId="{7F1D627C-9F58-4D82-AF51-C80A875F4DFE}" type="presOf" srcId="{963A84F5-0988-4C03-A957-9366582026BB}" destId="{552D18FB-6A1A-4224-A123-45213F899014}" srcOrd="0" destOrd="0" presId="urn:microsoft.com/office/officeart/2005/8/layout/vList5"/>
    <dgm:cxn modelId="{6F68C86A-F026-47A4-86CA-F462DC52C4E5}" type="presOf" srcId="{BBBC1DBE-8389-44B7-9A4D-A1E3C9D66896}" destId="{A1965D53-C95D-4332-B66B-3C3884D6F9EE}" srcOrd="0" destOrd="4" presId="urn:microsoft.com/office/officeart/2005/8/layout/vList5"/>
    <dgm:cxn modelId="{4ACF610B-2C9C-400D-9BB6-59A386D3CCA4}" type="presOf" srcId="{A5FDCA4D-9E9B-4BBA-BFCA-154566FE25AE}" destId="{A1965D53-C95D-4332-B66B-3C3884D6F9EE}" srcOrd="0" destOrd="7" presId="urn:microsoft.com/office/officeart/2005/8/layout/vList5"/>
    <dgm:cxn modelId="{C9BB8068-D0D4-4FCD-A8AE-17C25EA31164}" srcId="{963A84F5-0988-4C03-A957-9366582026BB}" destId="{91782112-1C09-4359-97D9-C8E0BD989B07}" srcOrd="3" destOrd="0" parTransId="{BB678951-D6AD-4CF0-8204-0BA7FA0808D6}" sibTransId="{2EDCDF56-EC6C-4DE8-91A7-6929C9025877}"/>
    <dgm:cxn modelId="{9D05272C-7660-45F0-96BF-04BB78CBCBBC}" srcId="{963A84F5-0988-4C03-A957-9366582026BB}" destId="{C140F9B0-E375-441A-9734-A51DC79ADD70}" srcOrd="6" destOrd="0" parTransId="{3BB00C61-2222-4A27-8D5D-387CFE236DE4}" sibTransId="{131FF530-2A9A-48CA-BC6D-CA8792A282A0}"/>
    <dgm:cxn modelId="{9BE9417D-6C72-4A32-ABB4-B8D73EC8EF35}" srcId="{963A84F5-0988-4C03-A957-9366582026BB}" destId="{D6416344-EF5D-4813-A74D-30A0DFFAA484}" srcOrd="5" destOrd="0" parTransId="{578E7F40-6104-40DF-88BA-3190F10E1256}" sibTransId="{F7A9E421-92A9-44CB-B108-C67328386BCA}"/>
    <dgm:cxn modelId="{C7FC7C88-EC47-4FAC-8CC3-D481A469BA47}" srcId="{963A84F5-0988-4C03-A957-9366582026BB}" destId="{BBBC1DBE-8389-44B7-9A4D-A1E3C9D66896}" srcOrd="4" destOrd="0" parTransId="{54596721-B01F-45A5-910E-6A3D9666F1DD}" sibTransId="{888191AE-23E5-44B2-89C1-DAB5A04BD3AF}"/>
    <dgm:cxn modelId="{78375904-498A-40B8-8EA5-90FA9BD79D91}" type="presOf" srcId="{C140F9B0-E375-441A-9734-A51DC79ADD70}" destId="{A1965D53-C95D-4332-B66B-3C3884D6F9EE}" srcOrd="0" destOrd="6" presId="urn:microsoft.com/office/officeart/2005/8/layout/vList5"/>
    <dgm:cxn modelId="{B7ED4F62-BECD-42FC-B0F0-C3D5C3051660}" type="presOf" srcId="{9E68A843-F935-455E-90BD-70A7FE45CA0C}" destId="{DE068725-45D7-4B72-ADCE-AAA88F174C68}" srcOrd="0" destOrd="0" presId="urn:microsoft.com/office/officeart/2005/8/layout/vList5"/>
    <dgm:cxn modelId="{A427E79E-0392-472C-8317-5C9D6F2D2326}" srcId="{963A84F5-0988-4C03-A957-9366582026BB}" destId="{A0FF7020-3EC1-4DB7-9C32-1EA565866D57}" srcOrd="1" destOrd="0" parTransId="{6EADCAD5-B3B3-4C74-8250-7868813BFFC4}" sibTransId="{9A17B5D0-5FA9-47B9-83EE-F078EBFF47B4}"/>
    <dgm:cxn modelId="{8A1C2D90-277A-4A15-89F7-F39453AAFD61}" srcId="{963A84F5-0988-4C03-A957-9366582026BB}" destId="{A5FDCA4D-9E9B-4BBA-BFCA-154566FE25AE}" srcOrd="7" destOrd="0" parTransId="{CBE2AF45-8599-42A1-ACF0-69622B44581E}" sibTransId="{439EE792-D139-475D-9A02-435F42D29B33}"/>
    <dgm:cxn modelId="{82126585-0964-48C0-8012-283CFC5AA56D}" srcId="{963A84F5-0988-4C03-A957-9366582026BB}" destId="{CCAF97A7-2553-4BBA-902C-561DE1901A5D}" srcOrd="0" destOrd="0" parTransId="{6D5E9BB8-584E-421E-99C7-F5269B833E76}" sibTransId="{A52BE76C-9A3D-4D62-86EC-B40F71DEE5D1}"/>
    <dgm:cxn modelId="{AC2ECB28-5AEE-4C0A-8E96-B428775CAF39}" type="presOf" srcId="{4C6C4CFF-B39E-4663-81F5-DE75FCBF9BF9}" destId="{A1965D53-C95D-4332-B66B-3C3884D6F9EE}" srcOrd="0" destOrd="2" presId="urn:microsoft.com/office/officeart/2005/8/layout/vList5"/>
    <dgm:cxn modelId="{B1BA1662-0A6E-4C88-9E8C-93923C13C274}" type="presOf" srcId="{D6416344-EF5D-4813-A74D-30A0DFFAA484}" destId="{A1965D53-C95D-4332-B66B-3C3884D6F9EE}" srcOrd="0" destOrd="5" presId="urn:microsoft.com/office/officeart/2005/8/layout/vList5"/>
    <dgm:cxn modelId="{01535CB0-7128-4EC4-87F7-4E443A25C97E}" type="presOf" srcId="{A0FF7020-3EC1-4DB7-9C32-1EA565866D57}" destId="{A1965D53-C95D-4332-B66B-3C3884D6F9EE}" srcOrd="0" destOrd="1" presId="urn:microsoft.com/office/officeart/2005/8/layout/vList5"/>
    <dgm:cxn modelId="{59421843-F382-4FAB-9760-ACA3FD73BFEA}" srcId="{963A84F5-0988-4C03-A957-9366582026BB}" destId="{4C6C4CFF-B39E-4663-81F5-DE75FCBF9BF9}" srcOrd="2" destOrd="0" parTransId="{B8EC2413-6BA0-4630-B569-E53EA0A7BCCF}" sibTransId="{EEA410FC-C035-46A2-9EB0-FD0F2CB44DF8}"/>
    <dgm:cxn modelId="{AD085A52-5255-4A7B-A3A7-CFA5DF510DA7}" srcId="{9E68A843-F935-455E-90BD-70A7FE45CA0C}" destId="{963A84F5-0988-4C03-A957-9366582026BB}" srcOrd="0" destOrd="0" parTransId="{1FF894F0-FA4E-4ACA-9D3D-670D91B05EF4}" sibTransId="{7DF64693-AC66-4828-B08E-48DF09D30203}"/>
    <dgm:cxn modelId="{2D032E1D-F14F-4BE7-A9FA-F587C7CCD758}" type="presParOf" srcId="{DE068725-45D7-4B72-ADCE-AAA88F174C68}" destId="{50BDD7C2-06D1-4BCF-AED2-8785BF864C69}" srcOrd="0" destOrd="0" presId="urn:microsoft.com/office/officeart/2005/8/layout/vList5"/>
    <dgm:cxn modelId="{59316BB6-02A1-40D9-ADE7-73A1DA9445ED}" type="presParOf" srcId="{50BDD7C2-06D1-4BCF-AED2-8785BF864C69}" destId="{552D18FB-6A1A-4224-A123-45213F899014}" srcOrd="0" destOrd="0" presId="urn:microsoft.com/office/officeart/2005/8/layout/vList5"/>
    <dgm:cxn modelId="{5C5D95E3-D331-4038-86D6-EB28821C0F22}" type="presParOf" srcId="{50BDD7C2-06D1-4BCF-AED2-8785BF864C69}" destId="{A1965D53-C95D-4332-B66B-3C3884D6F9EE}"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24D0A888-2E28-4E12-AB41-FB700E4E9E99}" type="presOf" srcId="{84C7E155-22FD-4C9A-80F2-286C57991394}" destId="{10C4BF1F-27B7-4C3B-BBA3-4D2570A5BEDE}" srcOrd="0" destOrd="0" presId="urn:microsoft.com/office/officeart/2005/8/layout/hChevron3"/>
    <dgm:cxn modelId="{ADE53B73-B631-43C6-B9E4-5F6806FF4A6F}" type="presOf" srcId="{CF1FACA8-8E3A-4DD6-8967-1C0C6A60FFEB}" destId="{D5BE4F38-1013-49A4-92D3-475C4BC8BE6A}"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DBE0B43E-3FC8-4D9F-9B19-70586631B928}" type="presOf" srcId="{6D8F616C-5560-4CFA-9142-DE89A3921BF2}" destId="{B825B2F3-592F-4595-A1FE-D4717540E29F}"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AB5514B5-32A2-4DC2-8A97-9AC0F629CBC7}" type="presOf" srcId="{9760DC9B-F2BE-4099-942D-79204F4AD244}" destId="{846A4B04-42D5-43EE-9EE7-1E2D8FAEC0C2}"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12159853-E46C-422A-A3E7-CA024692748F}" type="presOf" srcId="{29B07A9B-758D-4B21-AA1D-5D156007851D}" destId="{624C2BBB-E225-457B-9030-4059AD5FDDB1}" srcOrd="0" destOrd="0" presId="urn:microsoft.com/office/officeart/2005/8/layout/hChevron3"/>
    <dgm:cxn modelId="{6FB38CAC-08C9-4558-A7A7-E0B13824D7ED}" type="presOf" srcId="{9971BDDA-7F5A-4283-BABC-2783F2DAEC2A}" destId="{731FA5CE-5300-4FB1-B873-8E580626F98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F92D624-3C30-4C53-92A8-7412940D17EF}" type="presOf" srcId="{190F4928-E1E4-4DBB-BEF3-F88FDCB45E61}" destId="{9B891A10-9F93-434D-9B18-A4AABC3528AD}" srcOrd="0" destOrd="0" presId="urn:microsoft.com/office/officeart/2005/8/layout/hChevron3"/>
    <dgm:cxn modelId="{AF604863-1DF0-4AA2-9EC1-54D4C9239166}" type="presParOf" srcId="{846A4B04-42D5-43EE-9EE7-1E2D8FAEC0C2}" destId="{D5BE4F38-1013-49A4-92D3-475C4BC8BE6A}" srcOrd="0" destOrd="0" presId="urn:microsoft.com/office/officeart/2005/8/layout/hChevron3"/>
    <dgm:cxn modelId="{29E18410-4329-4E45-A783-D6ED18765772}" type="presParOf" srcId="{846A4B04-42D5-43EE-9EE7-1E2D8FAEC0C2}" destId="{6EEDA9E6-F5CD-4925-9D60-2CD4CAFC7D67}" srcOrd="1" destOrd="0" presId="urn:microsoft.com/office/officeart/2005/8/layout/hChevron3"/>
    <dgm:cxn modelId="{F78BA56B-6D8D-4859-884C-BA0D847F6ADE}" type="presParOf" srcId="{846A4B04-42D5-43EE-9EE7-1E2D8FAEC0C2}" destId="{10C4BF1F-27B7-4C3B-BBA3-4D2570A5BEDE}" srcOrd="2" destOrd="0" presId="urn:microsoft.com/office/officeart/2005/8/layout/hChevron3"/>
    <dgm:cxn modelId="{CF6B33F0-F41A-4625-9350-CB6AE4CFA07E}" type="presParOf" srcId="{846A4B04-42D5-43EE-9EE7-1E2D8FAEC0C2}" destId="{5D081AB1-DF61-4008-84D7-14292ADDA097}" srcOrd="3" destOrd="0" presId="urn:microsoft.com/office/officeart/2005/8/layout/hChevron3"/>
    <dgm:cxn modelId="{EC287A7D-D73C-4E1F-B6CE-CDF691DF878C}" type="presParOf" srcId="{846A4B04-42D5-43EE-9EE7-1E2D8FAEC0C2}" destId="{731FA5CE-5300-4FB1-B873-8E580626F98D}" srcOrd="4" destOrd="0" presId="urn:microsoft.com/office/officeart/2005/8/layout/hChevron3"/>
    <dgm:cxn modelId="{C8F27A0F-39E9-4A6A-9764-B8BEFF04C99D}" type="presParOf" srcId="{846A4B04-42D5-43EE-9EE7-1E2D8FAEC0C2}" destId="{C808C3B9-2886-4F6C-8942-88251E22EFD2}" srcOrd="5" destOrd="0" presId="urn:microsoft.com/office/officeart/2005/8/layout/hChevron3"/>
    <dgm:cxn modelId="{2429266D-D392-4BA6-BC1D-CF041DAB12E2}" type="presParOf" srcId="{846A4B04-42D5-43EE-9EE7-1E2D8FAEC0C2}" destId="{624C2BBB-E225-457B-9030-4059AD5FDDB1}" srcOrd="6" destOrd="0" presId="urn:microsoft.com/office/officeart/2005/8/layout/hChevron3"/>
    <dgm:cxn modelId="{BF9667E8-E5A3-4B04-AE3A-FAC838D65B97}" type="presParOf" srcId="{846A4B04-42D5-43EE-9EE7-1E2D8FAEC0C2}" destId="{347E1C1E-973C-4DD3-AA23-898DC4EBC2DA}" srcOrd="7" destOrd="0" presId="urn:microsoft.com/office/officeart/2005/8/layout/hChevron3"/>
    <dgm:cxn modelId="{B5B8EAB3-2EB8-4C65-8033-3DA42B403C34}" type="presParOf" srcId="{846A4B04-42D5-43EE-9EE7-1E2D8FAEC0C2}" destId="{B825B2F3-592F-4595-A1FE-D4717540E29F}" srcOrd="8" destOrd="0" presId="urn:microsoft.com/office/officeart/2005/8/layout/hChevron3"/>
    <dgm:cxn modelId="{99E378FE-C607-4368-A5D9-D3726D81F96E}" type="presParOf" srcId="{846A4B04-42D5-43EE-9EE7-1E2D8FAEC0C2}" destId="{78285BEB-221E-4EF4-9C0B-D3C87E78ECE1}" srcOrd="9" destOrd="0" presId="urn:microsoft.com/office/officeart/2005/8/layout/hChevron3"/>
    <dgm:cxn modelId="{3A915BF0-A57D-41D1-978F-16AB7598BED2}"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2000" dirty="0" smtClean="0"/>
            <a:t>Su Çerçeve Direktifi</a:t>
          </a:r>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 kullanıcıları dahil genel kamuoyunun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nehir havzası yönetim planlarının </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yapılması ve güncelleştirilmesine katılımını sağlamak için,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planlanan önlemler hakkında düzenli bilgi sağlamak</a:t>
          </a:r>
          <a:endParaRPr lang="tr-TR" sz="1600" spc="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9163820E-1A00-48D4-B8A4-C0C9B5A92A7A}">
      <dgm:prSet phldrT="[Metin]" custT="1"/>
      <dgm:spPr/>
      <dgm:t>
        <a:bodyPr/>
        <a:lstStyle/>
        <a:p>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Nihai kararların alınmasından önce genel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kamu oyunun dahil edilmesi görüşüyle rapor yayınlamak</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ifadesiyle bilgi verme yükümlülüğü</a:t>
          </a:r>
          <a:endParaRPr lang="tr-TR" sz="1600" spc="0" dirty="0"/>
        </a:p>
      </dgm:t>
    </dgm:pt>
    <dgm:pt modelId="{714375C6-50BF-4182-B506-0F530F17C10F}" type="parTrans" cxnId="{C36CEBC7-D3B3-439D-B857-522A893ADDC0}">
      <dgm:prSet/>
      <dgm:spPr/>
      <dgm:t>
        <a:bodyPr/>
        <a:lstStyle/>
        <a:p>
          <a:endParaRPr lang="tr-TR"/>
        </a:p>
      </dgm:t>
    </dgm:pt>
    <dgm:pt modelId="{9B5AEBAB-9339-4A26-96D8-C85A895E2747}" type="sibTrans" cxnId="{C36CEBC7-D3B3-439D-B857-522A893ADDC0}">
      <dgm:prSet/>
      <dgm:spPr/>
      <dgm:t>
        <a:bodyPr/>
        <a:lstStyle/>
        <a:p>
          <a:endParaRPr lang="tr-TR"/>
        </a:p>
      </dgm:t>
    </dgm:pt>
    <dgm:pt modelId="{4F37BA76-6ECE-423F-B633-AFC34AF1B51D}">
      <dgm:prSet phldrT="[Metin]" custT="1"/>
      <dgm:spPr/>
      <dgm:t>
        <a:bodyPr/>
        <a:lstStyle/>
        <a:p>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Madde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14 (Kamuoyunun Bilgilendirilmesi ve Konsültasyonu) </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ile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Madde 15 (Rapor Etme) </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maddeleri kapsamında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bilgi verme yükümlülüğünün kapsamı</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ve yapılacak raporlamaların içeriği ve </a:t>
          </a:r>
          <a:r>
            <a:rPr lang="tr-TR" sz="1600" spc="0" dirty="0" err="1"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takvimlendirilmesi</a:t>
          </a:r>
          <a:endParaRPr lang="tr-TR" sz="1600" spc="0" dirty="0"/>
        </a:p>
      </dgm:t>
    </dgm:pt>
    <dgm:pt modelId="{364AE9CB-81F2-46F9-9C8A-EB14448963ED}" type="parTrans" cxnId="{5B4EE628-B57F-4025-8B12-61CF82DC19E8}">
      <dgm:prSet/>
      <dgm:spPr/>
      <dgm:t>
        <a:bodyPr/>
        <a:lstStyle/>
        <a:p>
          <a:endParaRPr lang="tr-TR"/>
        </a:p>
      </dgm:t>
    </dgm:pt>
    <dgm:pt modelId="{22E2F7BD-EB54-429E-8B5B-63A016F4FC70}" type="sibTrans" cxnId="{5B4EE628-B57F-4025-8B12-61CF82DC19E8}">
      <dgm:prSet/>
      <dgm:spPr/>
      <dgm:t>
        <a:bodyPr/>
        <a:lstStyle/>
        <a:p>
          <a:endParaRPr lang="tr-TR"/>
        </a:p>
      </dgm:t>
    </dgm:pt>
    <dgm:pt modelId="{C9C1C707-18C9-455A-8698-6C2149F7EABE}">
      <dgm:prSet phldrT="[Metin]" custT="1"/>
      <dgm:spPr/>
      <dgm:t>
        <a:bodyPr/>
        <a:lstStyle/>
        <a:p>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Yanı sıra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sınır aşan su kaynakları konusunda üye devletlerin kendi faaliyetleriyle ilişkili olarak taraflara ve komisyona bilgi verme yükümlülüğü</a:t>
          </a:r>
          <a:endParaRPr lang="tr-TR" sz="1600" spc="0" dirty="0"/>
        </a:p>
      </dgm:t>
    </dgm:pt>
    <dgm:pt modelId="{D4233A06-7159-4A17-90BA-3E6740936973}" type="parTrans" cxnId="{09A978DC-E66C-4B7D-A468-81C4B6D86BDD}">
      <dgm:prSet/>
      <dgm:spPr/>
      <dgm:t>
        <a:bodyPr/>
        <a:lstStyle/>
        <a:p>
          <a:endParaRPr lang="tr-TR"/>
        </a:p>
      </dgm:t>
    </dgm:pt>
    <dgm:pt modelId="{3ACCFFCB-CF39-4571-9D9F-5A479A7CD2C5}" type="sibTrans" cxnId="{09A978DC-E66C-4B7D-A468-81C4B6D86BDD}">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1"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1" custScaleX="127644" custLinFactNeighborY="1193">
        <dgm:presLayoutVars>
          <dgm:bulletEnabled val="1"/>
        </dgm:presLayoutVars>
      </dgm:prSet>
      <dgm:spPr/>
      <dgm:t>
        <a:bodyPr/>
        <a:lstStyle/>
        <a:p>
          <a:endParaRPr lang="tr-TR"/>
        </a:p>
      </dgm:t>
    </dgm:pt>
  </dgm:ptLst>
  <dgm:cxnLst>
    <dgm:cxn modelId="{98259417-7A76-4054-9A2D-CEF888885B48}" type="presOf" srcId="{CCAF97A7-2553-4BBA-902C-561DE1901A5D}" destId="{A1965D53-C95D-4332-B66B-3C3884D6F9EE}" srcOrd="0" destOrd="0" presId="urn:microsoft.com/office/officeart/2005/8/layout/vList5"/>
    <dgm:cxn modelId="{BE37C7E8-9F51-4E44-9ED4-CAEBCDB9F08D}" type="presOf" srcId="{4F37BA76-6ECE-423F-B633-AFC34AF1B51D}" destId="{A1965D53-C95D-4332-B66B-3C3884D6F9EE}" srcOrd="0" destOrd="2" presId="urn:microsoft.com/office/officeart/2005/8/layout/vList5"/>
    <dgm:cxn modelId="{9BA2EFE5-24C0-45C9-AFFD-0DCC113CCA72}" type="presOf" srcId="{C9C1C707-18C9-455A-8698-6C2149F7EABE}" destId="{A1965D53-C95D-4332-B66B-3C3884D6F9EE}" srcOrd="0" destOrd="3" presId="urn:microsoft.com/office/officeart/2005/8/layout/vList5"/>
    <dgm:cxn modelId="{82126585-0964-48C0-8012-283CFC5AA56D}" srcId="{963A84F5-0988-4C03-A957-9366582026BB}" destId="{CCAF97A7-2553-4BBA-902C-561DE1901A5D}" srcOrd="0" destOrd="0" parTransId="{6D5E9BB8-584E-421E-99C7-F5269B833E76}" sibTransId="{A52BE76C-9A3D-4D62-86EC-B40F71DEE5D1}"/>
    <dgm:cxn modelId="{77A68699-FE95-4948-9331-E1FA101E20CE}" type="presOf" srcId="{963A84F5-0988-4C03-A957-9366582026BB}" destId="{552D18FB-6A1A-4224-A123-45213F899014}" srcOrd="0" destOrd="0" presId="urn:microsoft.com/office/officeart/2005/8/layout/vList5"/>
    <dgm:cxn modelId="{AD085A52-5255-4A7B-A3A7-CFA5DF510DA7}" srcId="{9E68A843-F935-455E-90BD-70A7FE45CA0C}" destId="{963A84F5-0988-4C03-A957-9366582026BB}" srcOrd="0" destOrd="0" parTransId="{1FF894F0-FA4E-4ACA-9D3D-670D91B05EF4}" sibTransId="{7DF64693-AC66-4828-B08E-48DF09D30203}"/>
    <dgm:cxn modelId="{5B4EE628-B57F-4025-8B12-61CF82DC19E8}" srcId="{963A84F5-0988-4C03-A957-9366582026BB}" destId="{4F37BA76-6ECE-423F-B633-AFC34AF1B51D}" srcOrd="2" destOrd="0" parTransId="{364AE9CB-81F2-46F9-9C8A-EB14448963ED}" sibTransId="{22E2F7BD-EB54-429E-8B5B-63A016F4FC70}"/>
    <dgm:cxn modelId="{09A978DC-E66C-4B7D-A468-81C4B6D86BDD}" srcId="{963A84F5-0988-4C03-A957-9366582026BB}" destId="{C9C1C707-18C9-455A-8698-6C2149F7EABE}" srcOrd="3" destOrd="0" parTransId="{D4233A06-7159-4A17-90BA-3E6740936973}" sibTransId="{3ACCFFCB-CF39-4571-9D9F-5A479A7CD2C5}"/>
    <dgm:cxn modelId="{2B16F04C-1876-4BCB-A707-32B778A03CC7}" type="presOf" srcId="{9E68A843-F935-455E-90BD-70A7FE45CA0C}" destId="{DE068725-45D7-4B72-ADCE-AAA88F174C68}" srcOrd="0" destOrd="0" presId="urn:microsoft.com/office/officeart/2005/8/layout/vList5"/>
    <dgm:cxn modelId="{C36CEBC7-D3B3-439D-B857-522A893ADDC0}" srcId="{963A84F5-0988-4C03-A957-9366582026BB}" destId="{9163820E-1A00-48D4-B8A4-C0C9B5A92A7A}" srcOrd="1" destOrd="0" parTransId="{714375C6-50BF-4182-B506-0F530F17C10F}" sibTransId="{9B5AEBAB-9339-4A26-96D8-C85A895E2747}"/>
    <dgm:cxn modelId="{5924CDC8-40D3-4694-85EE-28EBD5551165}" type="presOf" srcId="{9163820E-1A00-48D4-B8A4-C0C9B5A92A7A}" destId="{A1965D53-C95D-4332-B66B-3C3884D6F9EE}" srcOrd="0" destOrd="1" presId="urn:microsoft.com/office/officeart/2005/8/layout/vList5"/>
    <dgm:cxn modelId="{AB3D6490-DEC1-4FC3-BCA9-3F826B470133}" type="presParOf" srcId="{DE068725-45D7-4B72-ADCE-AAA88F174C68}" destId="{50BDD7C2-06D1-4BCF-AED2-8785BF864C69}" srcOrd="0" destOrd="0" presId="urn:microsoft.com/office/officeart/2005/8/layout/vList5"/>
    <dgm:cxn modelId="{9E978007-7693-4D6D-8C84-AA8F72D4363D}" type="presParOf" srcId="{50BDD7C2-06D1-4BCF-AED2-8785BF864C69}" destId="{552D18FB-6A1A-4224-A123-45213F899014}" srcOrd="0" destOrd="0" presId="urn:microsoft.com/office/officeart/2005/8/layout/vList5"/>
    <dgm:cxn modelId="{A682AA0A-DF0C-4794-B03A-DA8DB2C83C86}" type="presParOf" srcId="{50BDD7C2-06D1-4BCF-AED2-8785BF864C69}" destId="{A1965D53-C95D-4332-B66B-3C3884D6F9EE}"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1396B8DE-DE55-4F08-B45B-9B1534EE46E1}" type="presOf" srcId="{9760DC9B-F2BE-4099-942D-79204F4AD244}" destId="{846A4B04-42D5-43EE-9EE7-1E2D8FAEC0C2}" srcOrd="0" destOrd="0" presId="urn:microsoft.com/office/officeart/2005/8/layout/hChevron3"/>
    <dgm:cxn modelId="{DF4AA564-344D-49DB-B6FC-FC0B74C96C65}" type="presOf" srcId="{9971BDDA-7F5A-4283-BABC-2783F2DAEC2A}" destId="{731FA5CE-5300-4FB1-B873-8E580626F98D}"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F8B3B458-EBB0-406E-9A31-D9BA1ED40031}" type="presOf" srcId="{190F4928-E1E4-4DBB-BEF3-F88FDCB45E61}" destId="{9B891A10-9F93-434D-9B18-A4AABC3528AD}" srcOrd="0" destOrd="0" presId="urn:microsoft.com/office/officeart/2005/8/layout/hChevron3"/>
    <dgm:cxn modelId="{C2B05B07-CB23-4EC7-AA0F-9787BF024E62}" type="presOf" srcId="{29B07A9B-758D-4B21-AA1D-5D156007851D}" destId="{624C2BBB-E225-457B-9030-4059AD5FDDB1}"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A8F7D5F6-FB07-4CAD-9ACA-A7789E739D48}" type="presOf" srcId="{6D8F616C-5560-4CFA-9142-DE89A3921BF2}" destId="{B825B2F3-592F-4595-A1FE-D4717540E29F}" srcOrd="0" destOrd="0" presId="urn:microsoft.com/office/officeart/2005/8/layout/hChevron3"/>
    <dgm:cxn modelId="{27A43862-1A46-4EE2-AAF6-288D0820107E}" type="presOf" srcId="{CF1FACA8-8E3A-4DD6-8967-1C0C6A60FFEB}" destId="{D5BE4F38-1013-49A4-92D3-475C4BC8BE6A}" srcOrd="0" destOrd="0" presId="urn:microsoft.com/office/officeart/2005/8/layout/hChevron3"/>
    <dgm:cxn modelId="{B4851C04-B1C9-4BAC-9F20-C6C81B124152}"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05B4AE93-F3A8-4AE1-AC95-4EBDC502BFF8}" type="presParOf" srcId="{846A4B04-42D5-43EE-9EE7-1E2D8FAEC0C2}" destId="{D5BE4F38-1013-49A4-92D3-475C4BC8BE6A}" srcOrd="0" destOrd="0" presId="urn:microsoft.com/office/officeart/2005/8/layout/hChevron3"/>
    <dgm:cxn modelId="{2F512F4A-B4D0-47D7-BE26-01EA03292705}" type="presParOf" srcId="{846A4B04-42D5-43EE-9EE7-1E2D8FAEC0C2}" destId="{6EEDA9E6-F5CD-4925-9D60-2CD4CAFC7D67}" srcOrd="1" destOrd="0" presId="urn:microsoft.com/office/officeart/2005/8/layout/hChevron3"/>
    <dgm:cxn modelId="{75D27CC8-CE3D-40DC-AE08-DBBC35B5D186}" type="presParOf" srcId="{846A4B04-42D5-43EE-9EE7-1E2D8FAEC0C2}" destId="{10C4BF1F-27B7-4C3B-BBA3-4D2570A5BEDE}" srcOrd="2" destOrd="0" presId="urn:microsoft.com/office/officeart/2005/8/layout/hChevron3"/>
    <dgm:cxn modelId="{C855382D-4CA1-4F0B-958B-E15D8AE181D8}" type="presParOf" srcId="{846A4B04-42D5-43EE-9EE7-1E2D8FAEC0C2}" destId="{5D081AB1-DF61-4008-84D7-14292ADDA097}" srcOrd="3" destOrd="0" presId="urn:microsoft.com/office/officeart/2005/8/layout/hChevron3"/>
    <dgm:cxn modelId="{863C1C43-0E4F-4D0B-8800-D94C0EA6F4BB}" type="presParOf" srcId="{846A4B04-42D5-43EE-9EE7-1E2D8FAEC0C2}" destId="{731FA5CE-5300-4FB1-B873-8E580626F98D}" srcOrd="4" destOrd="0" presId="urn:microsoft.com/office/officeart/2005/8/layout/hChevron3"/>
    <dgm:cxn modelId="{DF09B150-AB9F-4AB9-A1B8-E399F0DB7B19}" type="presParOf" srcId="{846A4B04-42D5-43EE-9EE7-1E2D8FAEC0C2}" destId="{C808C3B9-2886-4F6C-8942-88251E22EFD2}" srcOrd="5" destOrd="0" presId="urn:microsoft.com/office/officeart/2005/8/layout/hChevron3"/>
    <dgm:cxn modelId="{8FF87674-0647-4F4A-9557-B593A02EA76D}" type="presParOf" srcId="{846A4B04-42D5-43EE-9EE7-1E2D8FAEC0C2}" destId="{624C2BBB-E225-457B-9030-4059AD5FDDB1}" srcOrd="6" destOrd="0" presId="urn:microsoft.com/office/officeart/2005/8/layout/hChevron3"/>
    <dgm:cxn modelId="{0643511B-7AEA-41DC-ACAB-19EBCFA6A364}" type="presParOf" srcId="{846A4B04-42D5-43EE-9EE7-1E2D8FAEC0C2}" destId="{347E1C1E-973C-4DD3-AA23-898DC4EBC2DA}" srcOrd="7" destOrd="0" presId="urn:microsoft.com/office/officeart/2005/8/layout/hChevron3"/>
    <dgm:cxn modelId="{BCA20ED8-BB19-461A-AB8E-8B35ACB858DA}" type="presParOf" srcId="{846A4B04-42D5-43EE-9EE7-1E2D8FAEC0C2}" destId="{B825B2F3-592F-4595-A1FE-D4717540E29F}" srcOrd="8" destOrd="0" presId="urn:microsoft.com/office/officeart/2005/8/layout/hChevron3"/>
    <dgm:cxn modelId="{246211C1-1502-4DD1-A08E-4AD0ABCA5F58}" type="presParOf" srcId="{846A4B04-42D5-43EE-9EE7-1E2D8FAEC0C2}" destId="{78285BEB-221E-4EF4-9C0B-D3C87E78ECE1}" srcOrd="9" destOrd="0" presId="urn:microsoft.com/office/officeart/2005/8/layout/hChevron3"/>
    <dgm:cxn modelId="{F1B95B0E-395C-49F7-9DF3-DE9BB77B42C9}"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2000" dirty="0" smtClean="0"/>
            <a:t>INSPIRE Direktifi</a:t>
          </a:r>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Direktif 2007 yılında yürürlüğe girmiştir ve AB üyesi devletlerin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2019 yılına kadar bu direktifteki hususlara uyum sağlama</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yükümlülüğü bulunmaktadır. </a:t>
          </a:r>
          <a:endParaRPr lang="tr-TR" sz="1600" spc="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44E7039B-7328-46D9-9179-91592ACD046A}">
      <dgm:prSet custT="1"/>
      <dgm:spPr/>
      <dgm:t>
        <a:bodyPr/>
        <a:lstStyle/>
        <a:p>
          <a:endParaRPr lang="tr-TR" sz="1600" spc="0" dirty="0"/>
        </a:p>
      </dgm:t>
    </dgm:pt>
    <dgm:pt modelId="{2CE30577-EAA2-46E9-8C0D-116F1B54F49F}" type="parTrans" cxnId="{2D3D33C3-CFED-4C79-A55E-63C5D8B06541}">
      <dgm:prSet/>
      <dgm:spPr/>
      <dgm:t>
        <a:bodyPr/>
        <a:lstStyle/>
        <a:p>
          <a:endParaRPr lang="tr-TR"/>
        </a:p>
      </dgm:t>
    </dgm:pt>
    <dgm:pt modelId="{E9FD87C3-E196-4DEF-AF8D-B0C1969949C8}" type="sibTrans" cxnId="{2D3D33C3-CFED-4C79-A55E-63C5D8B06541}">
      <dgm:prSet/>
      <dgm:spPr/>
      <dgm:t>
        <a:bodyPr/>
        <a:lstStyle/>
        <a:p>
          <a:endParaRPr lang="tr-TR"/>
        </a:p>
      </dgm:t>
    </dgm:pt>
    <dgm:pt modelId="{228CC9E1-566B-4AEA-B74B-E84BF325906F}">
      <dgm:prSet custT="1"/>
      <dgm:spPr/>
      <dgm:t>
        <a:bodyPr/>
        <a:lstStyle/>
        <a:p>
          <a:r>
            <a:rPr lang="tr-TR" sz="1600" spc="0" dirty="0" smtClean="0"/>
            <a:t>“</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INSPIRE Direktifi, Avrupa Birliği ülkeleri arasındaki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mekânsal veri altyapısını oluşturmayı </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amaçlar. Direktif, teknik uygulama kuralları ile belirlenmiş temel bileşenleri içermektedir. Bunun yanı sıra </a:t>
          </a:r>
          <a:r>
            <a:rPr lang="tr-TR" sz="1600" b="1"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çevresel uygulamalar için gereken 34 mekânsal veri temasını </a:t>
          </a:r>
          <a:r>
            <a:rPr lang="tr-TR" sz="16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kapsamaktadır.”  (AKGÖZ, 2014)</a:t>
          </a:r>
          <a:endParaRPr lang="tr-TR" sz="1600" spc="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5EDDEF6-7338-4924-B3FB-4A970C05869D}" type="parTrans" cxnId="{07269D57-59A5-4FB8-99AF-D45C993C9970}">
      <dgm:prSet/>
      <dgm:spPr/>
      <dgm:t>
        <a:bodyPr/>
        <a:lstStyle/>
        <a:p>
          <a:endParaRPr lang="tr-TR"/>
        </a:p>
      </dgm:t>
    </dgm:pt>
    <dgm:pt modelId="{87473B67-47E1-4E01-8C88-96E0BAD376A0}" type="sibTrans" cxnId="{07269D57-59A5-4FB8-99AF-D45C993C9970}">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1"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1" custScaleX="127644" custLinFactNeighborY="1193">
        <dgm:presLayoutVars>
          <dgm:bulletEnabled val="1"/>
        </dgm:presLayoutVars>
      </dgm:prSet>
      <dgm:spPr/>
      <dgm:t>
        <a:bodyPr/>
        <a:lstStyle/>
        <a:p>
          <a:endParaRPr lang="tr-TR"/>
        </a:p>
      </dgm:t>
    </dgm:pt>
  </dgm:ptLst>
  <dgm:cxnLst>
    <dgm:cxn modelId="{07269D57-59A5-4FB8-99AF-D45C993C9970}" srcId="{963A84F5-0988-4C03-A957-9366582026BB}" destId="{228CC9E1-566B-4AEA-B74B-E84BF325906F}" srcOrd="2" destOrd="0" parTransId="{95EDDEF6-7338-4924-B3FB-4A970C05869D}" sibTransId="{87473B67-47E1-4E01-8C88-96E0BAD376A0}"/>
    <dgm:cxn modelId="{D501359A-FE25-4B02-BDA7-95A5DB0292EC}" type="presOf" srcId="{228CC9E1-566B-4AEA-B74B-E84BF325906F}" destId="{A1965D53-C95D-4332-B66B-3C3884D6F9EE}" srcOrd="0" destOrd="2" presId="urn:microsoft.com/office/officeart/2005/8/layout/vList5"/>
    <dgm:cxn modelId="{388A13ED-179A-4590-8714-74299C7092E2}" type="presOf" srcId="{963A84F5-0988-4C03-A957-9366582026BB}" destId="{552D18FB-6A1A-4224-A123-45213F899014}" srcOrd="0" destOrd="0" presId="urn:microsoft.com/office/officeart/2005/8/layout/vList5"/>
    <dgm:cxn modelId="{AD085A52-5255-4A7B-A3A7-CFA5DF510DA7}" srcId="{9E68A843-F935-455E-90BD-70A7FE45CA0C}" destId="{963A84F5-0988-4C03-A957-9366582026BB}" srcOrd="0" destOrd="0" parTransId="{1FF894F0-FA4E-4ACA-9D3D-670D91B05EF4}" sibTransId="{7DF64693-AC66-4828-B08E-48DF09D30203}"/>
    <dgm:cxn modelId="{BCBF0B2E-AEC1-4ABA-AAF7-E38D203618A7}" type="presOf" srcId="{9E68A843-F935-455E-90BD-70A7FE45CA0C}" destId="{DE068725-45D7-4B72-ADCE-AAA88F174C68}" srcOrd="0" destOrd="0" presId="urn:microsoft.com/office/officeart/2005/8/layout/vList5"/>
    <dgm:cxn modelId="{63750EF4-C5C3-4261-955E-BFF8E020382C}" type="presOf" srcId="{CCAF97A7-2553-4BBA-902C-561DE1901A5D}" destId="{A1965D53-C95D-4332-B66B-3C3884D6F9EE}" srcOrd="0" destOrd="0" presId="urn:microsoft.com/office/officeart/2005/8/layout/vList5"/>
    <dgm:cxn modelId="{82126585-0964-48C0-8012-283CFC5AA56D}" srcId="{963A84F5-0988-4C03-A957-9366582026BB}" destId="{CCAF97A7-2553-4BBA-902C-561DE1901A5D}" srcOrd="0" destOrd="0" parTransId="{6D5E9BB8-584E-421E-99C7-F5269B833E76}" sibTransId="{A52BE76C-9A3D-4D62-86EC-B40F71DEE5D1}"/>
    <dgm:cxn modelId="{CBAB1C84-93A4-4CAD-982E-75ECFF6D222B}" type="presOf" srcId="{44E7039B-7328-46D9-9179-91592ACD046A}" destId="{A1965D53-C95D-4332-B66B-3C3884D6F9EE}" srcOrd="0" destOrd="1" presId="urn:microsoft.com/office/officeart/2005/8/layout/vList5"/>
    <dgm:cxn modelId="{2D3D33C3-CFED-4C79-A55E-63C5D8B06541}" srcId="{963A84F5-0988-4C03-A957-9366582026BB}" destId="{44E7039B-7328-46D9-9179-91592ACD046A}" srcOrd="1" destOrd="0" parTransId="{2CE30577-EAA2-46E9-8C0D-116F1B54F49F}" sibTransId="{E9FD87C3-E196-4DEF-AF8D-B0C1969949C8}"/>
    <dgm:cxn modelId="{7A8F1324-A8D9-45AB-A0A6-6FBEB13A4D95}" type="presParOf" srcId="{DE068725-45D7-4B72-ADCE-AAA88F174C68}" destId="{50BDD7C2-06D1-4BCF-AED2-8785BF864C69}" srcOrd="0" destOrd="0" presId="urn:microsoft.com/office/officeart/2005/8/layout/vList5"/>
    <dgm:cxn modelId="{9CF2B4E2-A1EB-47CA-B95D-423A08762287}" type="presParOf" srcId="{50BDD7C2-06D1-4BCF-AED2-8785BF864C69}" destId="{552D18FB-6A1A-4224-A123-45213F899014}" srcOrd="0" destOrd="0" presId="urn:microsoft.com/office/officeart/2005/8/layout/vList5"/>
    <dgm:cxn modelId="{DFEE25B8-FCF1-4A04-A105-91FA756663D9}" type="presParOf" srcId="{50BDD7C2-06D1-4BCF-AED2-8785BF864C69}" destId="{A1965D53-C95D-4332-B66B-3C3884D6F9EE}"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D8978BB-31B9-4460-AC84-831C841FC76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tr-TR"/>
        </a:p>
      </dgm:t>
    </dgm:pt>
    <dgm:pt modelId="{24F88705-8DF6-4C78-898E-F58E6B0DA4B7}">
      <dgm:prSet phldrT="[Metin]"/>
      <dgm:spPr/>
      <dgm:t>
        <a:bodyPr/>
        <a:lstStyle/>
        <a:p>
          <a:r>
            <a:rPr lang="tr-TR" dirty="0" smtClean="0"/>
            <a:t>Ege Denizi</a:t>
          </a:r>
          <a:endParaRPr lang="tr-TR" dirty="0"/>
        </a:p>
      </dgm:t>
    </dgm:pt>
    <dgm:pt modelId="{13C19EE0-5993-4B85-9565-21BEBCA31520}" type="parTrans" cxnId="{B1273F06-8823-45F5-B398-041768F48A0D}">
      <dgm:prSet/>
      <dgm:spPr/>
      <dgm:t>
        <a:bodyPr/>
        <a:lstStyle/>
        <a:p>
          <a:endParaRPr lang="tr-TR"/>
        </a:p>
      </dgm:t>
    </dgm:pt>
    <dgm:pt modelId="{486E86E1-9D14-4B8F-AFD1-328B564982F8}" type="sibTrans" cxnId="{B1273F06-8823-45F5-B398-041768F48A0D}">
      <dgm:prSet/>
      <dgm:spPr/>
      <dgm:t>
        <a:bodyPr/>
        <a:lstStyle/>
        <a:p>
          <a:endParaRPr lang="tr-TR"/>
        </a:p>
      </dgm:t>
    </dgm:pt>
    <dgm:pt modelId="{8FEDA9FB-E364-4593-BE47-DE02850FD733}">
      <dgm:prSet phldrT="[Metin]"/>
      <dgm:spPr/>
      <dgm:t>
        <a:bodyPr/>
        <a:lstStyle/>
        <a:p>
          <a:r>
            <a:rPr lang="tr-TR" dirty="0" smtClean="0"/>
            <a:t>Kıbrıs</a:t>
          </a:r>
          <a:endParaRPr lang="tr-TR" dirty="0"/>
        </a:p>
      </dgm:t>
    </dgm:pt>
    <dgm:pt modelId="{3109080E-3242-4B6D-980E-55988E640EFF}" type="parTrans" cxnId="{98309721-B21E-41E9-A9F9-896E91579B5A}">
      <dgm:prSet/>
      <dgm:spPr/>
      <dgm:t>
        <a:bodyPr/>
        <a:lstStyle/>
        <a:p>
          <a:endParaRPr lang="tr-TR"/>
        </a:p>
      </dgm:t>
    </dgm:pt>
    <dgm:pt modelId="{3698DE87-F601-436D-B60A-450BA4610F22}" type="sibTrans" cxnId="{98309721-B21E-41E9-A9F9-896E91579B5A}">
      <dgm:prSet/>
      <dgm:spPr/>
      <dgm:t>
        <a:bodyPr/>
        <a:lstStyle/>
        <a:p>
          <a:endParaRPr lang="tr-TR"/>
        </a:p>
      </dgm:t>
    </dgm:pt>
    <dgm:pt modelId="{F9DEE6C2-7A79-4357-94CA-987B8455F302}">
      <dgm:prSet phldrT="[Metin]"/>
      <dgm:spPr/>
      <dgm:t>
        <a:bodyPr/>
        <a:lstStyle/>
        <a:p>
          <a:r>
            <a:rPr lang="tr-TR" dirty="0" smtClean="0"/>
            <a:t>Türk Boğazları</a:t>
          </a:r>
          <a:endParaRPr lang="tr-TR" dirty="0"/>
        </a:p>
      </dgm:t>
    </dgm:pt>
    <dgm:pt modelId="{E67346F9-05A2-435D-B480-88E635263956}" type="parTrans" cxnId="{D16866DF-7828-4397-BCF9-4516752525B5}">
      <dgm:prSet/>
      <dgm:spPr/>
      <dgm:t>
        <a:bodyPr/>
        <a:lstStyle/>
        <a:p>
          <a:endParaRPr lang="tr-TR"/>
        </a:p>
      </dgm:t>
    </dgm:pt>
    <dgm:pt modelId="{E701BD95-A5D3-48B9-A741-1681243B6158}" type="sibTrans" cxnId="{D16866DF-7828-4397-BCF9-4516752525B5}">
      <dgm:prSet/>
      <dgm:spPr/>
      <dgm:t>
        <a:bodyPr/>
        <a:lstStyle/>
        <a:p>
          <a:endParaRPr lang="tr-TR"/>
        </a:p>
      </dgm:t>
    </dgm:pt>
    <dgm:pt modelId="{FA4D2B01-6B63-4123-9790-EF5E78659300}">
      <dgm:prSet phldrT="[Metin]"/>
      <dgm:spPr/>
      <dgm:t>
        <a:bodyPr/>
        <a:lstStyle/>
        <a:p>
          <a:r>
            <a:rPr lang="tr-TR" dirty="0" smtClean="0"/>
            <a:t>AB Üyeliği</a:t>
          </a:r>
          <a:endParaRPr lang="tr-TR" dirty="0"/>
        </a:p>
      </dgm:t>
    </dgm:pt>
    <dgm:pt modelId="{0DEDB784-DAFE-469E-8CBC-D246AC4C2D79}" type="parTrans" cxnId="{B32817EE-78AC-4F80-8476-0D981F08481C}">
      <dgm:prSet/>
      <dgm:spPr/>
      <dgm:t>
        <a:bodyPr/>
        <a:lstStyle/>
        <a:p>
          <a:endParaRPr lang="tr-TR"/>
        </a:p>
      </dgm:t>
    </dgm:pt>
    <dgm:pt modelId="{508F8C2F-660C-41FD-A13E-7DA738609386}" type="sibTrans" cxnId="{B32817EE-78AC-4F80-8476-0D981F08481C}">
      <dgm:prSet/>
      <dgm:spPr/>
      <dgm:t>
        <a:bodyPr/>
        <a:lstStyle/>
        <a:p>
          <a:endParaRPr lang="tr-TR"/>
        </a:p>
      </dgm:t>
    </dgm:pt>
    <dgm:pt modelId="{F1B8088B-AC7B-46B9-885D-9CEC460B8336}">
      <dgm:prSet phldrT="[Metin]"/>
      <dgm:spPr/>
      <dgm:t>
        <a:bodyPr/>
        <a:lstStyle/>
        <a:p>
          <a:r>
            <a:rPr lang="tr-TR" dirty="0" smtClean="0"/>
            <a:t>Enerji</a:t>
          </a:r>
          <a:endParaRPr lang="tr-TR" dirty="0"/>
        </a:p>
      </dgm:t>
    </dgm:pt>
    <dgm:pt modelId="{3F546CED-973A-4D7D-8C68-41422EBCAD3A}" type="parTrans" cxnId="{8A691FC4-9C6F-4315-9033-DB3FE17C1139}">
      <dgm:prSet/>
      <dgm:spPr/>
      <dgm:t>
        <a:bodyPr/>
        <a:lstStyle/>
        <a:p>
          <a:endParaRPr lang="tr-TR"/>
        </a:p>
      </dgm:t>
    </dgm:pt>
    <dgm:pt modelId="{1167E280-8CFD-4765-B584-8C315824D86B}" type="sibTrans" cxnId="{8A691FC4-9C6F-4315-9033-DB3FE17C1139}">
      <dgm:prSet/>
      <dgm:spPr/>
      <dgm:t>
        <a:bodyPr/>
        <a:lstStyle/>
        <a:p>
          <a:endParaRPr lang="tr-TR"/>
        </a:p>
      </dgm:t>
    </dgm:pt>
    <dgm:pt modelId="{05F01E30-2CFD-42A7-8FBB-FDA6D4886BA7}">
      <dgm:prSet phldrT="[Metin]"/>
      <dgm:spPr/>
      <dgm:t>
        <a:bodyPr/>
        <a:lstStyle/>
        <a:p>
          <a:r>
            <a:rPr lang="tr-TR" dirty="0" smtClean="0"/>
            <a:t>Çevre</a:t>
          </a:r>
          <a:endParaRPr lang="tr-TR" dirty="0"/>
        </a:p>
      </dgm:t>
    </dgm:pt>
    <dgm:pt modelId="{4FF1EC1B-469A-4C13-B2DF-603304F237BB}" type="parTrans" cxnId="{975CD181-FEC1-4E3E-90E2-298F90798303}">
      <dgm:prSet/>
      <dgm:spPr/>
      <dgm:t>
        <a:bodyPr/>
        <a:lstStyle/>
        <a:p>
          <a:endParaRPr lang="tr-TR"/>
        </a:p>
      </dgm:t>
    </dgm:pt>
    <dgm:pt modelId="{ABA3958E-8F6F-4C2B-8ABC-FD30A8CDAB08}" type="sibTrans" cxnId="{975CD181-FEC1-4E3E-90E2-298F90798303}">
      <dgm:prSet/>
      <dgm:spPr/>
      <dgm:t>
        <a:bodyPr/>
        <a:lstStyle/>
        <a:p>
          <a:endParaRPr lang="tr-TR"/>
        </a:p>
      </dgm:t>
    </dgm:pt>
    <dgm:pt modelId="{70FA010E-0E50-4541-946C-00D5923F061A}" type="pres">
      <dgm:prSet presAssocID="{9D8978BB-31B9-4460-AC84-831C841FC762}" presName="cycle" presStyleCnt="0">
        <dgm:presLayoutVars>
          <dgm:dir/>
          <dgm:resizeHandles val="exact"/>
        </dgm:presLayoutVars>
      </dgm:prSet>
      <dgm:spPr/>
      <dgm:t>
        <a:bodyPr/>
        <a:lstStyle/>
        <a:p>
          <a:endParaRPr lang="tr-TR"/>
        </a:p>
      </dgm:t>
    </dgm:pt>
    <dgm:pt modelId="{BA390C69-9664-483D-9FC9-3257E08F493C}" type="pres">
      <dgm:prSet presAssocID="{24F88705-8DF6-4C78-898E-F58E6B0DA4B7}" presName="dummy" presStyleCnt="0"/>
      <dgm:spPr/>
    </dgm:pt>
    <dgm:pt modelId="{1E734EE0-91A2-4DC1-A369-A99ED006059C}" type="pres">
      <dgm:prSet presAssocID="{24F88705-8DF6-4C78-898E-F58E6B0DA4B7}" presName="node" presStyleLbl="revTx" presStyleIdx="0" presStyleCnt="6">
        <dgm:presLayoutVars>
          <dgm:bulletEnabled val="1"/>
        </dgm:presLayoutVars>
      </dgm:prSet>
      <dgm:spPr/>
      <dgm:t>
        <a:bodyPr/>
        <a:lstStyle/>
        <a:p>
          <a:endParaRPr lang="tr-TR"/>
        </a:p>
      </dgm:t>
    </dgm:pt>
    <dgm:pt modelId="{9E081ECB-ECD8-480F-B4B7-9E52E4ECA4CA}" type="pres">
      <dgm:prSet presAssocID="{486E86E1-9D14-4B8F-AFD1-328B564982F8}" presName="sibTrans" presStyleLbl="node1" presStyleIdx="0" presStyleCnt="6"/>
      <dgm:spPr/>
      <dgm:t>
        <a:bodyPr/>
        <a:lstStyle/>
        <a:p>
          <a:endParaRPr lang="tr-TR"/>
        </a:p>
      </dgm:t>
    </dgm:pt>
    <dgm:pt modelId="{1D35A382-1B11-4C8C-AAAB-58ED33F5CFAC}" type="pres">
      <dgm:prSet presAssocID="{8FEDA9FB-E364-4593-BE47-DE02850FD733}" presName="dummy" presStyleCnt="0"/>
      <dgm:spPr/>
    </dgm:pt>
    <dgm:pt modelId="{83ECDFD1-047B-442A-BFA4-CB817A8EBD73}" type="pres">
      <dgm:prSet presAssocID="{8FEDA9FB-E364-4593-BE47-DE02850FD733}" presName="node" presStyleLbl="revTx" presStyleIdx="1" presStyleCnt="6">
        <dgm:presLayoutVars>
          <dgm:bulletEnabled val="1"/>
        </dgm:presLayoutVars>
      </dgm:prSet>
      <dgm:spPr/>
      <dgm:t>
        <a:bodyPr/>
        <a:lstStyle/>
        <a:p>
          <a:endParaRPr lang="tr-TR"/>
        </a:p>
      </dgm:t>
    </dgm:pt>
    <dgm:pt modelId="{7F9D3F33-0820-49C1-B201-EE5ADB13564E}" type="pres">
      <dgm:prSet presAssocID="{3698DE87-F601-436D-B60A-450BA4610F22}" presName="sibTrans" presStyleLbl="node1" presStyleIdx="1" presStyleCnt="6"/>
      <dgm:spPr/>
      <dgm:t>
        <a:bodyPr/>
        <a:lstStyle/>
        <a:p>
          <a:endParaRPr lang="tr-TR"/>
        </a:p>
      </dgm:t>
    </dgm:pt>
    <dgm:pt modelId="{72C600B8-41CB-43F6-89B1-C2E1D7BC3E7B}" type="pres">
      <dgm:prSet presAssocID="{F9DEE6C2-7A79-4357-94CA-987B8455F302}" presName="dummy" presStyleCnt="0"/>
      <dgm:spPr/>
    </dgm:pt>
    <dgm:pt modelId="{DC780C26-3BF7-4144-B6A3-8C6F2C80D793}" type="pres">
      <dgm:prSet presAssocID="{F9DEE6C2-7A79-4357-94CA-987B8455F302}" presName="node" presStyleLbl="revTx" presStyleIdx="2" presStyleCnt="6">
        <dgm:presLayoutVars>
          <dgm:bulletEnabled val="1"/>
        </dgm:presLayoutVars>
      </dgm:prSet>
      <dgm:spPr/>
      <dgm:t>
        <a:bodyPr/>
        <a:lstStyle/>
        <a:p>
          <a:endParaRPr lang="tr-TR"/>
        </a:p>
      </dgm:t>
    </dgm:pt>
    <dgm:pt modelId="{C34CA2B3-FCD1-49C3-92F4-6462F4059A11}" type="pres">
      <dgm:prSet presAssocID="{E701BD95-A5D3-48B9-A741-1681243B6158}" presName="sibTrans" presStyleLbl="node1" presStyleIdx="2" presStyleCnt="6"/>
      <dgm:spPr/>
      <dgm:t>
        <a:bodyPr/>
        <a:lstStyle/>
        <a:p>
          <a:endParaRPr lang="tr-TR"/>
        </a:p>
      </dgm:t>
    </dgm:pt>
    <dgm:pt modelId="{CA19631A-9335-417D-8D97-2E4790419074}" type="pres">
      <dgm:prSet presAssocID="{FA4D2B01-6B63-4123-9790-EF5E78659300}" presName="dummy" presStyleCnt="0"/>
      <dgm:spPr/>
    </dgm:pt>
    <dgm:pt modelId="{48BD571F-93B0-43B5-BFEE-FE3BA9857A1F}" type="pres">
      <dgm:prSet presAssocID="{FA4D2B01-6B63-4123-9790-EF5E78659300}" presName="node" presStyleLbl="revTx" presStyleIdx="3" presStyleCnt="6">
        <dgm:presLayoutVars>
          <dgm:bulletEnabled val="1"/>
        </dgm:presLayoutVars>
      </dgm:prSet>
      <dgm:spPr/>
      <dgm:t>
        <a:bodyPr/>
        <a:lstStyle/>
        <a:p>
          <a:endParaRPr lang="tr-TR"/>
        </a:p>
      </dgm:t>
    </dgm:pt>
    <dgm:pt modelId="{D1C94021-4735-454F-B0C8-960E1886FF88}" type="pres">
      <dgm:prSet presAssocID="{508F8C2F-660C-41FD-A13E-7DA738609386}" presName="sibTrans" presStyleLbl="node1" presStyleIdx="3" presStyleCnt="6"/>
      <dgm:spPr/>
      <dgm:t>
        <a:bodyPr/>
        <a:lstStyle/>
        <a:p>
          <a:endParaRPr lang="tr-TR"/>
        </a:p>
      </dgm:t>
    </dgm:pt>
    <dgm:pt modelId="{3CBC81D0-619D-4975-B84F-BEF9A13E2435}" type="pres">
      <dgm:prSet presAssocID="{F1B8088B-AC7B-46B9-885D-9CEC460B8336}" presName="dummy" presStyleCnt="0"/>
      <dgm:spPr/>
    </dgm:pt>
    <dgm:pt modelId="{CC55FF32-2B5E-40F5-B4AB-F7264FB8235D}" type="pres">
      <dgm:prSet presAssocID="{F1B8088B-AC7B-46B9-885D-9CEC460B8336}" presName="node" presStyleLbl="revTx" presStyleIdx="4" presStyleCnt="6">
        <dgm:presLayoutVars>
          <dgm:bulletEnabled val="1"/>
        </dgm:presLayoutVars>
      </dgm:prSet>
      <dgm:spPr/>
      <dgm:t>
        <a:bodyPr/>
        <a:lstStyle/>
        <a:p>
          <a:endParaRPr lang="tr-TR"/>
        </a:p>
      </dgm:t>
    </dgm:pt>
    <dgm:pt modelId="{1806C0C5-A1AD-4EF7-AE4E-367F762C1C04}" type="pres">
      <dgm:prSet presAssocID="{1167E280-8CFD-4765-B584-8C315824D86B}" presName="sibTrans" presStyleLbl="node1" presStyleIdx="4" presStyleCnt="6"/>
      <dgm:spPr/>
      <dgm:t>
        <a:bodyPr/>
        <a:lstStyle/>
        <a:p>
          <a:endParaRPr lang="tr-TR"/>
        </a:p>
      </dgm:t>
    </dgm:pt>
    <dgm:pt modelId="{7A38DA40-CB6C-4912-8350-450FFD3D7466}" type="pres">
      <dgm:prSet presAssocID="{05F01E30-2CFD-42A7-8FBB-FDA6D4886BA7}" presName="dummy" presStyleCnt="0"/>
      <dgm:spPr/>
    </dgm:pt>
    <dgm:pt modelId="{29248D81-6259-4CDB-A097-A612E0C069BE}" type="pres">
      <dgm:prSet presAssocID="{05F01E30-2CFD-42A7-8FBB-FDA6D4886BA7}" presName="node" presStyleLbl="revTx" presStyleIdx="5" presStyleCnt="6">
        <dgm:presLayoutVars>
          <dgm:bulletEnabled val="1"/>
        </dgm:presLayoutVars>
      </dgm:prSet>
      <dgm:spPr/>
      <dgm:t>
        <a:bodyPr/>
        <a:lstStyle/>
        <a:p>
          <a:endParaRPr lang="tr-TR"/>
        </a:p>
      </dgm:t>
    </dgm:pt>
    <dgm:pt modelId="{95D2F3AD-33EF-4BB8-A441-48C852B12B2E}" type="pres">
      <dgm:prSet presAssocID="{ABA3958E-8F6F-4C2B-8ABC-FD30A8CDAB08}" presName="sibTrans" presStyleLbl="node1" presStyleIdx="5" presStyleCnt="6" custLinFactNeighborX="-2124"/>
      <dgm:spPr/>
      <dgm:t>
        <a:bodyPr/>
        <a:lstStyle/>
        <a:p>
          <a:endParaRPr lang="tr-TR"/>
        </a:p>
      </dgm:t>
    </dgm:pt>
  </dgm:ptLst>
  <dgm:cxnLst>
    <dgm:cxn modelId="{9BC3378D-9260-4ACB-ACC4-600E0F65A998}" type="presOf" srcId="{FA4D2B01-6B63-4123-9790-EF5E78659300}" destId="{48BD571F-93B0-43B5-BFEE-FE3BA9857A1F}" srcOrd="0" destOrd="0" presId="urn:microsoft.com/office/officeart/2005/8/layout/cycle1"/>
    <dgm:cxn modelId="{24E4B0F5-151A-4C90-8810-018A0A5D2973}" type="presOf" srcId="{E701BD95-A5D3-48B9-A741-1681243B6158}" destId="{C34CA2B3-FCD1-49C3-92F4-6462F4059A11}" srcOrd="0" destOrd="0" presId="urn:microsoft.com/office/officeart/2005/8/layout/cycle1"/>
    <dgm:cxn modelId="{8A691FC4-9C6F-4315-9033-DB3FE17C1139}" srcId="{9D8978BB-31B9-4460-AC84-831C841FC762}" destId="{F1B8088B-AC7B-46B9-885D-9CEC460B8336}" srcOrd="4" destOrd="0" parTransId="{3F546CED-973A-4D7D-8C68-41422EBCAD3A}" sibTransId="{1167E280-8CFD-4765-B584-8C315824D86B}"/>
    <dgm:cxn modelId="{D16866DF-7828-4397-BCF9-4516752525B5}" srcId="{9D8978BB-31B9-4460-AC84-831C841FC762}" destId="{F9DEE6C2-7A79-4357-94CA-987B8455F302}" srcOrd="2" destOrd="0" parTransId="{E67346F9-05A2-435D-B480-88E635263956}" sibTransId="{E701BD95-A5D3-48B9-A741-1681243B6158}"/>
    <dgm:cxn modelId="{AFBF4C6F-FEFF-47F5-8ED9-61EACE89C5BB}" type="presOf" srcId="{ABA3958E-8F6F-4C2B-8ABC-FD30A8CDAB08}" destId="{95D2F3AD-33EF-4BB8-A441-48C852B12B2E}" srcOrd="0" destOrd="0" presId="urn:microsoft.com/office/officeart/2005/8/layout/cycle1"/>
    <dgm:cxn modelId="{B4F41482-6BA6-4021-BFAE-9910B9287DA6}" type="presOf" srcId="{9D8978BB-31B9-4460-AC84-831C841FC762}" destId="{70FA010E-0E50-4541-946C-00D5923F061A}" srcOrd="0" destOrd="0" presId="urn:microsoft.com/office/officeart/2005/8/layout/cycle1"/>
    <dgm:cxn modelId="{1EE06851-381E-4551-A130-2017941DDE0B}" type="presOf" srcId="{F1B8088B-AC7B-46B9-885D-9CEC460B8336}" destId="{CC55FF32-2B5E-40F5-B4AB-F7264FB8235D}" srcOrd="0" destOrd="0" presId="urn:microsoft.com/office/officeart/2005/8/layout/cycle1"/>
    <dgm:cxn modelId="{F4273341-006E-4712-84C9-B9CE831E4334}" type="presOf" srcId="{508F8C2F-660C-41FD-A13E-7DA738609386}" destId="{D1C94021-4735-454F-B0C8-960E1886FF88}" srcOrd="0" destOrd="0" presId="urn:microsoft.com/office/officeart/2005/8/layout/cycle1"/>
    <dgm:cxn modelId="{F48FE288-EC6B-4B88-A9E2-AC5436D9C2F4}" type="presOf" srcId="{8FEDA9FB-E364-4593-BE47-DE02850FD733}" destId="{83ECDFD1-047B-442A-BFA4-CB817A8EBD73}" srcOrd="0" destOrd="0" presId="urn:microsoft.com/office/officeart/2005/8/layout/cycle1"/>
    <dgm:cxn modelId="{2C601ADB-4DB7-49EF-8102-9DF22149F6C3}" type="presOf" srcId="{1167E280-8CFD-4765-B584-8C315824D86B}" destId="{1806C0C5-A1AD-4EF7-AE4E-367F762C1C04}" srcOrd="0" destOrd="0" presId="urn:microsoft.com/office/officeart/2005/8/layout/cycle1"/>
    <dgm:cxn modelId="{FE6D0229-9531-4BD3-8539-0A1930214A35}" type="presOf" srcId="{F9DEE6C2-7A79-4357-94CA-987B8455F302}" destId="{DC780C26-3BF7-4144-B6A3-8C6F2C80D793}" srcOrd="0" destOrd="0" presId="urn:microsoft.com/office/officeart/2005/8/layout/cycle1"/>
    <dgm:cxn modelId="{975CD181-FEC1-4E3E-90E2-298F90798303}" srcId="{9D8978BB-31B9-4460-AC84-831C841FC762}" destId="{05F01E30-2CFD-42A7-8FBB-FDA6D4886BA7}" srcOrd="5" destOrd="0" parTransId="{4FF1EC1B-469A-4C13-B2DF-603304F237BB}" sibTransId="{ABA3958E-8F6F-4C2B-8ABC-FD30A8CDAB08}"/>
    <dgm:cxn modelId="{DCC339DF-7DB9-4E39-880A-FA635C4A5132}" type="presOf" srcId="{05F01E30-2CFD-42A7-8FBB-FDA6D4886BA7}" destId="{29248D81-6259-4CDB-A097-A612E0C069BE}" srcOrd="0" destOrd="0" presId="urn:microsoft.com/office/officeart/2005/8/layout/cycle1"/>
    <dgm:cxn modelId="{B4E06B14-E4FE-4F85-A526-97447AA9A035}" type="presOf" srcId="{24F88705-8DF6-4C78-898E-F58E6B0DA4B7}" destId="{1E734EE0-91A2-4DC1-A369-A99ED006059C}" srcOrd="0" destOrd="0" presId="urn:microsoft.com/office/officeart/2005/8/layout/cycle1"/>
    <dgm:cxn modelId="{91648D5A-C992-4B14-BB6C-3B56C6D8D7E8}" type="presOf" srcId="{3698DE87-F601-436D-B60A-450BA4610F22}" destId="{7F9D3F33-0820-49C1-B201-EE5ADB13564E}" srcOrd="0" destOrd="0" presId="urn:microsoft.com/office/officeart/2005/8/layout/cycle1"/>
    <dgm:cxn modelId="{B32817EE-78AC-4F80-8476-0D981F08481C}" srcId="{9D8978BB-31B9-4460-AC84-831C841FC762}" destId="{FA4D2B01-6B63-4123-9790-EF5E78659300}" srcOrd="3" destOrd="0" parTransId="{0DEDB784-DAFE-469E-8CBC-D246AC4C2D79}" sibTransId="{508F8C2F-660C-41FD-A13E-7DA738609386}"/>
    <dgm:cxn modelId="{B1273F06-8823-45F5-B398-041768F48A0D}" srcId="{9D8978BB-31B9-4460-AC84-831C841FC762}" destId="{24F88705-8DF6-4C78-898E-F58E6B0DA4B7}" srcOrd="0" destOrd="0" parTransId="{13C19EE0-5993-4B85-9565-21BEBCA31520}" sibTransId="{486E86E1-9D14-4B8F-AFD1-328B564982F8}"/>
    <dgm:cxn modelId="{98309721-B21E-41E9-A9F9-896E91579B5A}" srcId="{9D8978BB-31B9-4460-AC84-831C841FC762}" destId="{8FEDA9FB-E364-4593-BE47-DE02850FD733}" srcOrd="1" destOrd="0" parTransId="{3109080E-3242-4B6D-980E-55988E640EFF}" sibTransId="{3698DE87-F601-436D-B60A-450BA4610F22}"/>
    <dgm:cxn modelId="{D69042EB-97F0-4900-8FD3-EE801C962DA7}" type="presOf" srcId="{486E86E1-9D14-4B8F-AFD1-328B564982F8}" destId="{9E081ECB-ECD8-480F-B4B7-9E52E4ECA4CA}" srcOrd="0" destOrd="0" presId="urn:microsoft.com/office/officeart/2005/8/layout/cycle1"/>
    <dgm:cxn modelId="{6EC09D71-2C9D-4BA3-A33F-4F021B983C72}" type="presParOf" srcId="{70FA010E-0E50-4541-946C-00D5923F061A}" destId="{BA390C69-9664-483D-9FC9-3257E08F493C}" srcOrd="0" destOrd="0" presId="urn:microsoft.com/office/officeart/2005/8/layout/cycle1"/>
    <dgm:cxn modelId="{B09B6765-779F-4458-8A58-9A5BE9B23DEE}" type="presParOf" srcId="{70FA010E-0E50-4541-946C-00D5923F061A}" destId="{1E734EE0-91A2-4DC1-A369-A99ED006059C}" srcOrd="1" destOrd="0" presId="urn:microsoft.com/office/officeart/2005/8/layout/cycle1"/>
    <dgm:cxn modelId="{142E42CD-EF48-494E-B354-B86865D9EB1F}" type="presParOf" srcId="{70FA010E-0E50-4541-946C-00D5923F061A}" destId="{9E081ECB-ECD8-480F-B4B7-9E52E4ECA4CA}" srcOrd="2" destOrd="0" presId="urn:microsoft.com/office/officeart/2005/8/layout/cycle1"/>
    <dgm:cxn modelId="{2E626209-C371-4A37-8D70-1267A980A7E1}" type="presParOf" srcId="{70FA010E-0E50-4541-946C-00D5923F061A}" destId="{1D35A382-1B11-4C8C-AAAB-58ED33F5CFAC}" srcOrd="3" destOrd="0" presId="urn:microsoft.com/office/officeart/2005/8/layout/cycle1"/>
    <dgm:cxn modelId="{73370A62-FF4D-4361-A006-45543E05A0B6}" type="presParOf" srcId="{70FA010E-0E50-4541-946C-00D5923F061A}" destId="{83ECDFD1-047B-442A-BFA4-CB817A8EBD73}" srcOrd="4" destOrd="0" presId="urn:microsoft.com/office/officeart/2005/8/layout/cycle1"/>
    <dgm:cxn modelId="{1A10919F-B71A-415B-AAC8-7FD1AFC23239}" type="presParOf" srcId="{70FA010E-0E50-4541-946C-00D5923F061A}" destId="{7F9D3F33-0820-49C1-B201-EE5ADB13564E}" srcOrd="5" destOrd="0" presId="urn:microsoft.com/office/officeart/2005/8/layout/cycle1"/>
    <dgm:cxn modelId="{D4A7905D-5D66-4FB0-87C9-59C88353472C}" type="presParOf" srcId="{70FA010E-0E50-4541-946C-00D5923F061A}" destId="{72C600B8-41CB-43F6-89B1-C2E1D7BC3E7B}" srcOrd="6" destOrd="0" presId="urn:microsoft.com/office/officeart/2005/8/layout/cycle1"/>
    <dgm:cxn modelId="{738D7E92-147B-4ECC-893E-C5786A4FF7A4}" type="presParOf" srcId="{70FA010E-0E50-4541-946C-00D5923F061A}" destId="{DC780C26-3BF7-4144-B6A3-8C6F2C80D793}" srcOrd="7" destOrd="0" presId="urn:microsoft.com/office/officeart/2005/8/layout/cycle1"/>
    <dgm:cxn modelId="{65E821F2-97AC-4BCE-904D-E5D51AE40C33}" type="presParOf" srcId="{70FA010E-0E50-4541-946C-00D5923F061A}" destId="{C34CA2B3-FCD1-49C3-92F4-6462F4059A11}" srcOrd="8" destOrd="0" presId="urn:microsoft.com/office/officeart/2005/8/layout/cycle1"/>
    <dgm:cxn modelId="{61B97FD8-BD47-4934-888A-66BBD529C62C}" type="presParOf" srcId="{70FA010E-0E50-4541-946C-00D5923F061A}" destId="{CA19631A-9335-417D-8D97-2E4790419074}" srcOrd="9" destOrd="0" presId="urn:microsoft.com/office/officeart/2005/8/layout/cycle1"/>
    <dgm:cxn modelId="{A029FFF2-3EE4-465F-BC0B-3798149F25C6}" type="presParOf" srcId="{70FA010E-0E50-4541-946C-00D5923F061A}" destId="{48BD571F-93B0-43B5-BFEE-FE3BA9857A1F}" srcOrd="10" destOrd="0" presId="urn:microsoft.com/office/officeart/2005/8/layout/cycle1"/>
    <dgm:cxn modelId="{83470E3C-C941-4362-800A-7EE6E80A3EF3}" type="presParOf" srcId="{70FA010E-0E50-4541-946C-00D5923F061A}" destId="{D1C94021-4735-454F-B0C8-960E1886FF88}" srcOrd="11" destOrd="0" presId="urn:microsoft.com/office/officeart/2005/8/layout/cycle1"/>
    <dgm:cxn modelId="{C4B88258-AFA1-41B1-A98A-61F314DE5CBD}" type="presParOf" srcId="{70FA010E-0E50-4541-946C-00D5923F061A}" destId="{3CBC81D0-619D-4975-B84F-BEF9A13E2435}" srcOrd="12" destOrd="0" presId="urn:microsoft.com/office/officeart/2005/8/layout/cycle1"/>
    <dgm:cxn modelId="{1023947C-AA9E-423E-BB88-0FCB303FFDA7}" type="presParOf" srcId="{70FA010E-0E50-4541-946C-00D5923F061A}" destId="{CC55FF32-2B5E-40F5-B4AB-F7264FB8235D}" srcOrd="13" destOrd="0" presId="urn:microsoft.com/office/officeart/2005/8/layout/cycle1"/>
    <dgm:cxn modelId="{FB298943-19E9-46B5-AAC0-B02B38EE7297}" type="presParOf" srcId="{70FA010E-0E50-4541-946C-00D5923F061A}" destId="{1806C0C5-A1AD-4EF7-AE4E-367F762C1C04}" srcOrd="14" destOrd="0" presId="urn:microsoft.com/office/officeart/2005/8/layout/cycle1"/>
    <dgm:cxn modelId="{E038CC2C-1C34-49EB-8050-C623A0E6C112}" type="presParOf" srcId="{70FA010E-0E50-4541-946C-00D5923F061A}" destId="{7A38DA40-CB6C-4912-8350-450FFD3D7466}" srcOrd="15" destOrd="0" presId="urn:microsoft.com/office/officeart/2005/8/layout/cycle1"/>
    <dgm:cxn modelId="{E6BC9FC5-C335-41A3-A7BC-3366142E9759}" type="presParOf" srcId="{70FA010E-0E50-4541-946C-00D5923F061A}" destId="{29248D81-6259-4CDB-A097-A612E0C069BE}" srcOrd="16" destOrd="0" presId="urn:microsoft.com/office/officeart/2005/8/layout/cycle1"/>
    <dgm:cxn modelId="{7234A41A-81EA-47C2-B984-082B5B174CE3}" type="presParOf" srcId="{70FA010E-0E50-4541-946C-00D5923F061A}" destId="{95D2F3AD-33EF-4BB8-A441-48C852B12B2E}"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05044A8B-0B6A-4A0A-828E-962BAEAF68B0}" type="presOf" srcId="{6D8F616C-5560-4CFA-9142-DE89A3921BF2}" destId="{B825B2F3-592F-4595-A1FE-D4717540E29F}" srcOrd="0" destOrd="0" presId="urn:microsoft.com/office/officeart/2005/8/layout/hChevron3"/>
    <dgm:cxn modelId="{BC439CB6-E6CA-410A-98C5-2316AB7C5886}" type="presOf" srcId="{29B07A9B-758D-4B21-AA1D-5D156007851D}" destId="{624C2BBB-E225-457B-9030-4059AD5FDDB1}" srcOrd="0" destOrd="0" presId="urn:microsoft.com/office/officeart/2005/8/layout/hChevron3"/>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3AF8E34A-484C-4CFA-8515-3FAB098655E2}" type="presOf" srcId="{9760DC9B-F2BE-4099-942D-79204F4AD244}" destId="{846A4B04-42D5-43EE-9EE7-1E2D8FAEC0C2}" srcOrd="0" destOrd="0" presId="urn:microsoft.com/office/officeart/2005/8/layout/hChevron3"/>
    <dgm:cxn modelId="{26063FD5-5232-4C82-B1E0-72771F65E87E}" type="presOf" srcId="{190F4928-E1E4-4DBB-BEF3-F88FDCB45E61}" destId="{9B891A10-9F93-434D-9B18-A4AABC3528AD}" srcOrd="0" destOrd="0" presId="urn:microsoft.com/office/officeart/2005/8/layout/hChevron3"/>
    <dgm:cxn modelId="{737F7014-F263-42E9-B5B6-D1E8A539D880}" type="presOf" srcId="{9971BDDA-7F5A-4283-BABC-2783F2DAEC2A}" destId="{731FA5CE-5300-4FB1-B873-8E580626F98D}" srcOrd="0" destOrd="0" presId="urn:microsoft.com/office/officeart/2005/8/layout/hChevron3"/>
    <dgm:cxn modelId="{2557B322-137F-4423-9B61-3740752680D4}" type="presOf" srcId="{CF1FACA8-8E3A-4DD6-8967-1C0C6A60FFEB}" destId="{D5BE4F38-1013-49A4-92D3-475C4BC8BE6A}" srcOrd="0" destOrd="0" presId="urn:microsoft.com/office/officeart/2005/8/layout/hChevron3"/>
    <dgm:cxn modelId="{D51E38DE-7E70-4CF9-A67B-1A6E3E40E933}"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39F6ACCD-A210-48F3-9271-3D57C9188DE7}" type="presParOf" srcId="{846A4B04-42D5-43EE-9EE7-1E2D8FAEC0C2}" destId="{D5BE4F38-1013-49A4-92D3-475C4BC8BE6A}" srcOrd="0" destOrd="0" presId="urn:microsoft.com/office/officeart/2005/8/layout/hChevron3"/>
    <dgm:cxn modelId="{2F640245-4C72-4A4C-90B8-739E889EA494}" type="presParOf" srcId="{846A4B04-42D5-43EE-9EE7-1E2D8FAEC0C2}" destId="{6EEDA9E6-F5CD-4925-9D60-2CD4CAFC7D67}" srcOrd="1" destOrd="0" presId="urn:microsoft.com/office/officeart/2005/8/layout/hChevron3"/>
    <dgm:cxn modelId="{0E3DD3EF-E0C3-4652-AEF9-5F1C27ABF55C}" type="presParOf" srcId="{846A4B04-42D5-43EE-9EE7-1E2D8FAEC0C2}" destId="{10C4BF1F-27B7-4C3B-BBA3-4D2570A5BEDE}" srcOrd="2" destOrd="0" presId="urn:microsoft.com/office/officeart/2005/8/layout/hChevron3"/>
    <dgm:cxn modelId="{F0908863-9FD9-47F8-9091-653F94650C25}" type="presParOf" srcId="{846A4B04-42D5-43EE-9EE7-1E2D8FAEC0C2}" destId="{5D081AB1-DF61-4008-84D7-14292ADDA097}" srcOrd="3" destOrd="0" presId="urn:microsoft.com/office/officeart/2005/8/layout/hChevron3"/>
    <dgm:cxn modelId="{EA9A9660-EC61-4666-AD71-FFD2D390994B}" type="presParOf" srcId="{846A4B04-42D5-43EE-9EE7-1E2D8FAEC0C2}" destId="{731FA5CE-5300-4FB1-B873-8E580626F98D}" srcOrd="4" destOrd="0" presId="urn:microsoft.com/office/officeart/2005/8/layout/hChevron3"/>
    <dgm:cxn modelId="{BF04805C-1836-40AB-A0C0-88392F84E707}" type="presParOf" srcId="{846A4B04-42D5-43EE-9EE7-1E2D8FAEC0C2}" destId="{C808C3B9-2886-4F6C-8942-88251E22EFD2}" srcOrd="5" destOrd="0" presId="urn:microsoft.com/office/officeart/2005/8/layout/hChevron3"/>
    <dgm:cxn modelId="{DBBC0639-6E6C-4A20-8E33-21837467BBDD}" type="presParOf" srcId="{846A4B04-42D5-43EE-9EE7-1E2D8FAEC0C2}" destId="{624C2BBB-E225-457B-9030-4059AD5FDDB1}" srcOrd="6" destOrd="0" presId="urn:microsoft.com/office/officeart/2005/8/layout/hChevron3"/>
    <dgm:cxn modelId="{E27E4EB4-080C-42C1-BFD7-092AC0EBC8A8}" type="presParOf" srcId="{846A4B04-42D5-43EE-9EE7-1E2D8FAEC0C2}" destId="{347E1C1E-973C-4DD3-AA23-898DC4EBC2DA}" srcOrd="7" destOrd="0" presId="urn:microsoft.com/office/officeart/2005/8/layout/hChevron3"/>
    <dgm:cxn modelId="{0A526E03-A0D2-429A-B8BD-A24E38121BD1}" type="presParOf" srcId="{846A4B04-42D5-43EE-9EE7-1E2D8FAEC0C2}" destId="{B825B2F3-592F-4595-A1FE-D4717540E29F}" srcOrd="8" destOrd="0" presId="urn:microsoft.com/office/officeart/2005/8/layout/hChevron3"/>
    <dgm:cxn modelId="{955D6A9F-2FA2-4B22-B003-DFCB921ECE36}" type="presParOf" srcId="{846A4B04-42D5-43EE-9EE7-1E2D8FAEC0C2}" destId="{78285BEB-221E-4EF4-9C0B-D3C87E78ECE1}" srcOrd="9" destOrd="0" presId="urn:microsoft.com/office/officeart/2005/8/layout/hChevron3"/>
    <dgm:cxn modelId="{D81C7624-2A2D-4C49-8D32-8EC35423F6D6}"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C350BC92-7E85-4274-89C9-DC9420C8C123}"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tr-TR"/>
        </a:p>
      </dgm:t>
    </dgm:pt>
    <dgm:pt modelId="{BF5CA973-CBDE-48B8-B9DF-7687B8ED4F8B}">
      <dgm:prSet phldrT="[Metin]"/>
      <dgm:spPr>
        <a:solidFill>
          <a:schemeClr val="bg1">
            <a:lumMod val="50000"/>
          </a:schemeClr>
        </a:solidFill>
      </dgm:spPr>
      <dgm:t>
        <a:bodyPr/>
        <a:lstStyle/>
        <a:p>
          <a:r>
            <a:rPr lang="tr-TR" b="1" dirty="0" smtClean="0"/>
            <a:t>Dış Politika Çerçevesi</a:t>
          </a:r>
          <a:endParaRPr lang="tr-TR" b="1" dirty="0"/>
        </a:p>
      </dgm:t>
    </dgm:pt>
    <dgm:pt modelId="{AEBFB41C-16D8-48D5-A076-B1707A7F2790}" type="parTrans" cxnId="{8B3303BB-7C12-4ED5-9DF8-C2299649C27B}">
      <dgm:prSet/>
      <dgm:spPr/>
      <dgm:t>
        <a:bodyPr/>
        <a:lstStyle/>
        <a:p>
          <a:endParaRPr lang="tr-TR"/>
        </a:p>
      </dgm:t>
    </dgm:pt>
    <dgm:pt modelId="{C9893841-D5AD-48D2-8B1A-441B978063E4}" type="sibTrans" cxnId="{8B3303BB-7C12-4ED5-9DF8-C2299649C27B}">
      <dgm:prSet/>
      <dgm:spPr/>
      <dgm:t>
        <a:bodyPr/>
        <a:lstStyle/>
        <a:p>
          <a:endParaRPr lang="tr-TR"/>
        </a:p>
      </dgm:t>
    </dgm:pt>
    <dgm:pt modelId="{4276C2CC-7C1D-4709-9C25-F8A355623A90}">
      <dgm:prSet phldrT="[Metin]"/>
      <dgm:spPr/>
      <dgm:t>
        <a:bodyPr/>
        <a:lstStyle/>
        <a:p>
          <a:r>
            <a:rPr lang="tr-TR" b="1" dirty="0" smtClean="0">
              <a:solidFill>
                <a:schemeClr val="tx1"/>
              </a:solidFill>
            </a:rPr>
            <a:t>Uluslararası Anlaşmalar</a:t>
          </a:r>
          <a:endParaRPr lang="tr-TR" b="1" dirty="0">
            <a:solidFill>
              <a:schemeClr val="tx1"/>
            </a:solidFill>
          </a:endParaRPr>
        </a:p>
      </dgm:t>
    </dgm:pt>
    <dgm:pt modelId="{95869E0B-40CB-43D4-836C-89257DB23A2B}" type="parTrans" cxnId="{DC8569D6-ADE5-4C36-BD49-CDF2F9FFF38D}">
      <dgm:prSet/>
      <dgm:spPr/>
      <dgm:t>
        <a:bodyPr/>
        <a:lstStyle/>
        <a:p>
          <a:endParaRPr lang="tr-TR"/>
        </a:p>
      </dgm:t>
    </dgm:pt>
    <dgm:pt modelId="{CC759CDC-4AA5-40E9-8FB1-FC2523766D49}" type="sibTrans" cxnId="{DC8569D6-ADE5-4C36-BD49-CDF2F9FFF38D}">
      <dgm:prSet/>
      <dgm:spPr/>
      <dgm:t>
        <a:bodyPr/>
        <a:lstStyle/>
        <a:p>
          <a:endParaRPr lang="tr-TR"/>
        </a:p>
      </dgm:t>
    </dgm:pt>
    <dgm:pt modelId="{464C5F6C-2093-4E9E-9693-794B00424F2B}">
      <dgm:prSet phldrT="[Metin]"/>
      <dgm:spPr>
        <a:solidFill>
          <a:schemeClr val="accent6"/>
        </a:solidFill>
      </dgm:spPr>
      <dgm:t>
        <a:bodyPr/>
        <a:lstStyle/>
        <a:p>
          <a:r>
            <a:rPr lang="tr-TR" b="1" dirty="0" smtClean="0">
              <a:solidFill>
                <a:schemeClr val="tx1"/>
              </a:solidFill>
            </a:rPr>
            <a:t>İkili Anlaşmalar</a:t>
          </a:r>
          <a:endParaRPr lang="tr-TR" b="1" dirty="0">
            <a:solidFill>
              <a:schemeClr val="tx1"/>
            </a:solidFill>
          </a:endParaRPr>
        </a:p>
      </dgm:t>
    </dgm:pt>
    <dgm:pt modelId="{D5B952D7-B259-40C5-8253-5FB93EAA7041}" type="parTrans" cxnId="{B1CDC094-2F78-46FF-B2DE-21A27F7B918C}">
      <dgm:prSet/>
      <dgm:spPr/>
      <dgm:t>
        <a:bodyPr/>
        <a:lstStyle/>
        <a:p>
          <a:endParaRPr lang="tr-TR"/>
        </a:p>
      </dgm:t>
    </dgm:pt>
    <dgm:pt modelId="{D34A40B8-8172-48FB-860D-C379FF49708F}" type="sibTrans" cxnId="{B1CDC094-2F78-46FF-B2DE-21A27F7B918C}">
      <dgm:prSet/>
      <dgm:spPr/>
      <dgm:t>
        <a:bodyPr/>
        <a:lstStyle/>
        <a:p>
          <a:endParaRPr lang="tr-TR"/>
        </a:p>
      </dgm:t>
    </dgm:pt>
    <dgm:pt modelId="{421D16C2-31AF-400A-B21A-784E59ACA1EF}">
      <dgm:prSet phldrT="[Metin]"/>
      <dgm:spPr/>
      <dgm:t>
        <a:bodyPr/>
        <a:lstStyle/>
        <a:p>
          <a:r>
            <a:rPr lang="tr-TR" b="1" dirty="0" smtClean="0">
              <a:solidFill>
                <a:schemeClr val="tx1"/>
              </a:solidFill>
            </a:rPr>
            <a:t>Uluslararası Organizasyonlar</a:t>
          </a:r>
          <a:endParaRPr lang="tr-TR" b="1" dirty="0">
            <a:solidFill>
              <a:schemeClr val="tx1"/>
            </a:solidFill>
          </a:endParaRPr>
        </a:p>
      </dgm:t>
    </dgm:pt>
    <dgm:pt modelId="{C62563EC-FDDF-4ABF-9257-711E7D39AEB2}" type="parTrans" cxnId="{795E81A9-3D2E-421E-86A9-6418C56CE87B}">
      <dgm:prSet/>
      <dgm:spPr/>
      <dgm:t>
        <a:bodyPr/>
        <a:lstStyle/>
        <a:p>
          <a:endParaRPr lang="tr-TR"/>
        </a:p>
      </dgm:t>
    </dgm:pt>
    <dgm:pt modelId="{1680C555-0B4C-4A76-B8EF-5227120A62F3}" type="sibTrans" cxnId="{795E81A9-3D2E-421E-86A9-6418C56CE87B}">
      <dgm:prSet/>
      <dgm:spPr/>
      <dgm:t>
        <a:bodyPr/>
        <a:lstStyle/>
        <a:p>
          <a:endParaRPr lang="tr-TR"/>
        </a:p>
      </dgm:t>
    </dgm:pt>
    <dgm:pt modelId="{F09731EA-89DE-4E54-BE84-EB637BBA9D4A}">
      <dgm:prSet phldrT="[Metin]"/>
      <dgm:spPr>
        <a:solidFill>
          <a:schemeClr val="accent1"/>
        </a:solidFill>
      </dgm:spPr>
      <dgm:t>
        <a:bodyPr/>
        <a:lstStyle/>
        <a:p>
          <a:r>
            <a:rPr lang="tr-TR" b="1" dirty="0" smtClean="0">
              <a:solidFill>
                <a:schemeClr val="tx1"/>
              </a:solidFill>
            </a:rPr>
            <a:t>Avrupa Birliği ile İlişkiler</a:t>
          </a:r>
          <a:endParaRPr lang="tr-TR" b="1" dirty="0">
            <a:solidFill>
              <a:schemeClr val="tx1"/>
            </a:solidFill>
          </a:endParaRPr>
        </a:p>
      </dgm:t>
    </dgm:pt>
    <dgm:pt modelId="{6A8625B3-28D3-4827-A5D1-B4BBBA80B0E7}" type="parTrans" cxnId="{3DAAD9FF-968B-4FE5-A4E9-108FE01D23D4}">
      <dgm:prSet/>
      <dgm:spPr/>
      <dgm:t>
        <a:bodyPr/>
        <a:lstStyle/>
        <a:p>
          <a:endParaRPr lang="tr-TR"/>
        </a:p>
      </dgm:t>
    </dgm:pt>
    <dgm:pt modelId="{E6B43289-3AE6-4453-B559-A4CB7E164AD5}" type="sibTrans" cxnId="{3DAAD9FF-968B-4FE5-A4E9-108FE01D23D4}">
      <dgm:prSet/>
      <dgm:spPr/>
      <dgm:t>
        <a:bodyPr/>
        <a:lstStyle/>
        <a:p>
          <a:endParaRPr lang="tr-TR"/>
        </a:p>
      </dgm:t>
    </dgm:pt>
    <dgm:pt modelId="{23F0749D-FB96-418F-8202-C03770182A80}" type="pres">
      <dgm:prSet presAssocID="{C350BC92-7E85-4274-89C9-DC9420C8C123}" presName="Name0" presStyleCnt="0">
        <dgm:presLayoutVars>
          <dgm:chMax val="1"/>
          <dgm:dir/>
          <dgm:animLvl val="ctr"/>
          <dgm:resizeHandles val="exact"/>
        </dgm:presLayoutVars>
      </dgm:prSet>
      <dgm:spPr/>
      <dgm:t>
        <a:bodyPr/>
        <a:lstStyle/>
        <a:p>
          <a:endParaRPr lang="tr-TR"/>
        </a:p>
      </dgm:t>
    </dgm:pt>
    <dgm:pt modelId="{D910C6DD-5812-470A-9CBA-58CF66D58506}" type="pres">
      <dgm:prSet presAssocID="{BF5CA973-CBDE-48B8-B9DF-7687B8ED4F8B}" presName="centerShape" presStyleLbl="node0" presStyleIdx="0" presStyleCnt="1"/>
      <dgm:spPr/>
      <dgm:t>
        <a:bodyPr/>
        <a:lstStyle/>
        <a:p>
          <a:endParaRPr lang="tr-TR"/>
        </a:p>
      </dgm:t>
    </dgm:pt>
    <dgm:pt modelId="{8AA03629-9F73-4278-A251-ED8EC2703F97}" type="pres">
      <dgm:prSet presAssocID="{95869E0B-40CB-43D4-836C-89257DB23A2B}" presName="parTrans" presStyleLbl="sibTrans2D1" presStyleIdx="0" presStyleCnt="4"/>
      <dgm:spPr/>
      <dgm:t>
        <a:bodyPr/>
        <a:lstStyle/>
        <a:p>
          <a:endParaRPr lang="tr-TR"/>
        </a:p>
      </dgm:t>
    </dgm:pt>
    <dgm:pt modelId="{191BBE9F-DE82-4A82-940F-617465EA4B48}" type="pres">
      <dgm:prSet presAssocID="{95869E0B-40CB-43D4-836C-89257DB23A2B}" presName="connectorText" presStyleLbl="sibTrans2D1" presStyleIdx="0" presStyleCnt="4"/>
      <dgm:spPr/>
      <dgm:t>
        <a:bodyPr/>
        <a:lstStyle/>
        <a:p>
          <a:endParaRPr lang="tr-TR"/>
        </a:p>
      </dgm:t>
    </dgm:pt>
    <dgm:pt modelId="{C8CBA39C-50D6-4A56-87E8-2653D38A7A64}" type="pres">
      <dgm:prSet presAssocID="{4276C2CC-7C1D-4709-9C25-F8A355623A90}" presName="node" presStyleLbl="node1" presStyleIdx="0" presStyleCnt="4">
        <dgm:presLayoutVars>
          <dgm:bulletEnabled val="1"/>
        </dgm:presLayoutVars>
      </dgm:prSet>
      <dgm:spPr/>
      <dgm:t>
        <a:bodyPr/>
        <a:lstStyle/>
        <a:p>
          <a:endParaRPr lang="tr-TR"/>
        </a:p>
      </dgm:t>
    </dgm:pt>
    <dgm:pt modelId="{C8A186E8-3EF5-4CDE-ADFD-418CBA719774}" type="pres">
      <dgm:prSet presAssocID="{D5B952D7-B259-40C5-8253-5FB93EAA7041}" presName="parTrans" presStyleLbl="sibTrans2D1" presStyleIdx="1" presStyleCnt="4"/>
      <dgm:spPr/>
      <dgm:t>
        <a:bodyPr/>
        <a:lstStyle/>
        <a:p>
          <a:endParaRPr lang="tr-TR"/>
        </a:p>
      </dgm:t>
    </dgm:pt>
    <dgm:pt modelId="{E3DED051-6279-4E38-937A-3A01AB4CA1A9}" type="pres">
      <dgm:prSet presAssocID="{D5B952D7-B259-40C5-8253-5FB93EAA7041}" presName="connectorText" presStyleLbl="sibTrans2D1" presStyleIdx="1" presStyleCnt="4"/>
      <dgm:spPr/>
      <dgm:t>
        <a:bodyPr/>
        <a:lstStyle/>
        <a:p>
          <a:endParaRPr lang="tr-TR"/>
        </a:p>
      </dgm:t>
    </dgm:pt>
    <dgm:pt modelId="{43D435BE-4187-4415-A35A-FE8E140719ED}" type="pres">
      <dgm:prSet presAssocID="{464C5F6C-2093-4E9E-9693-794B00424F2B}" presName="node" presStyleLbl="node1" presStyleIdx="1" presStyleCnt="4">
        <dgm:presLayoutVars>
          <dgm:bulletEnabled val="1"/>
        </dgm:presLayoutVars>
      </dgm:prSet>
      <dgm:spPr/>
      <dgm:t>
        <a:bodyPr/>
        <a:lstStyle/>
        <a:p>
          <a:endParaRPr lang="tr-TR"/>
        </a:p>
      </dgm:t>
    </dgm:pt>
    <dgm:pt modelId="{493A7E88-A90C-45AA-9909-88F14709B50C}" type="pres">
      <dgm:prSet presAssocID="{C62563EC-FDDF-4ABF-9257-711E7D39AEB2}" presName="parTrans" presStyleLbl="sibTrans2D1" presStyleIdx="2" presStyleCnt="4"/>
      <dgm:spPr/>
      <dgm:t>
        <a:bodyPr/>
        <a:lstStyle/>
        <a:p>
          <a:endParaRPr lang="tr-TR"/>
        </a:p>
      </dgm:t>
    </dgm:pt>
    <dgm:pt modelId="{04CC9C6F-7077-4817-BE40-D18D33819883}" type="pres">
      <dgm:prSet presAssocID="{C62563EC-FDDF-4ABF-9257-711E7D39AEB2}" presName="connectorText" presStyleLbl="sibTrans2D1" presStyleIdx="2" presStyleCnt="4"/>
      <dgm:spPr/>
      <dgm:t>
        <a:bodyPr/>
        <a:lstStyle/>
        <a:p>
          <a:endParaRPr lang="tr-TR"/>
        </a:p>
      </dgm:t>
    </dgm:pt>
    <dgm:pt modelId="{60F6AC45-5478-4AA4-877F-7394F6A7308E}" type="pres">
      <dgm:prSet presAssocID="{421D16C2-31AF-400A-B21A-784E59ACA1EF}" presName="node" presStyleLbl="node1" presStyleIdx="2" presStyleCnt="4">
        <dgm:presLayoutVars>
          <dgm:bulletEnabled val="1"/>
        </dgm:presLayoutVars>
      </dgm:prSet>
      <dgm:spPr/>
      <dgm:t>
        <a:bodyPr/>
        <a:lstStyle/>
        <a:p>
          <a:endParaRPr lang="tr-TR"/>
        </a:p>
      </dgm:t>
    </dgm:pt>
    <dgm:pt modelId="{B85ADF94-96C8-4564-AD42-212ACF44B1E9}" type="pres">
      <dgm:prSet presAssocID="{6A8625B3-28D3-4827-A5D1-B4BBBA80B0E7}" presName="parTrans" presStyleLbl="sibTrans2D1" presStyleIdx="3" presStyleCnt="4"/>
      <dgm:spPr/>
      <dgm:t>
        <a:bodyPr/>
        <a:lstStyle/>
        <a:p>
          <a:endParaRPr lang="tr-TR"/>
        </a:p>
      </dgm:t>
    </dgm:pt>
    <dgm:pt modelId="{2886EE85-ECF6-4B9E-82CC-F4C5E29E78F8}" type="pres">
      <dgm:prSet presAssocID="{6A8625B3-28D3-4827-A5D1-B4BBBA80B0E7}" presName="connectorText" presStyleLbl="sibTrans2D1" presStyleIdx="3" presStyleCnt="4"/>
      <dgm:spPr/>
      <dgm:t>
        <a:bodyPr/>
        <a:lstStyle/>
        <a:p>
          <a:endParaRPr lang="tr-TR"/>
        </a:p>
      </dgm:t>
    </dgm:pt>
    <dgm:pt modelId="{B855DEBE-4384-4CF4-8A8A-1F788C23FD82}" type="pres">
      <dgm:prSet presAssocID="{F09731EA-89DE-4E54-BE84-EB637BBA9D4A}" presName="node" presStyleLbl="node1" presStyleIdx="3" presStyleCnt="4">
        <dgm:presLayoutVars>
          <dgm:bulletEnabled val="1"/>
        </dgm:presLayoutVars>
      </dgm:prSet>
      <dgm:spPr/>
      <dgm:t>
        <a:bodyPr/>
        <a:lstStyle/>
        <a:p>
          <a:endParaRPr lang="tr-TR"/>
        </a:p>
      </dgm:t>
    </dgm:pt>
  </dgm:ptLst>
  <dgm:cxnLst>
    <dgm:cxn modelId="{F82BC15C-066E-4B59-A66B-36FFD302FFB4}" type="presOf" srcId="{6A8625B3-28D3-4827-A5D1-B4BBBA80B0E7}" destId="{2886EE85-ECF6-4B9E-82CC-F4C5E29E78F8}" srcOrd="1" destOrd="0" presId="urn:microsoft.com/office/officeart/2005/8/layout/radial5"/>
    <dgm:cxn modelId="{2FAF118E-6E92-46C6-BA0C-ADB8E2DC77D7}" type="presOf" srcId="{4276C2CC-7C1D-4709-9C25-F8A355623A90}" destId="{C8CBA39C-50D6-4A56-87E8-2653D38A7A64}" srcOrd="0" destOrd="0" presId="urn:microsoft.com/office/officeart/2005/8/layout/radial5"/>
    <dgm:cxn modelId="{665750C8-1122-4853-B39A-A5FD7E889805}" type="presOf" srcId="{421D16C2-31AF-400A-B21A-784E59ACA1EF}" destId="{60F6AC45-5478-4AA4-877F-7394F6A7308E}" srcOrd="0" destOrd="0" presId="urn:microsoft.com/office/officeart/2005/8/layout/radial5"/>
    <dgm:cxn modelId="{8B3303BB-7C12-4ED5-9DF8-C2299649C27B}" srcId="{C350BC92-7E85-4274-89C9-DC9420C8C123}" destId="{BF5CA973-CBDE-48B8-B9DF-7687B8ED4F8B}" srcOrd="0" destOrd="0" parTransId="{AEBFB41C-16D8-48D5-A076-B1707A7F2790}" sibTransId="{C9893841-D5AD-48D2-8B1A-441B978063E4}"/>
    <dgm:cxn modelId="{C1D3915D-5BC9-43B5-AFA0-65EFBE673DFD}" type="presOf" srcId="{C62563EC-FDDF-4ABF-9257-711E7D39AEB2}" destId="{04CC9C6F-7077-4817-BE40-D18D33819883}" srcOrd="1" destOrd="0" presId="urn:microsoft.com/office/officeart/2005/8/layout/radial5"/>
    <dgm:cxn modelId="{795E81A9-3D2E-421E-86A9-6418C56CE87B}" srcId="{BF5CA973-CBDE-48B8-B9DF-7687B8ED4F8B}" destId="{421D16C2-31AF-400A-B21A-784E59ACA1EF}" srcOrd="2" destOrd="0" parTransId="{C62563EC-FDDF-4ABF-9257-711E7D39AEB2}" sibTransId="{1680C555-0B4C-4A76-B8EF-5227120A62F3}"/>
    <dgm:cxn modelId="{1824E0CA-522A-46E6-A02A-AEDB8CB0885C}" type="presOf" srcId="{D5B952D7-B259-40C5-8253-5FB93EAA7041}" destId="{C8A186E8-3EF5-4CDE-ADFD-418CBA719774}" srcOrd="0" destOrd="0" presId="urn:microsoft.com/office/officeart/2005/8/layout/radial5"/>
    <dgm:cxn modelId="{0C1CAA78-3B38-4669-8401-F3EA5A0ECA6D}" type="presOf" srcId="{95869E0B-40CB-43D4-836C-89257DB23A2B}" destId="{8AA03629-9F73-4278-A251-ED8EC2703F97}" srcOrd="0" destOrd="0" presId="urn:microsoft.com/office/officeart/2005/8/layout/radial5"/>
    <dgm:cxn modelId="{3DAAD9FF-968B-4FE5-A4E9-108FE01D23D4}" srcId="{BF5CA973-CBDE-48B8-B9DF-7687B8ED4F8B}" destId="{F09731EA-89DE-4E54-BE84-EB637BBA9D4A}" srcOrd="3" destOrd="0" parTransId="{6A8625B3-28D3-4827-A5D1-B4BBBA80B0E7}" sibTransId="{E6B43289-3AE6-4453-B559-A4CB7E164AD5}"/>
    <dgm:cxn modelId="{624B81F6-9D8E-4DDF-82DF-6D868312B287}" type="presOf" srcId="{F09731EA-89DE-4E54-BE84-EB637BBA9D4A}" destId="{B855DEBE-4384-4CF4-8A8A-1F788C23FD82}" srcOrd="0" destOrd="0" presId="urn:microsoft.com/office/officeart/2005/8/layout/radial5"/>
    <dgm:cxn modelId="{3B15E93B-7B23-4C96-B927-C8315BFD5341}" type="presOf" srcId="{D5B952D7-B259-40C5-8253-5FB93EAA7041}" destId="{E3DED051-6279-4E38-937A-3A01AB4CA1A9}" srcOrd="1" destOrd="0" presId="urn:microsoft.com/office/officeart/2005/8/layout/radial5"/>
    <dgm:cxn modelId="{DC8569D6-ADE5-4C36-BD49-CDF2F9FFF38D}" srcId="{BF5CA973-CBDE-48B8-B9DF-7687B8ED4F8B}" destId="{4276C2CC-7C1D-4709-9C25-F8A355623A90}" srcOrd="0" destOrd="0" parTransId="{95869E0B-40CB-43D4-836C-89257DB23A2B}" sibTransId="{CC759CDC-4AA5-40E9-8FB1-FC2523766D49}"/>
    <dgm:cxn modelId="{931E60C9-B8FF-473A-8385-2755ECCAB8BA}" type="presOf" srcId="{BF5CA973-CBDE-48B8-B9DF-7687B8ED4F8B}" destId="{D910C6DD-5812-470A-9CBA-58CF66D58506}" srcOrd="0" destOrd="0" presId="urn:microsoft.com/office/officeart/2005/8/layout/radial5"/>
    <dgm:cxn modelId="{B1CDC094-2F78-46FF-B2DE-21A27F7B918C}" srcId="{BF5CA973-CBDE-48B8-B9DF-7687B8ED4F8B}" destId="{464C5F6C-2093-4E9E-9693-794B00424F2B}" srcOrd="1" destOrd="0" parTransId="{D5B952D7-B259-40C5-8253-5FB93EAA7041}" sibTransId="{D34A40B8-8172-48FB-860D-C379FF49708F}"/>
    <dgm:cxn modelId="{2E5CAA44-943B-4BC0-BBCA-BD648CF618D3}" type="presOf" srcId="{6A8625B3-28D3-4827-A5D1-B4BBBA80B0E7}" destId="{B85ADF94-96C8-4564-AD42-212ACF44B1E9}" srcOrd="0" destOrd="0" presId="urn:microsoft.com/office/officeart/2005/8/layout/radial5"/>
    <dgm:cxn modelId="{26A40FBB-5111-4CE4-A83D-E6B197B71C65}" type="presOf" srcId="{95869E0B-40CB-43D4-836C-89257DB23A2B}" destId="{191BBE9F-DE82-4A82-940F-617465EA4B48}" srcOrd="1" destOrd="0" presId="urn:microsoft.com/office/officeart/2005/8/layout/radial5"/>
    <dgm:cxn modelId="{F49E612D-E27B-4CE5-ACD1-1E6C777CD00C}" type="presOf" srcId="{C350BC92-7E85-4274-89C9-DC9420C8C123}" destId="{23F0749D-FB96-418F-8202-C03770182A80}" srcOrd="0" destOrd="0" presId="urn:microsoft.com/office/officeart/2005/8/layout/radial5"/>
    <dgm:cxn modelId="{232A8399-42A3-497A-AC12-9A777DF306F0}" type="presOf" srcId="{464C5F6C-2093-4E9E-9693-794B00424F2B}" destId="{43D435BE-4187-4415-A35A-FE8E140719ED}" srcOrd="0" destOrd="0" presId="urn:microsoft.com/office/officeart/2005/8/layout/radial5"/>
    <dgm:cxn modelId="{B943EB01-D98B-47A6-8A9E-F3DFC80FD909}" type="presOf" srcId="{C62563EC-FDDF-4ABF-9257-711E7D39AEB2}" destId="{493A7E88-A90C-45AA-9909-88F14709B50C}" srcOrd="0" destOrd="0" presId="urn:microsoft.com/office/officeart/2005/8/layout/radial5"/>
    <dgm:cxn modelId="{5705C6DD-E711-43AB-B3B5-AA4E2255520D}" type="presParOf" srcId="{23F0749D-FB96-418F-8202-C03770182A80}" destId="{D910C6DD-5812-470A-9CBA-58CF66D58506}" srcOrd="0" destOrd="0" presId="urn:microsoft.com/office/officeart/2005/8/layout/radial5"/>
    <dgm:cxn modelId="{49D1BD13-3D79-4158-B250-96E7881C1760}" type="presParOf" srcId="{23F0749D-FB96-418F-8202-C03770182A80}" destId="{8AA03629-9F73-4278-A251-ED8EC2703F97}" srcOrd="1" destOrd="0" presId="urn:microsoft.com/office/officeart/2005/8/layout/radial5"/>
    <dgm:cxn modelId="{46F3B8C9-8731-4A49-8783-B4865454D271}" type="presParOf" srcId="{8AA03629-9F73-4278-A251-ED8EC2703F97}" destId="{191BBE9F-DE82-4A82-940F-617465EA4B48}" srcOrd="0" destOrd="0" presId="urn:microsoft.com/office/officeart/2005/8/layout/radial5"/>
    <dgm:cxn modelId="{1F03A554-1DE7-43F7-8CC5-62E948C47DAD}" type="presParOf" srcId="{23F0749D-FB96-418F-8202-C03770182A80}" destId="{C8CBA39C-50D6-4A56-87E8-2653D38A7A64}" srcOrd="2" destOrd="0" presId="urn:microsoft.com/office/officeart/2005/8/layout/radial5"/>
    <dgm:cxn modelId="{1D3A7DD1-332B-4D07-AA7C-25DB8CFE34AA}" type="presParOf" srcId="{23F0749D-FB96-418F-8202-C03770182A80}" destId="{C8A186E8-3EF5-4CDE-ADFD-418CBA719774}" srcOrd="3" destOrd="0" presId="urn:microsoft.com/office/officeart/2005/8/layout/radial5"/>
    <dgm:cxn modelId="{915B7569-4CED-4802-B3AF-7CA3FE3E874D}" type="presParOf" srcId="{C8A186E8-3EF5-4CDE-ADFD-418CBA719774}" destId="{E3DED051-6279-4E38-937A-3A01AB4CA1A9}" srcOrd="0" destOrd="0" presId="urn:microsoft.com/office/officeart/2005/8/layout/radial5"/>
    <dgm:cxn modelId="{2914F185-7547-437D-9E50-089B919DCBA1}" type="presParOf" srcId="{23F0749D-FB96-418F-8202-C03770182A80}" destId="{43D435BE-4187-4415-A35A-FE8E140719ED}" srcOrd="4" destOrd="0" presId="urn:microsoft.com/office/officeart/2005/8/layout/radial5"/>
    <dgm:cxn modelId="{AB87FA44-3A85-4CF2-867C-DF16938D080A}" type="presParOf" srcId="{23F0749D-FB96-418F-8202-C03770182A80}" destId="{493A7E88-A90C-45AA-9909-88F14709B50C}" srcOrd="5" destOrd="0" presId="urn:microsoft.com/office/officeart/2005/8/layout/radial5"/>
    <dgm:cxn modelId="{C169745F-51B1-463F-8D9D-83441E21BAC6}" type="presParOf" srcId="{493A7E88-A90C-45AA-9909-88F14709B50C}" destId="{04CC9C6F-7077-4817-BE40-D18D33819883}" srcOrd="0" destOrd="0" presId="urn:microsoft.com/office/officeart/2005/8/layout/radial5"/>
    <dgm:cxn modelId="{39F17F61-3CF4-45CD-A9EE-83E5DEC0218D}" type="presParOf" srcId="{23F0749D-FB96-418F-8202-C03770182A80}" destId="{60F6AC45-5478-4AA4-877F-7394F6A7308E}" srcOrd="6" destOrd="0" presId="urn:microsoft.com/office/officeart/2005/8/layout/radial5"/>
    <dgm:cxn modelId="{DB4954F8-3BCE-49F6-B864-9CEC8F647DEF}" type="presParOf" srcId="{23F0749D-FB96-418F-8202-C03770182A80}" destId="{B85ADF94-96C8-4564-AD42-212ACF44B1E9}" srcOrd="7" destOrd="0" presId="urn:microsoft.com/office/officeart/2005/8/layout/radial5"/>
    <dgm:cxn modelId="{B41A08F4-8F5C-4C7A-8A05-FB6DD43CE0C2}" type="presParOf" srcId="{B85ADF94-96C8-4564-AD42-212ACF44B1E9}" destId="{2886EE85-ECF6-4B9E-82CC-F4C5E29E78F8}" srcOrd="0" destOrd="0" presId="urn:microsoft.com/office/officeart/2005/8/layout/radial5"/>
    <dgm:cxn modelId="{9BA4EF6B-C731-4CE7-9D66-2040ABB2F670}" type="presParOf" srcId="{23F0749D-FB96-418F-8202-C03770182A80}" destId="{B855DEBE-4384-4CF4-8A8A-1F788C23FD82}" srcOrd="8" destOrd="0" presId="urn:microsoft.com/office/officeart/2005/8/layout/radial5"/>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343B58F7-393F-4064-936E-1666E553B968}" type="presOf" srcId="{6D8F616C-5560-4CFA-9142-DE89A3921BF2}" destId="{B825B2F3-592F-4595-A1FE-D4717540E29F}" srcOrd="0" destOrd="0" presId="urn:microsoft.com/office/officeart/2005/8/layout/hChevron3"/>
    <dgm:cxn modelId="{D4256565-D17D-42E6-A3F5-732EC100C887}" type="presOf" srcId="{190F4928-E1E4-4DBB-BEF3-F88FDCB45E61}" destId="{9B891A10-9F93-434D-9B18-A4AABC3528AD}" srcOrd="0" destOrd="0" presId="urn:microsoft.com/office/officeart/2005/8/layout/hChevron3"/>
    <dgm:cxn modelId="{4B042558-DCE1-401C-A8A7-FFF8AA24814D}" type="presOf" srcId="{CF1FACA8-8E3A-4DD6-8967-1C0C6A60FFEB}" destId="{D5BE4F38-1013-49A4-92D3-475C4BC8BE6A}"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3C4AF69A-8A5B-4356-9511-774C4E997093}" type="presOf" srcId="{9760DC9B-F2BE-4099-942D-79204F4AD244}" destId="{846A4B04-42D5-43EE-9EE7-1E2D8FAEC0C2}" srcOrd="0" destOrd="0" presId="urn:microsoft.com/office/officeart/2005/8/layout/hChevron3"/>
    <dgm:cxn modelId="{59AED384-47B9-43C9-935C-EF481E14CA13}" type="presOf" srcId="{29B07A9B-758D-4B21-AA1D-5D156007851D}" destId="{624C2BBB-E225-457B-9030-4059AD5FDDB1}" srcOrd="0" destOrd="0" presId="urn:microsoft.com/office/officeart/2005/8/layout/hChevron3"/>
    <dgm:cxn modelId="{5F521BB5-3827-4335-93F2-4AF18B1396A2}" type="presOf" srcId="{9971BDDA-7F5A-4283-BABC-2783F2DAEC2A}" destId="{731FA5CE-5300-4FB1-B873-8E580626F98D}" srcOrd="0" destOrd="0" presId="urn:microsoft.com/office/officeart/2005/8/layout/hChevron3"/>
    <dgm:cxn modelId="{3B53122C-E690-4576-834B-F05AD1FFA652}" type="presOf" srcId="{84C7E155-22FD-4C9A-80F2-286C57991394}" destId="{10C4BF1F-27B7-4C3B-BBA3-4D2570A5BEDE}" srcOrd="0" destOrd="0" presId="urn:microsoft.com/office/officeart/2005/8/layout/hChevron3"/>
    <dgm:cxn modelId="{06E89547-20DB-468C-9181-5077C8BFF25B}" type="presParOf" srcId="{846A4B04-42D5-43EE-9EE7-1E2D8FAEC0C2}" destId="{D5BE4F38-1013-49A4-92D3-475C4BC8BE6A}" srcOrd="0" destOrd="0" presId="urn:microsoft.com/office/officeart/2005/8/layout/hChevron3"/>
    <dgm:cxn modelId="{F8451F68-736C-40D5-A19A-4BE32344D580}" type="presParOf" srcId="{846A4B04-42D5-43EE-9EE7-1E2D8FAEC0C2}" destId="{6EEDA9E6-F5CD-4925-9D60-2CD4CAFC7D67}" srcOrd="1" destOrd="0" presId="urn:microsoft.com/office/officeart/2005/8/layout/hChevron3"/>
    <dgm:cxn modelId="{4B52028F-195D-4BB6-97E7-A9165106C448}" type="presParOf" srcId="{846A4B04-42D5-43EE-9EE7-1E2D8FAEC0C2}" destId="{10C4BF1F-27B7-4C3B-BBA3-4D2570A5BEDE}" srcOrd="2" destOrd="0" presId="urn:microsoft.com/office/officeart/2005/8/layout/hChevron3"/>
    <dgm:cxn modelId="{937E0215-AB7E-426C-8B9F-0E0F6CA16613}" type="presParOf" srcId="{846A4B04-42D5-43EE-9EE7-1E2D8FAEC0C2}" destId="{5D081AB1-DF61-4008-84D7-14292ADDA097}" srcOrd="3" destOrd="0" presId="urn:microsoft.com/office/officeart/2005/8/layout/hChevron3"/>
    <dgm:cxn modelId="{5E3D36FA-71C3-4FD8-A29A-8E360D0AC75F}" type="presParOf" srcId="{846A4B04-42D5-43EE-9EE7-1E2D8FAEC0C2}" destId="{731FA5CE-5300-4FB1-B873-8E580626F98D}" srcOrd="4" destOrd="0" presId="urn:microsoft.com/office/officeart/2005/8/layout/hChevron3"/>
    <dgm:cxn modelId="{69DC0766-569B-4182-838F-B5BAF9F6EF51}" type="presParOf" srcId="{846A4B04-42D5-43EE-9EE7-1E2D8FAEC0C2}" destId="{C808C3B9-2886-4F6C-8942-88251E22EFD2}" srcOrd="5" destOrd="0" presId="urn:microsoft.com/office/officeart/2005/8/layout/hChevron3"/>
    <dgm:cxn modelId="{9AEBBB45-9078-4638-A93E-5D626D96905F}" type="presParOf" srcId="{846A4B04-42D5-43EE-9EE7-1E2D8FAEC0C2}" destId="{624C2BBB-E225-457B-9030-4059AD5FDDB1}" srcOrd="6" destOrd="0" presId="urn:microsoft.com/office/officeart/2005/8/layout/hChevron3"/>
    <dgm:cxn modelId="{97C257B1-9AAB-4FDC-945C-227A871A4D48}" type="presParOf" srcId="{846A4B04-42D5-43EE-9EE7-1E2D8FAEC0C2}" destId="{347E1C1E-973C-4DD3-AA23-898DC4EBC2DA}" srcOrd="7" destOrd="0" presId="urn:microsoft.com/office/officeart/2005/8/layout/hChevron3"/>
    <dgm:cxn modelId="{EA341ACF-0ABC-4EB6-ADD9-553789F8BB8B}" type="presParOf" srcId="{846A4B04-42D5-43EE-9EE7-1E2D8FAEC0C2}" destId="{B825B2F3-592F-4595-A1FE-D4717540E29F}" srcOrd="8" destOrd="0" presId="urn:microsoft.com/office/officeart/2005/8/layout/hChevron3"/>
    <dgm:cxn modelId="{58DC71B3-CCCD-4DAF-9CA2-A6DEFA28FDB3}" type="presParOf" srcId="{846A4B04-42D5-43EE-9EE7-1E2D8FAEC0C2}" destId="{78285BEB-221E-4EF4-9C0B-D3C87E78ECE1}" srcOrd="9" destOrd="0" presId="urn:microsoft.com/office/officeart/2005/8/layout/hChevron3"/>
    <dgm:cxn modelId="{B7FD72F8-C4A9-4E3F-A8B5-52E70534DFA8}"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2000" dirty="0" smtClean="0"/>
            <a:t>Dış Politika Çerçevesi</a:t>
          </a:r>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“Tek bir nehir halinde denize dökülen Fırat ve Dicle Nehirlerinin tek bir havza oluşturduğu genel kabul görmektedir. İki nehir tek havza ilkesi Türkiye için vazgeçilmez bir koşuldur. Bu kapsamda iki nehrin toplam su potansiyelinin kıyıdaş üç ülkenin ihtiyaçlarını karşılamaya yeterli olduğu düşünülmektedir. Bu çerçevede Türkiye, </a:t>
          </a:r>
          <a:r>
            <a:rPr lang="tr-TR" sz="16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suların hakça, akılcı ve optimum kullanımını,</a:t>
          </a:r>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suyun yararlarının paylaşılmasını ve diğer kıyıdaş ülkelere </a:t>
          </a:r>
          <a:r>
            <a:rPr lang="tr-TR" sz="16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“ciddi zarar” </a:t>
          </a:r>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verilmemesini savunmakta olup Dicle ve Fırat suları konusunu tüm boyutlarıyla ve bütüncül bir yaklaşımla görüşmeye hazırdır. </a:t>
          </a:r>
          <a:r>
            <a:rPr lang="tr-TR" sz="16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Bu çerçevede bir iyi niyet gösterisi olarak talep edilen bilgi ve veriler diğer kıyıdaş ülkelere iletilmiş ve bilgi değişiminin havza bazında karşılıklı olması gerektiği vurgulanmıştır</a:t>
          </a:r>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(Dış İşleri Bakanlığı) </a:t>
          </a:r>
          <a:endParaRPr lang="tr-TR" sz="160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1"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1" custScaleX="127644" custLinFactNeighborY="1193">
        <dgm:presLayoutVars>
          <dgm:bulletEnabled val="1"/>
        </dgm:presLayoutVars>
      </dgm:prSet>
      <dgm:spPr/>
      <dgm:t>
        <a:bodyPr/>
        <a:lstStyle/>
        <a:p>
          <a:endParaRPr lang="tr-TR"/>
        </a:p>
      </dgm:t>
    </dgm:pt>
  </dgm:ptLst>
  <dgm:cxnLst>
    <dgm:cxn modelId="{AD085A52-5255-4A7B-A3A7-CFA5DF510DA7}" srcId="{9E68A843-F935-455E-90BD-70A7FE45CA0C}" destId="{963A84F5-0988-4C03-A957-9366582026BB}" srcOrd="0" destOrd="0" parTransId="{1FF894F0-FA4E-4ACA-9D3D-670D91B05EF4}" sibTransId="{7DF64693-AC66-4828-B08E-48DF09D30203}"/>
    <dgm:cxn modelId="{82126585-0964-48C0-8012-283CFC5AA56D}" srcId="{963A84F5-0988-4C03-A957-9366582026BB}" destId="{CCAF97A7-2553-4BBA-902C-561DE1901A5D}" srcOrd="0" destOrd="0" parTransId="{6D5E9BB8-584E-421E-99C7-F5269B833E76}" sibTransId="{A52BE76C-9A3D-4D62-86EC-B40F71DEE5D1}"/>
    <dgm:cxn modelId="{3B9D5FDF-F62E-4C33-97BD-D4F1EF09622B}" type="presOf" srcId="{CCAF97A7-2553-4BBA-902C-561DE1901A5D}" destId="{A1965D53-C95D-4332-B66B-3C3884D6F9EE}" srcOrd="0" destOrd="0" presId="urn:microsoft.com/office/officeart/2005/8/layout/vList5"/>
    <dgm:cxn modelId="{59F23DBE-CDF3-4A5F-9B43-BFA00E3CA01C}" type="presOf" srcId="{9E68A843-F935-455E-90BD-70A7FE45CA0C}" destId="{DE068725-45D7-4B72-ADCE-AAA88F174C68}" srcOrd="0" destOrd="0" presId="urn:microsoft.com/office/officeart/2005/8/layout/vList5"/>
    <dgm:cxn modelId="{3CA62035-4DD3-4FFB-A236-AC8071AD5C63}" type="presOf" srcId="{963A84F5-0988-4C03-A957-9366582026BB}" destId="{552D18FB-6A1A-4224-A123-45213F899014}" srcOrd="0" destOrd="0" presId="urn:microsoft.com/office/officeart/2005/8/layout/vList5"/>
    <dgm:cxn modelId="{B88D2C81-7E13-4324-85E0-B20E8DFFA74E}" type="presParOf" srcId="{DE068725-45D7-4B72-ADCE-AAA88F174C68}" destId="{50BDD7C2-06D1-4BCF-AED2-8785BF864C69}" srcOrd="0" destOrd="0" presId="urn:microsoft.com/office/officeart/2005/8/layout/vList5"/>
    <dgm:cxn modelId="{FCD2E16E-D14C-4066-85B0-7C2D713D0CB1}" type="presParOf" srcId="{50BDD7C2-06D1-4BCF-AED2-8785BF864C69}" destId="{552D18FB-6A1A-4224-A123-45213F899014}" srcOrd="0" destOrd="0" presId="urn:microsoft.com/office/officeart/2005/8/layout/vList5"/>
    <dgm:cxn modelId="{A1ADC59F-1393-4EAB-BCF2-8A8E44D23C10}" type="presParOf" srcId="{50BDD7C2-06D1-4BCF-AED2-8785BF864C69}" destId="{A1965D53-C95D-4332-B66B-3C3884D6F9EE}"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540AC552-E591-475D-B29F-1E8898DE76C5}" type="presOf" srcId="{29B07A9B-758D-4B21-AA1D-5D156007851D}" destId="{624C2BBB-E225-457B-9030-4059AD5FDDB1}"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4A7EE320-A259-42C7-AE0B-895D84D9006D}" srcId="{9760DC9B-F2BE-4099-942D-79204F4AD244}" destId="{190F4928-E1E4-4DBB-BEF3-F88FDCB45E61}" srcOrd="5" destOrd="0" parTransId="{0FAA3656-BEF2-48A6-A34D-5A3AF2F06009}" sibTransId="{DA5FB226-68DF-4C2A-9712-165F26F88BB9}"/>
    <dgm:cxn modelId="{AE771540-9B35-4F67-A1C2-71D5A892E638}" type="presOf" srcId="{CF1FACA8-8E3A-4DD6-8967-1C0C6A60FFEB}" destId="{D5BE4F38-1013-49A4-92D3-475C4BC8BE6A}"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8AAA60A0-D195-494F-B647-88B7CD7F054E}" type="presOf" srcId="{9971BDDA-7F5A-4283-BABC-2783F2DAEC2A}" destId="{731FA5CE-5300-4FB1-B873-8E580626F98D}" srcOrd="0" destOrd="0" presId="urn:microsoft.com/office/officeart/2005/8/layout/hChevron3"/>
    <dgm:cxn modelId="{A90E9FD6-2B2A-484D-AD8D-AC5410FFB0C7}" type="presOf" srcId="{9760DC9B-F2BE-4099-942D-79204F4AD244}" destId="{846A4B04-42D5-43EE-9EE7-1E2D8FAEC0C2}" srcOrd="0" destOrd="0" presId="urn:microsoft.com/office/officeart/2005/8/layout/hChevron3"/>
    <dgm:cxn modelId="{CDB8B224-4F12-438F-925F-9BD14B3E9B45}" type="presOf" srcId="{190F4928-E1E4-4DBB-BEF3-F88FDCB45E61}" destId="{9B891A10-9F93-434D-9B18-A4AABC3528AD}" srcOrd="0" destOrd="0" presId="urn:microsoft.com/office/officeart/2005/8/layout/hChevron3"/>
    <dgm:cxn modelId="{E867EBD9-15C5-4BAB-9B77-64F32D7F306D}" type="presOf" srcId="{6D8F616C-5560-4CFA-9142-DE89A3921BF2}" destId="{B825B2F3-592F-4595-A1FE-D4717540E29F}" srcOrd="0" destOrd="0" presId="urn:microsoft.com/office/officeart/2005/8/layout/hChevron3"/>
    <dgm:cxn modelId="{C735ECCE-188E-4EA4-8EC7-E40FE6BE270A}"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559BF8A3-1F6C-42D0-9EA4-AD5852ECB238}" type="presParOf" srcId="{846A4B04-42D5-43EE-9EE7-1E2D8FAEC0C2}" destId="{D5BE4F38-1013-49A4-92D3-475C4BC8BE6A}" srcOrd="0" destOrd="0" presId="urn:microsoft.com/office/officeart/2005/8/layout/hChevron3"/>
    <dgm:cxn modelId="{F70FF3AC-77FB-4E84-B323-36C1B753BD99}" type="presParOf" srcId="{846A4B04-42D5-43EE-9EE7-1E2D8FAEC0C2}" destId="{6EEDA9E6-F5CD-4925-9D60-2CD4CAFC7D67}" srcOrd="1" destOrd="0" presId="urn:microsoft.com/office/officeart/2005/8/layout/hChevron3"/>
    <dgm:cxn modelId="{487A0209-7676-45B0-A6D0-44521A122337}" type="presParOf" srcId="{846A4B04-42D5-43EE-9EE7-1E2D8FAEC0C2}" destId="{10C4BF1F-27B7-4C3B-BBA3-4D2570A5BEDE}" srcOrd="2" destOrd="0" presId="urn:microsoft.com/office/officeart/2005/8/layout/hChevron3"/>
    <dgm:cxn modelId="{2265AA0B-BD91-47D6-B3E9-26B082B74493}" type="presParOf" srcId="{846A4B04-42D5-43EE-9EE7-1E2D8FAEC0C2}" destId="{5D081AB1-DF61-4008-84D7-14292ADDA097}" srcOrd="3" destOrd="0" presId="urn:microsoft.com/office/officeart/2005/8/layout/hChevron3"/>
    <dgm:cxn modelId="{06E35132-9643-4859-8197-D0361DBB5A31}" type="presParOf" srcId="{846A4B04-42D5-43EE-9EE7-1E2D8FAEC0C2}" destId="{731FA5CE-5300-4FB1-B873-8E580626F98D}" srcOrd="4" destOrd="0" presId="urn:microsoft.com/office/officeart/2005/8/layout/hChevron3"/>
    <dgm:cxn modelId="{4BC7D6E5-FFF0-4FBD-A4B3-565A5B8B745B}" type="presParOf" srcId="{846A4B04-42D5-43EE-9EE7-1E2D8FAEC0C2}" destId="{C808C3B9-2886-4F6C-8942-88251E22EFD2}" srcOrd="5" destOrd="0" presId="urn:microsoft.com/office/officeart/2005/8/layout/hChevron3"/>
    <dgm:cxn modelId="{4531E3BD-3711-449B-824B-876B79F217E2}" type="presParOf" srcId="{846A4B04-42D5-43EE-9EE7-1E2D8FAEC0C2}" destId="{624C2BBB-E225-457B-9030-4059AD5FDDB1}" srcOrd="6" destOrd="0" presId="urn:microsoft.com/office/officeart/2005/8/layout/hChevron3"/>
    <dgm:cxn modelId="{3DFA4020-17A1-45AC-A281-5A97C94CB9F6}" type="presParOf" srcId="{846A4B04-42D5-43EE-9EE7-1E2D8FAEC0C2}" destId="{347E1C1E-973C-4DD3-AA23-898DC4EBC2DA}" srcOrd="7" destOrd="0" presId="urn:microsoft.com/office/officeart/2005/8/layout/hChevron3"/>
    <dgm:cxn modelId="{6BEF1B25-170F-4411-993D-DBA799ACCABA}" type="presParOf" srcId="{846A4B04-42D5-43EE-9EE7-1E2D8FAEC0C2}" destId="{B825B2F3-592F-4595-A1FE-D4717540E29F}" srcOrd="8" destOrd="0" presId="urn:microsoft.com/office/officeart/2005/8/layout/hChevron3"/>
    <dgm:cxn modelId="{CAF21E79-81AD-49DD-AD79-A9E4C56C8D8F}" type="presParOf" srcId="{846A4B04-42D5-43EE-9EE7-1E2D8FAEC0C2}" destId="{78285BEB-221E-4EF4-9C0B-D3C87E78ECE1}" srcOrd="9" destOrd="0" presId="urn:microsoft.com/office/officeart/2005/8/layout/hChevron3"/>
    <dgm:cxn modelId="{60B6697C-11E3-4705-BDEA-EF0AB3CEF619}"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BB6F3987-9B9F-4B49-8F05-75462B438536}" type="presOf" srcId="{9760DC9B-F2BE-4099-942D-79204F4AD244}" destId="{846A4B04-42D5-43EE-9EE7-1E2D8FAEC0C2}" srcOrd="0" destOrd="0" presId="urn:microsoft.com/office/officeart/2005/8/layout/hChevron3"/>
    <dgm:cxn modelId="{B3EC5D22-5448-4B15-8BC3-9D4FAD53E119}" type="presOf" srcId="{6D8F616C-5560-4CFA-9142-DE89A3921BF2}" destId="{B825B2F3-592F-4595-A1FE-D4717540E29F}" srcOrd="0" destOrd="0" presId="urn:microsoft.com/office/officeart/2005/8/layout/hChevron3"/>
    <dgm:cxn modelId="{E565AA0A-1EA5-4AE2-B2CA-450727F10840}" type="presOf" srcId="{9971BDDA-7F5A-4283-BABC-2783F2DAEC2A}" destId="{731FA5CE-5300-4FB1-B873-8E580626F98D}"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47A61CF1-F87B-45AC-9F83-6663CFCCAB07}" type="presOf" srcId="{190F4928-E1E4-4DBB-BEF3-F88FDCB45E61}" destId="{9B891A10-9F93-434D-9B18-A4AABC3528AD}" srcOrd="0" destOrd="0" presId="urn:microsoft.com/office/officeart/2005/8/layout/hChevron3"/>
    <dgm:cxn modelId="{E0B671C3-C986-458E-8D04-5736E4A4C938}" type="presOf" srcId="{CF1FACA8-8E3A-4DD6-8967-1C0C6A60FFEB}" destId="{D5BE4F38-1013-49A4-92D3-475C4BC8BE6A}" srcOrd="0" destOrd="0" presId="urn:microsoft.com/office/officeart/2005/8/layout/hChevron3"/>
    <dgm:cxn modelId="{D00EF034-0217-43EA-9E29-36DAF424B573}" type="presOf" srcId="{84C7E155-22FD-4C9A-80F2-286C57991394}" destId="{10C4BF1F-27B7-4C3B-BBA3-4D2570A5BEDE}" srcOrd="0" destOrd="0" presId="urn:microsoft.com/office/officeart/2005/8/layout/hChevron3"/>
    <dgm:cxn modelId="{B4F61085-0668-4423-96CA-A94687BA00F8}"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074C29A-E343-4E72-AE1B-059D77BEBEBB}" type="presParOf" srcId="{846A4B04-42D5-43EE-9EE7-1E2D8FAEC0C2}" destId="{D5BE4F38-1013-49A4-92D3-475C4BC8BE6A}" srcOrd="0" destOrd="0" presId="urn:microsoft.com/office/officeart/2005/8/layout/hChevron3"/>
    <dgm:cxn modelId="{9D3265AB-D2B2-4D40-8D87-365455A93487}" type="presParOf" srcId="{846A4B04-42D5-43EE-9EE7-1E2D8FAEC0C2}" destId="{6EEDA9E6-F5CD-4925-9D60-2CD4CAFC7D67}" srcOrd="1" destOrd="0" presId="urn:microsoft.com/office/officeart/2005/8/layout/hChevron3"/>
    <dgm:cxn modelId="{810DFD9C-EFEC-41EA-8540-A90900274AC5}" type="presParOf" srcId="{846A4B04-42D5-43EE-9EE7-1E2D8FAEC0C2}" destId="{10C4BF1F-27B7-4C3B-BBA3-4D2570A5BEDE}" srcOrd="2" destOrd="0" presId="urn:microsoft.com/office/officeart/2005/8/layout/hChevron3"/>
    <dgm:cxn modelId="{661E4D5F-7F32-4938-BD5E-559A47C28EA2}" type="presParOf" srcId="{846A4B04-42D5-43EE-9EE7-1E2D8FAEC0C2}" destId="{5D081AB1-DF61-4008-84D7-14292ADDA097}" srcOrd="3" destOrd="0" presId="urn:microsoft.com/office/officeart/2005/8/layout/hChevron3"/>
    <dgm:cxn modelId="{C22DA45C-7A1E-49A2-AD20-5FE1844DA83E}" type="presParOf" srcId="{846A4B04-42D5-43EE-9EE7-1E2D8FAEC0C2}" destId="{731FA5CE-5300-4FB1-B873-8E580626F98D}" srcOrd="4" destOrd="0" presId="urn:microsoft.com/office/officeart/2005/8/layout/hChevron3"/>
    <dgm:cxn modelId="{8F2413B6-738F-4B7C-B546-187EC082CED6}" type="presParOf" srcId="{846A4B04-42D5-43EE-9EE7-1E2D8FAEC0C2}" destId="{C808C3B9-2886-4F6C-8942-88251E22EFD2}" srcOrd="5" destOrd="0" presId="urn:microsoft.com/office/officeart/2005/8/layout/hChevron3"/>
    <dgm:cxn modelId="{C272BCC7-C479-40CB-B2DF-676D68A47DB5}" type="presParOf" srcId="{846A4B04-42D5-43EE-9EE7-1E2D8FAEC0C2}" destId="{624C2BBB-E225-457B-9030-4059AD5FDDB1}" srcOrd="6" destOrd="0" presId="urn:microsoft.com/office/officeart/2005/8/layout/hChevron3"/>
    <dgm:cxn modelId="{1F0190D8-7B5B-4CFF-B053-029E618B4C8D}" type="presParOf" srcId="{846A4B04-42D5-43EE-9EE7-1E2D8FAEC0C2}" destId="{347E1C1E-973C-4DD3-AA23-898DC4EBC2DA}" srcOrd="7" destOrd="0" presId="urn:microsoft.com/office/officeart/2005/8/layout/hChevron3"/>
    <dgm:cxn modelId="{E72BAD65-936B-4409-B179-819F42A588DF}" type="presParOf" srcId="{846A4B04-42D5-43EE-9EE7-1E2D8FAEC0C2}" destId="{B825B2F3-592F-4595-A1FE-D4717540E29F}" srcOrd="8" destOrd="0" presId="urn:microsoft.com/office/officeart/2005/8/layout/hChevron3"/>
    <dgm:cxn modelId="{F80B03C9-31C2-4F7F-952F-03647AB3B1B1}" type="presParOf" srcId="{846A4B04-42D5-43EE-9EE7-1E2D8FAEC0C2}" destId="{78285BEB-221E-4EF4-9C0B-D3C87E78ECE1}" srcOrd="9" destOrd="0" presId="urn:microsoft.com/office/officeart/2005/8/layout/hChevron3"/>
    <dgm:cxn modelId="{0D684499-8D10-4F31-95A8-CDE50DFEB4C8}"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D892F79-5E3F-4732-9AA8-8D5DB0820118}" type="doc">
      <dgm:prSet loTypeId="urn:microsoft.com/office/officeart/2005/8/layout/hProcess9" loCatId="process" qsTypeId="urn:microsoft.com/office/officeart/2005/8/quickstyle/simple1" qsCatId="simple" csTypeId="urn:microsoft.com/office/officeart/2005/8/colors/colorful5" csCatId="colorful" phldr="1"/>
      <dgm:spPr/>
    </dgm:pt>
    <dgm:pt modelId="{EE3974FF-2727-41AE-A4E2-C38A628CF2F0}">
      <dgm:prSet phldrT="[Metin]"/>
      <dgm:spPr/>
      <dgm:t>
        <a:bodyPr/>
        <a:lstStyle/>
        <a:p>
          <a:r>
            <a:rPr lang="tr-TR" dirty="0" smtClean="0"/>
            <a:t>Anayasa</a:t>
          </a:r>
          <a:endParaRPr lang="tr-TR" dirty="0"/>
        </a:p>
      </dgm:t>
    </dgm:pt>
    <dgm:pt modelId="{AF5A246C-317D-41AF-940E-2E3235DD5D3A}" type="parTrans" cxnId="{96164013-78A9-4434-BFC3-9A2842263C73}">
      <dgm:prSet/>
      <dgm:spPr/>
      <dgm:t>
        <a:bodyPr/>
        <a:lstStyle/>
        <a:p>
          <a:endParaRPr lang="tr-TR"/>
        </a:p>
      </dgm:t>
    </dgm:pt>
    <dgm:pt modelId="{43EF3B3A-FE7E-4B3B-9F27-E2AE0983099F}" type="sibTrans" cxnId="{96164013-78A9-4434-BFC3-9A2842263C73}">
      <dgm:prSet/>
      <dgm:spPr/>
      <dgm:t>
        <a:bodyPr/>
        <a:lstStyle/>
        <a:p>
          <a:endParaRPr lang="tr-TR"/>
        </a:p>
      </dgm:t>
    </dgm:pt>
    <dgm:pt modelId="{CC4EE7BB-DCC5-4DEE-B9B4-E7CC8C6E9911}">
      <dgm:prSet phldrT="[Metin]"/>
      <dgm:spPr/>
      <dgm:t>
        <a:bodyPr/>
        <a:lstStyle/>
        <a:p>
          <a:r>
            <a:rPr lang="tr-TR" dirty="0" smtClean="0"/>
            <a:t>Kuruluş Mevzuatı</a:t>
          </a:r>
          <a:endParaRPr lang="tr-TR" dirty="0"/>
        </a:p>
      </dgm:t>
    </dgm:pt>
    <dgm:pt modelId="{D91C209A-D7FD-4998-A377-97C9822C9556}" type="parTrans" cxnId="{0F0C1FFB-67A0-4FD2-807C-CA5A976CD4A5}">
      <dgm:prSet/>
      <dgm:spPr/>
      <dgm:t>
        <a:bodyPr/>
        <a:lstStyle/>
        <a:p>
          <a:endParaRPr lang="tr-TR"/>
        </a:p>
      </dgm:t>
    </dgm:pt>
    <dgm:pt modelId="{9DC54D90-2F2B-48D9-81DB-E3ED13589ED1}" type="sibTrans" cxnId="{0F0C1FFB-67A0-4FD2-807C-CA5A976CD4A5}">
      <dgm:prSet/>
      <dgm:spPr/>
      <dgm:t>
        <a:bodyPr/>
        <a:lstStyle/>
        <a:p>
          <a:endParaRPr lang="tr-TR"/>
        </a:p>
      </dgm:t>
    </dgm:pt>
    <dgm:pt modelId="{10135336-5A04-4B29-B60D-0246C545DB53}">
      <dgm:prSet phldrT="[Metin]"/>
      <dgm:spPr/>
      <dgm:t>
        <a:bodyPr/>
        <a:lstStyle/>
        <a:p>
          <a:r>
            <a:rPr lang="tr-TR" dirty="0" smtClean="0"/>
            <a:t>Suyla İlişkili Mevzuat</a:t>
          </a:r>
          <a:endParaRPr lang="tr-TR" dirty="0"/>
        </a:p>
      </dgm:t>
    </dgm:pt>
    <dgm:pt modelId="{769A4FDF-AC2D-45AC-B015-A8D95F2A0662}" type="parTrans" cxnId="{62FF138F-A938-4B7E-9FDC-44EEB8CEF712}">
      <dgm:prSet/>
      <dgm:spPr/>
      <dgm:t>
        <a:bodyPr/>
        <a:lstStyle/>
        <a:p>
          <a:endParaRPr lang="tr-TR"/>
        </a:p>
      </dgm:t>
    </dgm:pt>
    <dgm:pt modelId="{1A765532-6B68-4BF9-9CE1-19825604F21E}" type="sibTrans" cxnId="{62FF138F-A938-4B7E-9FDC-44EEB8CEF712}">
      <dgm:prSet/>
      <dgm:spPr/>
      <dgm:t>
        <a:bodyPr/>
        <a:lstStyle/>
        <a:p>
          <a:endParaRPr lang="tr-TR"/>
        </a:p>
      </dgm:t>
    </dgm:pt>
    <dgm:pt modelId="{1A9F8B5F-1736-40B8-AFAB-EC4F0AFA4876}">
      <dgm:prSet phldrT="[Metin]"/>
      <dgm:spPr/>
      <dgm:t>
        <a:bodyPr/>
        <a:lstStyle/>
        <a:p>
          <a:r>
            <a:rPr lang="tr-TR" dirty="0" smtClean="0"/>
            <a:t>Ulusal Strateji Belgeleri</a:t>
          </a:r>
          <a:endParaRPr lang="tr-TR" dirty="0"/>
        </a:p>
      </dgm:t>
    </dgm:pt>
    <dgm:pt modelId="{B3808E2C-53F0-4E76-91B1-D837BE1E4E5C}" type="parTrans" cxnId="{3D09F77B-1C8F-4A8F-BC4B-6A93AF1F3685}">
      <dgm:prSet/>
      <dgm:spPr/>
      <dgm:t>
        <a:bodyPr/>
        <a:lstStyle/>
        <a:p>
          <a:endParaRPr lang="tr-TR"/>
        </a:p>
      </dgm:t>
    </dgm:pt>
    <dgm:pt modelId="{81520192-076D-4257-9062-3AA7E85AB943}" type="sibTrans" cxnId="{3D09F77B-1C8F-4A8F-BC4B-6A93AF1F3685}">
      <dgm:prSet/>
      <dgm:spPr/>
      <dgm:t>
        <a:bodyPr/>
        <a:lstStyle/>
        <a:p>
          <a:endParaRPr lang="tr-TR"/>
        </a:p>
      </dgm:t>
    </dgm:pt>
    <dgm:pt modelId="{7E018122-2F05-44BD-BB49-5ABFB9EAFEB9}" type="pres">
      <dgm:prSet presAssocID="{6D892F79-5E3F-4732-9AA8-8D5DB0820118}" presName="CompostProcess" presStyleCnt="0">
        <dgm:presLayoutVars>
          <dgm:dir/>
          <dgm:resizeHandles val="exact"/>
        </dgm:presLayoutVars>
      </dgm:prSet>
      <dgm:spPr/>
    </dgm:pt>
    <dgm:pt modelId="{F88EBA56-06F1-43A2-8EBA-A1324BD21A49}" type="pres">
      <dgm:prSet presAssocID="{6D892F79-5E3F-4732-9AA8-8D5DB0820118}" presName="arrow" presStyleLbl="bgShp" presStyleIdx="0" presStyleCnt="1"/>
      <dgm:spPr/>
    </dgm:pt>
    <dgm:pt modelId="{1C8E58D5-107E-4467-ACDB-DD4120CADBF8}" type="pres">
      <dgm:prSet presAssocID="{6D892F79-5E3F-4732-9AA8-8D5DB0820118}" presName="linearProcess" presStyleCnt="0"/>
      <dgm:spPr/>
    </dgm:pt>
    <dgm:pt modelId="{EF8C0BA1-D994-489B-AAA0-7911A2F67471}" type="pres">
      <dgm:prSet presAssocID="{EE3974FF-2727-41AE-A4E2-C38A628CF2F0}" presName="textNode" presStyleLbl="node1" presStyleIdx="0" presStyleCnt="4">
        <dgm:presLayoutVars>
          <dgm:bulletEnabled val="1"/>
        </dgm:presLayoutVars>
      </dgm:prSet>
      <dgm:spPr/>
      <dgm:t>
        <a:bodyPr/>
        <a:lstStyle/>
        <a:p>
          <a:endParaRPr lang="tr-TR"/>
        </a:p>
      </dgm:t>
    </dgm:pt>
    <dgm:pt modelId="{58400A66-5F9E-4584-8FAD-B3A6B22C5266}" type="pres">
      <dgm:prSet presAssocID="{43EF3B3A-FE7E-4B3B-9F27-E2AE0983099F}" presName="sibTrans" presStyleCnt="0"/>
      <dgm:spPr/>
    </dgm:pt>
    <dgm:pt modelId="{D887DFC2-B609-417A-8CB8-32E291B088AD}" type="pres">
      <dgm:prSet presAssocID="{1A9F8B5F-1736-40B8-AFAB-EC4F0AFA4876}" presName="textNode" presStyleLbl="node1" presStyleIdx="1" presStyleCnt="4">
        <dgm:presLayoutVars>
          <dgm:bulletEnabled val="1"/>
        </dgm:presLayoutVars>
      </dgm:prSet>
      <dgm:spPr/>
      <dgm:t>
        <a:bodyPr/>
        <a:lstStyle/>
        <a:p>
          <a:endParaRPr lang="tr-TR"/>
        </a:p>
      </dgm:t>
    </dgm:pt>
    <dgm:pt modelId="{D00DCC60-3724-4345-9F72-38C329BB209D}" type="pres">
      <dgm:prSet presAssocID="{81520192-076D-4257-9062-3AA7E85AB943}" presName="sibTrans" presStyleCnt="0"/>
      <dgm:spPr/>
    </dgm:pt>
    <dgm:pt modelId="{2B0CED28-4833-46C0-8EC6-49EE06710366}" type="pres">
      <dgm:prSet presAssocID="{CC4EE7BB-DCC5-4DEE-B9B4-E7CC8C6E9911}" presName="textNode" presStyleLbl="node1" presStyleIdx="2" presStyleCnt="4">
        <dgm:presLayoutVars>
          <dgm:bulletEnabled val="1"/>
        </dgm:presLayoutVars>
      </dgm:prSet>
      <dgm:spPr/>
      <dgm:t>
        <a:bodyPr/>
        <a:lstStyle/>
        <a:p>
          <a:endParaRPr lang="tr-TR"/>
        </a:p>
      </dgm:t>
    </dgm:pt>
    <dgm:pt modelId="{B56A2F40-CCD6-4DB9-B2BC-57FDE8F974B7}" type="pres">
      <dgm:prSet presAssocID="{9DC54D90-2F2B-48D9-81DB-E3ED13589ED1}" presName="sibTrans" presStyleCnt="0"/>
      <dgm:spPr/>
    </dgm:pt>
    <dgm:pt modelId="{8CF4A3B4-2201-4763-BDCC-52697FCE6E83}" type="pres">
      <dgm:prSet presAssocID="{10135336-5A04-4B29-B60D-0246C545DB53}" presName="textNode" presStyleLbl="node1" presStyleIdx="3" presStyleCnt="4">
        <dgm:presLayoutVars>
          <dgm:bulletEnabled val="1"/>
        </dgm:presLayoutVars>
      </dgm:prSet>
      <dgm:spPr/>
      <dgm:t>
        <a:bodyPr/>
        <a:lstStyle/>
        <a:p>
          <a:endParaRPr lang="tr-TR"/>
        </a:p>
      </dgm:t>
    </dgm:pt>
  </dgm:ptLst>
  <dgm:cxnLst>
    <dgm:cxn modelId="{5097F64B-AE80-49B8-8932-31CB8FC4EF7C}" type="presOf" srcId="{1A9F8B5F-1736-40B8-AFAB-EC4F0AFA4876}" destId="{D887DFC2-B609-417A-8CB8-32E291B088AD}" srcOrd="0" destOrd="0" presId="urn:microsoft.com/office/officeart/2005/8/layout/hProcess9"/>
    <dgm:cxn modelId="{96164013-78A9-4434-BFC3-9A2842263C73}" srcId="{6D892F79-5E3F-4732-9AA8-8D5DB0820118}" destId="{EE3974FF-2727-41AE-A4E2-C38A628CF2F0}" srcOrd="0" destOrd="0" parTransId="{AF5A246C-317D-41AF-940E-2E3235DD5D3A}" sibTransId="{43EF3B3A-FE7E-4B3B-9F27-E2AE0983099F}"/>
    <dgm:cxn modelId="{A4E689DB-F816-44E8-94A9-D7A7962F8D3E}" type="presOf" srcId="{10135336-5A04-4B29-B60D-0246C545DB53}" destId="{8CF4A3B4-2201-4763-BDCC-52697FCE6E83}" srcOrd="0" destOrd="0" presId="urn:microsoft.com/office/officeart/2005/8/layout/hProcess9"/>
    <dgm:cxn modelId="{0F0C1FFB-67A0-4FD2-807C-CA5A976CD4A5}" srcId="{6D892F79-5E3F-4732-9AA8-8D5DB0820118}" destId="{CC4EE7BB-DCC5-4DEE-B9B4-E7CC8C6E9911}" srcOrd="2" destOrd="0" parTransId="{D91C209A-D7FD-4998-A377-97C9822C9556}" sibTransId="{9DC54D90-2F2B-48D9-81DB-E3ED13589ED1}"/>
    <dgm:cxn modelId="{CA5675CC-6901-48AB-A39C-12B8301A8619}" type="presOf" srcId="{6D892F79-5E3F-4732-9AA8-8D5DB0820118}" destId="{7E018122-2F05-44BD-BB49-5ABFB9EAFEB9}" srcOrd="0" destOrd="0" presId="urn:microsoft.com/office/officeart/2005/8/layout/hProcess9"/>
    <dgm:cxn modelId="{6D4D99AC-707F-4CF3-99FD-A0D103FCCC6F}" type="presOf" srcId="{EE3974FF-2727-41AE-A4E2-C38A628CF2F0}" destId="{EF8C0BA1-D994-489B-AAA0-7911A2F67471}" srcOrd="0" destOrd="0" presId="urn:microsoft.com/office/officeart/2005/8/layout/hProcess9"/>
    <dgm:cxn modelId="{BC0C4C60-98F5-428F-B986-1D4D979EA3AE}" type="presOf" srcId="{CC4EE7BB-DCC5-4DEE-B9B4-E7CC8C6E9911}" destId="{2B0CED28-4833-46C0-8EC6-49EE06710366}" srcOrd="0" destOrd="0" presId="urn:microsoft.com/office/officeart/2005/8/layout/hProcess9"/>
    <dgm:cxn modelId="{3D09F77B-1C8F-4A8F-BC4B-6A93AF1F3685}" srcId="{6D892F79-5E3F-4732-9AA8-8D5DB0820118}" destId="{1A9F8B5F-1736-40B8-AFAB-EC4F0AFA4876}" srcOrd="1" destOrd="0" parTransId="{B3808E2C-53F0-4E76-91B1-D837BE1E4E5C}" sibTransId="{81520192-076D-4257-9062-3AA7E85AB943}"/>
    <dgm:cxn modelId="{62FF138F-A938-4B7E-9FDC-44EEB8CEF712}" srcId="{6D892F79-5E3F-4732-9AA8-8D5DB0820118}" destId="{10135336-5A04-4B29-B60D-0246C545DB53}" srcOrd="3" destOrd="0" parTransId="{769A4FDF-AC2D-45AC-B015-A8D95F2A0662}" sibTransId="{1A765532-6B68-4BF9-9CE1-19825604F21E}"/>
    <dgm:cxn modelId="{4631B69E-4A27-4670-8510-FB9E6D0492E2}" type="presParOf" srcId="{7E018122-2F05-44BD-BB49-5ABFB9EAFEB9}" destId="{F88EBA56-06F1-43A2-8EBA-A1324BD21A49}" srcOrd="0" destOrd="0" presId="urn:microsoft.com/office/officeart/2005/8/layout/hProcess9"/>
    <dgm:cxn modelId="{76E8C707-99AD-46EB-9803-4A017A5F91AA}" type="presParOf" srcId="{7E018122-2F05-44BD-BB49-5ABFB9EAFEB9}" destId="{1C8E58D5-107E-4467-ACDB-DD4120CADBF8}" srcOrd="1" destOrd="0" presId="urn:microsoft.com/office/officeart/2005/8/layout/hProcess9"/>
    <dgm:cxn modelId="{8104D4CE-6A33-47C0-A3CE-0218A7493355}" type="presParOf" srcId="{1C8E58D5-107E-4467-ACDB-DD4120CADBF8}" destId="{EF8C0BA1-D994-489B-AAA0-7911A2F67471}" srcOrd="0" destOrd="0" presId="urn:microsoft.com/office/officeart/2005/8/layout/hProcess9"/>
    <dgm:cxn modelId="{2B61DA93-7CB5-4DE8-B869-6E7927C265BF}" type="presParOf" srcId="{1C8E58D5-107E-4467-ACDB-DD4120CADBF8}" destId="{58400A66-5F9E-4584-8FAD-B3A6B22C5266}" srcOrd="1" destOrd="0" presId="urn:microsoft.com/office/officeart/2005/8/layout/hProcess9"/>
    <dgm:cxn modelId="{2D8D8CE3-226C-45BA-BFE4-753F3A374A51}" type="presParOf" srcId="{1C8E58D5-107E-4467-ACDB-DD4120CADBF8}" destId="{D887DFC2-B609-417A-8CB8-32E291B088AD}" srcOrd="2" destOrd="0" presId="urn:microsoft.com/office/officeart/2005/8/layout/hProcess9"/>
    <dgm:cxn modelId="{79B6B22F-9B64-4EDE-B796-F4F916929F0A}" type="presParOf" srcId="{1C8E58D5-107E-4467-ACDB-DD4120CADBF8}" destId="{D00DCC60-3724-4345-9F72-38C329BB209D}" srcOrd="3" destOrd="0" presId="urn:microsoft.com/office/officeart/2005/8/layout/hProcess9"/>
    <dgm:cxn modelId="{37092F6B-4DE2-41B6-B516-CB951343A0D9}" type="presParOf" srcId="{1C8E58D5-107E-4467-ACDB-DD4120CADBF8}" destId="{2B0CED28-4833-46C0-8EC6-49EE06710366}" srcOrd="4" destOrd="0" presId="urn:microsoft.com/office/officeart/2005/8/layout/hProcess9"/>
    <dgm:cxn modelId="{3F08A0C6-1DF6-4F4A-B6F0-920395A07AD1}" type="presParOf" srcId="{1C8E58D5-107E-4467-ACDB-DD4120CADBF8}" destId="{B56A2F40-CCD6-4DB9-B2BC-57FDE8F974B7}" srcOrd="5" destOrd="0" presId="urn:microsoft.com/office/officeart/2005/8/layout/hProcess9"/>
    <dgm:cxn modelId="{3243D54D-52D0-4970-BC36-3EFFCC179898}" type="presParOf" srcId="{1C8E58D5-107E-4467-ACDB-DD4120CADBF8}" destId="{8CF4A3B4-2201-4763-BDCC-52697FCE6E83}" srcOrd="6"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80E269A8-2136-43E7-B901-1D7E032AAF7E}" type="presOf" srcId="{84C7E155-22FD-4C9A-80F2-286C57991394}" destId="{10C4BF1F-27B7-4C3B-BBA3-4D2570A5BEDE}" srcOrd="0" destOrd="0" presId="urn:microsoft.com/office/officeart/2005/8/layout/hChevron3"/>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CF2320B8-2CB5-46DA-B865-393B53846829}" type="presOf" srcId="{9971BDDA-7F5A-4283-BABC-2783F2DAEC2A}" destId="{731FA5CE-5300-4FB1-B873-8E580626F98D}" srcOrd="0" destOrd="0" presId="urn:microsoft.com/office/officeart/2005/8/layout/hChevron3"/>
    <dgm:cxn modelId="{D4684DA9-8897-4C23-9C5C-3BAD859CF013}" type="presOf" srcId="{29B07A9B-758D-4B21-AA1D-5D156007851D}" destId="{624C2BBB-E225-457B-9030-4059AD5FDDB1}" srcOrd="0" destOrd="0" presId="urn:microsoft.com/office/officeart/2005/8/layout/hChevron3"/>
    <dgm:cxn modelId="{131E81E8-E7D6-46AC-B370-6430A7E84D69}" type="presOf" srcId="{9760DC9B-F2BE-4099-942D-79204F4AD244}" destId="{846A4B04-42D5-43EE-9EE7-1E2D8FAEC0C2}" srcOrd="0" destOrd="0" presId="urn:microsoft.com/office/officeart/2005/8/layout/hChevron3"/>
    <dgm:cxn modelId="{DF02A4CB-2B62-41A0-8482-D414C7F223F8}" type="presOf" srcId="{6D8F616C-5560-4CFA-9142-DE89A3921BF2}" destId="{B825B2F3-592F-4595-A1FE-D4717540E29F}"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344C1F7D-501D-40B8-A99A-4E331427CE1F}" type="presOf" srcId="{190F4928-E1E4-4DBB-BEF3-F88FDCB45E61}" destId="{9B891A10-9F93-434D-9B18-A4AABC3528AD}" srcOrd="0" destOrd="0" presId="urn:microsoft.com/office/officeart/2005/8/layout/hChevron3"/>
    <dgm:cxn modelId="{7AEC4F37-2A6D-43E6-AF60-15EFB3DF4BBC}" type="presOf" srcId="{CF1FACA8-8E3A-4DD6-8967-1C0C6A60FFEB}" destId="{D5BE4F38-1013-49A4-92D3-475C4BC8BE6A}" srcOrd="0" destOrd="0" presId="urn:microsoft.com/office/officeart/2005/8/layout/hChevron3"/>
    <dgm:cxn modelId="{D12E697C-FD48-47DC-AFFD-3A49C31A40E4}" type="presParOf" srcId="{846A4B04-42D5-43EE-9EE7-1E2D8FAEC0C2}" destId="{D5BE4F38-1013-49A4-92D3-475C4BC8BE6A}" srcOrd="0" destOrd="0" presId="urn:microsoft.com/office/officeart/2005/8/layout/hChevron3"/>
    <dgm:cxn modelId="{E4D16739-432D-463C-8079-D72D28E1400F}" type="presParOf" srcId="{846A4B04-42D5-43EE-9EE7-1E2D8FAEC0C2}" destId="{6EEDA9E6-F5CD-4925-9D60-2CD4CAFC7D67}" srcOrd="1" destOrd="0" presId="urn:microsoft.com/office/officeart/2005/8/layout/hChevron3"/>
    <dgm:cxn modelId="{1D0DFE44-24D4-4980-9D66-3228FB635EC0}" type="presParOf" srcId="{846A4B04-42D5-43EE-9EE7-1E2D8FAEC0C2}" destId="{10C4BF1F-27B7-4C3B-BBA3-4D2570A5BEDE}" srcOrd="2" destOrd="0" presId="urn:microsoft.com/office/officeart/2005/8/layout/hChevron3"/>
    <dgm:cxn modelId="{821E2A5E-9538-465D-A199-F54813DEFA42}" type="presParOf" srcId="{846A4B04-42D5-43EE-9EE7-1E2D8FAEC0C2}" destId="{5D081AB1-DF61-4008-84D7-14292ADDA097}" srcOrd="3" destOrd="0" presId="urn:microsoft.com/office/officeart/2005/8/layout/hChevron3"/>
    <dgm:cxn modelId="{8437C252-BDB5-4FAE-9C3C-A934DA0ECCEA}" type="presParOf" srcId="{846A4B04-42D5-43EE-9EE7-1E2D8FAEC0C2}" destId="{731FA5CE-5300-4FB1-B873-8E580626F98D}" srcOrd="4" destOrd="0" presId="urn:microsoft.com/office/officeart/2005/8/layout/hChevron3"/>
    <dgm:cxn modelId="{96C89C5F-2514-43B1-B0D6-F23D14C71EC1}" type="presParOf" srcId="{846A4B04-42D5-43EE-9EE7-1E2D8FAEC0C2}" destId="{C808C3B9-2886-4F6C-8942-88251E22EFD2}" srcOrd="5" destOrd="0" presId="urn:microsoft.com/office/officeart/2005/8/layout/hChevron3"/>
    <dgm:cxn modelId="{FC8344C2-38FC-4E8D-A6DF-CA158CC4D694}" type="presParOf" srcId="{846A4B04-42D5-43EE-9EE7-1E2D8FAEC0C2}" destId="{624C2BBB-E225-457B-9030-4059AD5FDDB1}" srcOrd="6" destOrd="0" presId="urn:microsoft.com/office/officeart/2005/8/layout/hChevron3"/>
    <dgm:cxn modelId="{C499E72F-F211-4073-80B0-78E56CA40782}" type="presParOf" srcId="{846A4B04-42D5-43EE-9EE7-1E2D8FAEC0C2}" destId="{347E1C1E-973C-4DD3-AA23-898DC4EBC2DA}" srcOrd="7" destOrd="0" presId="urn:microsoft.com/office/officeart/2005/8/layout/hChevron3"/>
    <dgm:cxn modelId="{8C3BF8B9-22AA-4FCE-8E64-0AFF5C7D2346}" type="presParOf" srcId="{846A4B04-42D5-43EE-9EE7-1E2D8FAEC0C2}" destId="{B825B2F3-592F-4595-A1FE-D4717540E29F}" srcOrd="8" destOrd="0" presId="urn:microsoft.com/office/officeart/2005/8/layout/hChevron3"/>
    <dgm:cxn modelId="{16A31A64-6DBA-4693-A127-817A070E7108}" type="presParOf" srcId="{846A4B04-42D5-43EE-9EE7-1E2D8FAEC0C2}" destId="{78285BEB-221E-4EF4-9C0B-D3C87E78ECE1}" srcOrd="9" destOrd="0" presId="urn:microsoft.com/office/officeart/2005/8/layout/hChevron3"/>
    <dgm:cxn modelId="{32A3E8F8-43B1-4104-ADE3-DFF5182860D0}"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2000" dirty="0" smtClean="0"/>
            <a:t>Anayasa</a:t>
          </a:r>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USBS paydaşlarından olan </a:t>
          </a:r>
          <a:r>
            <a:rPr lang="tr-TR" sz="16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“vatandaş” </a:t>
          </a:r>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profili için en temel </a:t>
          </a:r>
          <a:r>
            <a:rPr lang="tr-TR" sz="16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hak ve görev </a:t>
          </a:r>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tanımlaması Anayasa kapsamında ele alınmaktadır.  Anayasada </a:t>
          </a:r>
          <a:r>
            <a:rPr lang="tr-TR" sz="16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özel hayatın gizliliği, haberleşme hürriyeti, bilim ve sanat hürriyeti, kitle haberleşme araçlarından yararlanma hakkı, kıyılardan yararlanma hakkı, sağlıklı bir çevrede yaşama hakkı</a:t>
          </a:r>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gibi vatandaşa yönelik olarak kurgulanan haklarla birlikte </a:t>
          </a:r>
          <a:r>
            <a:rPr lang="tr-TR" sz="1600" b="1"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“idare”</a:t>
          </a:r>
          <a:r>
            <a:rPr lang="tr-TR" sz="16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ve idarenin bütünlüğü, kamu tüzel kişiliği gibi tanımlamalar da yer almaktadır. Bu bakımdan anayasa </a:t>
          </a:r>
          <a:r>
            <a:rPr lang="tr-TR" sz="16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bilgi edinme hakkı ve benzeri tanımlamalarla bilgi güvenliği ve bilgiye erişimin</a:t>
          </a:r>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önemini göstermektedir.</a:t>
          </a:r>
          <a:endParaRPr lang="tr-TR" sz="160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1"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1" custScaleX="127644" custLinFactNeighborY="1193">
        <dgm:presLayoutVars>
          <dgm:bulletEnabled val="1"/>
        </dgm:presLayoutVars>
      </dgm:prSet>
      <dgm:spPr/>
      <dgm:t>
        <a:bodyPr/>
        <a:lstStyle/>
        <a:p>
          <a:endParaRPr lang="tr-TR"/>
        </a:p>
      </dgm:t>
    </dgm:pt>
  </dgm:ptLst>
  <dgm:cxnLst>
    <dgm:cxn modelId="{AD085A52-5255-4A7B-A3A7-CFA5DF510DA7}" srcId="{9E68A843-F935-455E-90BD-70A7FE45CA0C}" destId="{963A84F5-0988-4C03-A957-9366582026BB}" srcOrd="0" destOrd="0" parTransId="{1FF894F0-FA4E-4ACA-9D3D-670D91B05EF4}" sibTransId="{7DF64693-AC66-4828-B08E-48DF09D30203}"/>
    <dgm:cxn modelId="{EE2A4F31-7C64-4BF3-9A84-19C1D2482627}" type="presOf" srcId="{963A84F5-0988-4C03-A957-9366582026BB}" destId="{552D18FB-6A1A-4224-A123-45213F899014}" srcOrd="0" destOrd="0" presId="urn:microsoft.com/office/officeart/2005/8/layout/vList5"/>
    <dgm:cxn modelId="{82126585-0964-48C0-8012-283CFC5AA56D}" srcId="{963A84F5-0988-4C03-A957-9366582026BB}" destId="{CCAF97A7-2553-4BBA-902C-561DE1901A5D}" srcOrd="0" destOrd="0" parTransId="{6D5E9BB8-584E-421E-99C7-F5269B833E76}" sibTransId="{A52BE76C-9A3D-4D62-86EC-B40F71DEE5D1}"/>
    <dgm:cxn modelId="{D9BCA7C7-B62F-4495-B87A-4388FBCE7A85}" type="presOf" srcId="{9E68A843-F935-455E-90BD-70A7FE45CA0C}" destId="{DE068725-45D7-4B72-ADCE-AAA88F174C68}" srcOrd="0" destOrd="0" presId="urn:microsoft.com/office/officeart/2005/8/layout/vList5"/>
    <dgm:cxn modelId="{F1FA22E3-CC89-47BE-A194-91798EECBDA5}" type="presOf" srcId="{CCAF97A7-2553-4BBA-902C-561DE1901A5D}" destId="{A1965D53-C95D-4332-B66B-3C3884D6F9EE}" srcOrd="0" destOrd="0" presId="urn:microsoft.com/office/officeart/2005/8/layout/vList5"/>
    <dgm:cxn modelId="{A6BA61D9-2F15-489D-8562-1EF495C75E75}" type="presParOf" srcId="{DE068725-45D7-4B72-ADCE-AAA88F174C68}" destId="{50BDD7C2-06D1-4BCF-AED2-8785BF864C69}" srcOrd="0" destOrd="0" presId="urn:microsoft.com/office/officeart/2005/8/layout/vList5"/>
    <dgm:cxn modelId="{2C86AA81-91CA-455E-AB3E-BD201D108BF1}" type="presParOf" srcId="{50BDD7C2-06D1-4BCF-AED2-8785BF864C69}" destId="{552D18FB-6A1A-4224-A123-45213F899014}" srcOrd="0" destOrd="0" presId="urn:microsoft.com/office/officeart/2005/8/layout/vList5"/>
    <dgm:cxn modelId="{7AAC72C2-4793-4FD5-8B19-D1B865F983C3}" type="presParOf" srcId="{50BDD7C2-06D1-4BCF-AED2-8785BF864C69}" destId="{A1965D53-C95D-4332-B66B-3C3884D6F9EE}"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AFFCB049-5278-4FCB-8A32-630E4C5401AD}" type="presOf" srcId="{190F4928-E1E4-4DBB-BEF3-F88FDCB45E61}" destId="{9B891A10-9F93-434D-9B18-A4AABC3528A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B2D72C75-B64E-4727-9469-0024D8B27951}" type="presOf" srcId="{CF1FACA8-8E3A-4DD6-8967-1C0C6A60FFEB}" destId="{D5BE4F38-1013-49A4-92D3-475C4BC8BE6A}" srcOrd="0" destOrd="0" presId="urn:microsoft.com/office/officeart/2005/8/layout/hChevron3"/>
    <dgm:cxn modelId="{AF66C726-0C9A-4D2D-9548-7AE61D6D32AE}" type="presOf" srcId="{84C7E155-22FD-4C9A-80F2-286C57991394}" destId="{10C4BF1F-27B7-4C3B-BBA3-4D2570A5BEDE}" srcOrd="0" destOrd="0" presId="urn:microsoft.com/office/officeart/2005/8/layout/hChevron3"/>
    <dgm:cxn modelId="{DAEC1838-A36C-4DDC-8975-9A475FB5777A}" type="presOf" srcId="{29B07A9B-758D-4B21-AA1D-5D156007851D}" destId="{624C2BBB-E225-457B-9030-4059AD5FDDB1}" srcOrd="0" destOrd="0" presId="urn:microsoft.com/office/officeart/2005/8/layout/hChevron3"/>
    <dgm:cxn modelId="{C5EF0C1C-9CC9-43E7-A1E2-422110C1F2BE}" type="presOf" srcId="{9760DC9B-F2BE-4099-942D-79204F4AD244}" destId="{846A4B04-42D5-43EE-9EE7-1E2D8FAEC0C2}"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CE483FED-C96D-463A-87C9-905785DB25C9}" type="presOf" srcId="{6D8F616C-5560-4CFA-9142-DE89A3921BF2}" destId="{B825B2F3-592F-4595-A1FE-D4717540E29F}" srcOrd="0" destOrd="0" presId="urn:microsoft.com/office/officeart/2005/8/layout/hChevron3"/>
    <dgm:cxn modelId="{F31DAFF2-07DD-4FA3-BFE1-C25AF03B5AF4}" type="presOf" srcId="{9971BDDA-7F5A-4283-BABC-2783F2DAEC2A}" destId="{731FA5CE-5300-4FB1-B873-8E580626F98D}" srcOrd="0" destOrd="0" presId="urn:microsoft.com/office/officeart/2005/8/layout/hChevron3"/>
    <dgm:cxn modelId="{E7E0E37E-C5A2-4BCB-A280-D22848DE538A}" type="presParOf" srcId="{846A4B04-42D5-43EE-9EE7-1E2D8FAEC0C2}" destId="{D5BE4F38-1013-49A4-92D3-475C4BC8BE6A}" srcOrd="0" destOrd="0" presId="urn:microsoft.com/office/officeart/2005/8/layout/hChevron3"/>
    <dgm:cxn modelId="{12E57139-8EB5-48B1-90C9-E32911C94734}" type="presParOf" srcId="{846A4B04-42D5-43EE-9EE7-1E2D8FAEC0C2}" destId="{6EEDA9E6-F5CD-4925-9D60-2CD4CAFC7D67}" srcOrd="1" destOrd="0" presId="urn:microsoft.com/office/officeart/2005/8/layout/hChevron3"/>
    <dgm:cxn modelId="{B2CED90E-F84E-403B-8858-6654E330F42A}" type="presParOf" srcId="{846A4B04-42D5-43EE-9EE7-1E2D8FAEC0C2}" destId="{10C4BF1F-27B7-4C3B-BBA3-4D2570A5BEDE}" srcOrd="2" destOrd="0" presId="urn:microsoft.com/office/officeart/2005/8/layout/hChevron3"/>
    <dgm:cxn modelId="{2A4F3F10-D97F-4670-A546-10818B941478}" type="presParOf" srcId="{846A4B04-42D5-43EE-9EE7-1E2D8FAEC0C2}" destId="{5D081AB1-DF61-4008-84D7-14292ADDA097}" srcOrd="3" destOrd="0" presId="urn:microsoft.com/office/officeart/2005/8/layout/hChevron3"/>
    <dgm:cxn modelId="{B667D0AA-1635-4ABB-99E5-4890953EFEB0}" type="presParOf" srcId="{846A4B04-42D5-43EE-9EE7-1E2D8FAEC0C2}" destId="{731FA5CE-5300-4FB1-B873-8E580626F98D}" srcOrd="4" destOrd="0" presId="urn:microsoft.com/office/officeart/2005/8/layout/hChevron3"/>
    <dgm:cxn modelId="{51522A46-5B59-47D8-9DB9-D53547C3533E}" type="presParOf" srcId="{846A4B04-42D5-43EE-9EE7-1E2D8FAEC0C2}" destId="{C808C3B9-2886-4F6C-8942-88251E22EFD2}" srcOrd="5" destOrd="0" presId="urn:microsoft.com/office/officeart/2005/8/layout/hChevron3"/>
    <dgm:cxn modelId="{B70CAA66-DC7C-4B61-89E4-1AC9BCC1B00D}" type="presParOf" srcId="{846A4B04-42D5-43EE-9EE7-1E2D8FAEC0C2}" destId="{624C2BBB-E225-457B-9030-4059AD5FDDB1}" srcOrd="6" destOrd="0" presId="urn:microsoft.com/office/officeart/2005/8/layout/hChevron3"/>
    <dgm:cxn modelId="{6BC51BED-F1CE-476A-9021-084B463C9496}" type="presParOf" srcId="{846A4B04-42D5-43EE-9EE7-1E2D8FAEC0C2}" destId="{347E1C1E-973C-4DD3-AA23-898DC4EBC2DA}" srcOrd="7" destOrd="0" presId="urn:microsoft.com/office/officeart/2005/8/layout/hChevron3"/>
    <dgm:cxn modelId="{D24B40FB-96D7-47E1-A5E8-B7A90C201495}" type="presParOf" srcId="{846A4B04-42D5-43EE-9EE7-1E2D8FAEC0C2}" destId="{B825B2F3-592F-4595-A1FE-D4717540E29F}" srcOrd="8" destOrd="0" presId="urn:microsoft.com/office/officeart/2005/8/layout/hChevron3"/>
    <dgm:cxn modelId="{5EF5AA58-E8B6-4744-B700-3B43EB265F1B}" type="presParOf" srcId="{846A4B04-42D5-43EE-9EE7-1E2D8FAEC0C2}" destId="{78285BEB-221E-4EF4-9C0B-D3C87E78ECE1}" srcOrd="9" destOrd="0" presId="urn:microsoft.com/office/officeart/2005/8/layout/hChevron3"/>
    <dgm:cxn modelId="{002878E8-3C94-4B72-98F0-CFC0B9D33201}"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57A3C594-50D4-4997-AE9F-18B3EC04B5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5954C772-D873-4CB1-86FC-74AEC918B7BE}">
      <dgm:prSet/>
      <dgm:spPr/>
      <dgm:t>
        <a:bodyPr/>
        <a:lstStyle/>
        <a:p>
          <a:pPr rtl="0"/>
          <a:r>
            <a:rPr lang="tr-TR" dirty="0" smtClean="0"/>
            <a:t>AB ENTEGRE ÇEVRE UYUM STRATEJİSİ</a:t>
          </a:r>
          <a:endParaRPr lang="tr-TR" dirty="0"/>
        </a:p>
      </dgm:t>
    </dgm:pt>
    <dgm:pt modelId="{5F8626EA-516A-45C4-984C-DAF5AD880239}" type="parTrans" cxnId="{A2F57C3F-68EF-429D-81A9-9381546E8F6C}">
      <dgm:prSet/>
      <dgm:spPr/>
      <dgm:t>
        <a:bodyPr/>
        <a:lstStyle/>
        <a:p>
          <a:endParaRPr lang="tr-TR"/>
        </a:p>
      </dgm:t>
    </dgm:pt>
    <dgm:pt modelId="{44C75F34-C371-4819-9528-8CBFBC8D3C25}" type="sibTrans" cxnId="{A2F57C3F-68EF-429D-81A9-9381546E8F6C}">
      <dgm:prSet/>
      <dgm:spPr/>
      <dgm:t>
        <a:bodyPr/>
        <a:lstStyle/>
        <a:p>
          <a:endParaRPr lang="tr-TR"/>
        </a:p>
      </dgm:t>
    </dgm:pt>
    <dgm:pt modelId="{44E18DD5-AA2F-44F0-8280-B7F82BCC0AE9}">
      <dgm:prSet/>
      <dgm:spPr/>
      <dgm:t>
        <a:bodyPr/>
        <a:lstStyle/>
        <a:p>
          <a:pPr rtl="0"/>
          <a:r>
            <a:rPr lang="tr-TR" dirty="0" smtClean="0"/>
            <a:t>BİLGİ TOPLUMU STRATEJİSİ</a:t>
          </a:r>
          <a:endParaRPr lang="tr-TR" dirty="0"/>
        </a:p>
      </dgm:t>
    </dgm:pt>
    <dgm:pt modelId="{5FD16984-9842-4A51-AC31-9EB4C5D030CB}" type="parTrans" cxnId="{E877B5B2-774A-42A0-928B-90C1813DBF77}">
      <dgm:prSet/>
      <dgm:spPr/>
      <dgm:t>
        <a:bodyPr/>
        <a:lstStyle/>
        <a:p>
          <a:endParaRPr lang="tr-TR"/>
        </a:p>
      </dgm:t>
    </dgm:pt>
    <dgm:pt modelId="{F9FA4E4D-3D42-4525-B1E9-B42AD74BE2F4}" type="sibTrans" cxnId="{E877B5B2-774A-42A0-928B-90C1813DBF77}">
      <dgm:prSet/>
      <dgm:spPr/>
      <dgm:t>
        <a:bodyPr/>
        <a:lstStyle/>
        <a:p>
          <a:endParaRPr lang="tr-TR"/>
        </a:p>
      </dgm:t>
    </dgm:pt>
    <dgm:pt modelId="{335F88EC-FD72-4724-8560-11E0A86D97BB}">
      <dgm:prSet/>
      <dgm:spPr/>
      <dgm:t>
        <a:bodyPr/>
        <a:lstStyle/>
        <a:p>
          <a:pPr rtl="0"/>
          <a:r>
            <a:rPr lang="tr-TR" dirty="0" smtClean="0"/>
            <a:t>ULUSAL İKLİM DEĞİŞİKLİĞİ STRATEJİ BELGESİ</a:t>
          </a:r>
          <a:endParaRPr lang="tr-TR" dirty="0"/>
        </a:p>
      </dgm:t>
    </dgm:pt>
    <dgm:pt modelId="{4799BD2D-B1A7-4347-A14D-1B9E795BC810}" type="parTrans" cxnId="{2E5CA08C-9332-400F-A1FD-C0C032946592}">
      <dgm:prSet/>
      <dgm:spPr/>
      <dgm:t>
        <a:bodyPr/>
        <a:lstStyle/>
        <a:p>
          <a:endParaRPr lang="tr-TR"/>
        </a:p>
      </dgm:t>
    </dgm:pt>
    <dgm:pt modelId="{C105DDDC-0357-4D6F-AA73-79F138258FA2}" type="sibTrans" cxnId="{2E5CA08C-9332-400F-A1FD-C0C032946592}">
      <dgm:prSet/>
      <dgm:spPr/>
      <dgm:t>
        <a:bodyPr/>
        <a:lstStyle/>
        <a:p>
          <a:endParaRPr lang="tr-TR"/>
        </a:p>
      </dgm:t>
    </dgm:pt>
    <dgm:pt modelId="{7E3B3B35-2AB5-4623-827D-93BDA4A2D741}">
      <dgm:prSet/>
      <dgm:spPr/>
      <dgm:t>
        <a:bodyPr/>
        <a:lstStyle/>
        <a:p>
          <a:pPr rtl="0"/>
          <a:r>
            <a:rPr lang="tr-TR" dirty="0" smtClean="0"/>
            <a:t>ULUSAL HAVZA YÖNETİMİ STRATEJİ BELGESİ</a:t>
          </a:r>
          <a:endParaRPr lang="tr-TR" dirty="0"/>
        </a:p>
      </dgm:t>
    </dgm:pt>
    <dgm:pt modelId="{9AAE8363-61F8-4215-8AC7-BDEEE1826295}" type="parTrans" cxnId="{67352586-3FA0-4A7E-AA2A-7710CA7B9964}">
      <dgm:prSet/>
      <dgm:spPr/>
      <dgm:t>
        <a:bodyPr/>
        <a:lstStyle/>
        <a:p>
          <a:endParaRPr lang="tr-TR"/>
        </a:p>
      </dgm:t>
    </dgm:pt>
    <dgm:pt modelId="{291134B4-578E-41C6-9C74-38C8F49C04BF}" type="sibTrans" cxnId="{67352586-3FA0-4A7E-AA2A-7710CA7B9964}">
      <dgm:prSet/>
      <dgm:spPr/>
      <dgm:t>
        <a:bodyPr/>
        <a:lstStyle/>
        <a:p>
          <a:endParaRPr lang="tr-TR"/>
        </a:p>
      </dgm:t>
    </dgm:pt>
    <dgm:pt modelId="{37C52353-E4F7-4483-A825-38E4EFCF021A}">
      <dgm:prSet/>
      <dgm:spPr/>
      <dgm:t>
        <a:bodyPr/>
        <a:lstStyle/>
        <a:p>
          <a:pPr rtl="0"/>
          <a:r>
            <a:rPr lang="tr-TR" dirty="0" smtClean="0"/>
            <a:t>ONUNCU KALKINMA PLANI</a:t>
          </a:r>
          <a:endParaRPr lang="tr-TR" dirty="0"/>
        </a:p>
      </dgm:t>
    </dgm:pt>
    <dgm:pt modelId="{A7766A88-7024-44C1-A411-E970615EFA2D}" type="sibTrans" cxnId="{589F0348-2284-4363-A265-3CCF482F8B64}">
      <dgm:prSet/>
      <dgm:spPr/>
      <dgm:t>
        <a:bodyPr/>
        <a:lstStyle/>
        <a:p>
          <a:endParaRPr lang="tr-TR"/>
        </a:p>
      </dgm:t>
    </dgm:pt>
    <dgm:pt modelId="{8453CE47-455C-46BA-93AC-E3B4AE8E409D}" type="parTrans" cxnId="{589F0348-2284-4363-A265-3CCF482F8B64}">
      <dgm:prSet/>
      <dgm:spPr/>
      <dgm:t>
        <a:bodyPr/>
        <a:lstStyle/>
        <a:p>
          <a:endParaRPr lang="tr-TR"/>
        </a:p>
      </dgm:t>
    </dgm:pt>
    <dgm:pt modelId="{0CE77A08-2698-4F4B-B4DD-8E9046578455}" type="pres">
      <dgm:prSet presAssocID="{57A3C594-50D4-4997-AE9F-18B3EC04B55C}" presName="linear" presStyleCnt="0">
        <dgm:presLayoutVars>
          <dgm:animLvl val="lvl"/>
          <dgm:resizeHandles val="exact"/>
        </dgm:presLayoutVars>
      </dgm:prSet>
      <dgm:spPr/>
      <dgm:t>
        <a:bodyPr/>
        <a:lstStyle/>
        <a:p>
          <a:endParaRPr lang="tr-TR"/>
        </a:p>
      </dgm:t>
    </dgm:pt>
    <dgm:pt modelId="{8A938FC1-6529-4D40-A829-0C1B7847C762}" type="pres">
      <dgm:prSet presAssocID="{5954C772-D873-4CB1-86FC-74AEC918B7BE}" presName="parentText" presStyleLbl="node1" presStyleIdx="0" presStyleCnt="5">
        <dgm:presLayoutVars>
          <dgm:chMax val="0"/>
          <dgm:bulletEnabled val="1"/>
        </dgm:presLayoutVars>
      </dgm:prSet>
      <dgm:spPr/>
      <dgm:t>
        <a:bodyPr/>
        <a:lstStyle/>
        <a:p>
          <a:endParaRPr lang="tr-TR"/>
        </a:p>
      </dgm:t>
    </dgm:pt>
    <dgm:pt modelId="{AF33FC42-C21A-4C74-BC82-DEF160B3B42C}" type="pres">
      <dgm:prSet presAssocID="{44C75F34-C371-4819-9528-8CBFBC8D3C25}" presName="spacer" presStyleCnt="0"/>
      <dgm:spPr/>
    </dgm:pt>
    <dgm:pt modelId="{9CDAE6E6-B0F6-49C1-ABC4-021ACEAE4FA4}" type="pres">
      <dgm:prSet presAssocID="{44E18DD5-AA2F-44F0-8280-B7F82BCC0AE9}" presName="parentText" presStyleLbl="node1" presStyleIdx="1" presStyleCnt="5">
        <dgm:presLayoutVars>
          <dgm:chMax val="0"/>
          <dgm:bulletEnabled val="1"/>
        </dgm:presLayoutVars>
      </dgm:prSet>
      <dgm:spPr/>
      <dgm:t>
        <a:bodyPr/>
        <a:lstStyle/>
        <a:p>
          <a:endParaRPr lang="tr-TR"/>
        </a:p>
      </dgm:t>
    </dgm:pt>
    <dgm:pt modelId="{49594B0F-6A62-4690-A89F-6F6EA05DD893}" type="pres">
      <dgm:prSet presAssocID="{F9FA4E4D-3D42-4525-B1E9-B42AD74BE2F4}" presName="spacer" presStyleCnt="0"/>
      <dgm:spPr/>
    </dgm:pt>
    <dgm:pt modelId="{84815867-480B-4710-BF51-744E4527D6BA}" type="pres">
      <dgm:prSet presAssocID="{37C52353-E4F7-4483-A825-38E4EFCF021A}" presName="parentText" presStyleLbl="node1" presStyleIdx="2" presStyleCnt="5">
        <dgm:presLayoutVars>
          <dgm:chMax val="0"/>
          <dgm:bulletEnabled val="1"/>
        </dgm:presLayoutVars>
      </dgm:prSet>
      <dgm:spPr/>
      <dgm:t>
        <a:bodyPr/>
        <a:lstStyle/>
        <a:p>
          <a:endParaRPr lang="tr-TR"/>
        </a:p>
      </dgm:t>
    </dgm:pt>
    <dgm:pt modelId="{5932B545-EA9A-48D7-8F10-5CFEAC62F949}" type="pres">
      <dgm:prSet presAssocID="{A7766A88-7024-44C1-A411-E970615EFA2D}" presName="spacer" presStyleCnt="0"/>
      <dgm:spPr/>
    </dgm:pt>
    <dgm:pt modelId="{F683E7A8-F472-445B-939A-666C36910E48}" type="pres">
      <dgm:prSet presAssocID="{335F88EC-FD72-4724-8560-11E0A86D97BB}" presName="parentText" presStyleLbl="node1" presStyleIdx="3" presStyleCnt="5">
        <dgm:presLayoutVars>
          <dgm:chMax val="0"/>
          <dgm:bulletEnabled val="1"/>
        </dgm:presLayoutVars>
      </dgm:prSet>
      <dgm:spPr/>
      <dgm:t>
        <a:bodyPr/>
        <a:lstStyle/>
        <a:p>
          <a:endParaRPr lang="tr-TR"/>
        </a:p>
      </dgm:t>
    </dgm:pt>
    <dgm:pt modelId="{0BF224D3-02A6-4213-89EE-955D5D2080EA}" type="pres">
      <dgm:prSet presAssocID="{C105DDDC-0357-4D6F-AA73-79F138258FA2}" presName="spacer" presStyleCnt="0"/>
      <dgm:spPr/>
    </dgm:pt>
    <dgm:pt modelId="{8920B741-F607-4E4A-8261-06FAEDBB1351}" type="pres">
      <dgm:prSet presAssocID="{7E3B3B35-2AB5-4623-827D-93BDA4A2D741}" presName="parentText" presStyleLbl="node1" presStyleIdx="4" presStyleCnt="5">
        <dgm:presLayoutVars>
          <dgm:chMax val="0"/>
          <dgm:bulletEnabled val="1"/>
        </dgm:presLayoutVars>
      </dgm:prSet>
      <dgm:spPr/>
      <dgm:t>
        <a:bodyPr/>
        <a:lstStyle/>
        <a:p>
          <a:endParaRPr lang="tr-TR"/>
        </a:p>
      </dgm:t>
    </dgm:pt>
  </dgm:ptLst>
  <dgm:cxnLst>
    <dgm:cxn modelId="{40CF52C5-2C26-40C5-946D-1CF55C4BEFF2}" type="presOf" srcId="{37C52353-E4F7-4483-A825-38E4EFCF021A}" destId="{84815867-480B-4710-BF51-744E4527D6BA}" srcOrd="0" destOrd="0" presId="urn:microsoft.com/office/officeart/2005/8/layout/vList2"/>
    <dgm:cxn modelId="{8D9F1292-F382-478C-A7E8-A83CE584135C}" type="presOf" srcId="{335F88EC-FD72-4724-8560-11E0A86D97BB}" destId="{F683E7A8-F472-445B-939A-666C36910E48}" srcOrd="0" destOrd="0" presId="urn:microsoft.com/office/officeart/2005/8/layout/vList2"/>
    <dgm:cxn modelId="{41CE27FE-78D2-4192-99C2-F36982CA1DCA}" type="presOf" srcId="{7E3B3B35-2AB5-4623-827D-93BDA4A2D741}" destId="{8920B741-F607-4E4A-8261-06FAEDBB1351}" srcOrd="0" destOrd="0" presId="urn:microsoft.com/office/officeart/2005/8/layout/vList2"/>
    <dgm:cxn modelId="{67352586-3FA0-4A7E-AA2A-7710CA7B9964}" srcId="{57A3C594-50D4-4997-AE9F-18B3EC04B55C}" destId="{7E3B3B35-2AB5-4623-827D-93BDA4A2D741}" srcOrd="4" destOrd="0" parTransId="{9AAE8363-61F8-4215-8AC7-BDEEE1826295}" sibTransId="{291134B4-578E-41C6-9C74-38C8F49C04BF}"/>
    <dgm:cxn modelId="{A2F57C3F-68EF-429D-81A9-9381546E8F6C}" srcId="{57A3C594-50D4-4997-AE9F-18B3EC04B55C}" destId="{5954C772-D873-4CB1-86FC-74AEC918B7BE}" srcOrd="0" destOrd="0" parTransId="{5F8626EA-516A-45C4-984C-DAF5AD880239}" sibTransId="{44C75F34-C371-4819-9528-8CBFBC8D3C25}"/>
    <dgm:cxn modelId="{FDABDE57-8803-4308-A3B4-BF498DCB0B65}" type="presOf" srcId="{44E18DD5-AA2F-44F0-8280-B7F82BCC0AE9}" destId="{9CDAE6E6-B0F6-49C1-ABC4-021ACEAE4FA4}" srcOrd="0" destOrd="0" presId="urn:microsoft.com/office/officeart/2005/8/layout/vList2"/>
    <dgm:cxn modelId="{E877B5B2-774A-42A0-928B-90C1813DBF77}" srcId="{57A3C594-50D4-4997-AE9F-18B3EC04B55C}" destId="{44E18DD5-AA2F-44F0-8280-B7F82BCC0AE9}" srcOrd="1" destOrd="0" parTransId="{5FD16984-9842-4A51-AC31-9EB4C5D030CB}" sibTransId="{F9FA4E4D-3D42-4525-B1E9-B42AD74BE2F4}"/>
    <dgm:cxn modelId="{15AE0DD8-0761-491C-A7C2-BF29A71812CE}" type="presOf" srcId="{5954C772-D873-4CB1-86FC-74AEC918B7BE}" destId="{8A938FC1-6529-4D40-A829-0C1B7847C762}" srcOrd="0" destOrd="0" presId="urn:microsoft.com/office/officeart/2005/8/layout/vList2"/>
    <dgm:cxn modelId="{09A31A6A-F28D-445E-9B27-E2E60A50DFB9}" type="presOf" srcId="{57A3C594-50D4-4997-AE9F-18B3EC04B55C}" destId="{0CE77A08-2698-4F4B-B4DD-8E9046578455}" srcOrd="0" destOrd="0" presId="urn:microsoft.com/office/officeart/2005/8/layout/vList2"/>
    <dgm:cxn modelId="{2E5CA08C-9332-400F-A1FD-C0C032946592}" srcId="{57A3C594-50D4-4997-AE9F-18B3EC04B55C}" destId="{335F88EC-FD72-4724-8560-11E0A86D97BB}" srcOrd="3" destOrd="0" parTransId="{4799BD2D-B1A7-4347-A14D-1B9E795BC810}" sibTransId="{C105DDDC-0357-4D6F-AA73-79F138258FA2}"/>
    <dgm:cxn modelId="{589F0348-2284-4363-A265-3CCF482F8B64}" srcId="{57A3C594-50D4-4997-AE9F-18B3EC04B55C}" destId="{37C52353-E4F7-4483-A825-38E4EFCF021A}" srcOrd="2" destOrd="0" parTransId="{8453CE47-455C-46BA-93AC-E3B4AE8E409D}" sibTransId="{A7766A88-7024-44C1-A411-E970615EFA2D}"/>
    <dgm:cxn modelId="{BBD90080-3A4C-4CFC-B55C-1EDD085EFCF5}" type="presParOf" srcId="{0CE77A08-2698-4F4B-B4DD-8E9046578455}" destId="{8A938FC1-6529-4D40-A829-0C1B7847C762}" srcOrd="0" destOrd="0" presId="urn:microsoft.com/office/officeart/2005/8/layout/vList2"/>
    <dgm:cxn modelId="{7015FA54-1371-48A2-9A80-2609427F2826}" type="presParOf" srcId="{0CE77A08-2698-4F4B-B4DD-8E9046578455}" destId="{AF33FC42-C21A-4C74-BC82-DEF160B3B42C}" srcOrd="1" destOrd="0" presId="urn:microsoft.com/office/officeart/2005/8/layout/vList2"/>
    <dgm:cxn modelId="{AB84AF25-B257-4345-911D-45C136A34F5F}" type="presParOf" srcId="{0CE77A08-2698-4F4B-B4DD-8E9046578455}" destId="{9CDAE6E6-B0F6-49C1-ABC4-021ACEAE4FA4}" srcOrd="2" destOrd="0" presId="urn:microsoft.com/office/officeart/2005/8/layout/vList2"/>
    <dgm:cxn modelId="{788E2B8B-9BFE-4ECD-B7D6-62B65EDE7544}" type="presParOf" srcId="{0CE77A08-2698-4F4B-B4DD-8E9046578455}" destId="{49594B0F-6A62-4690-A89F-6F6EA05DD893}" srcOrd="3" destOrd="0" presId="urn:microsoft.com/office/officeart/2005/8/layout/vList2"/>
    <dgm:cxn modelId="{0085699D-E176-4A78-822B-6DA8AA14E492}" type="presParOf" srcId="{0CE77A08-2698-4F4B-B4DD-8E9046578455}" destId="{84815867-480B-4710-BF51-744E4527D6BA}" srcOrd="4" destOrd="0" presId="urn:microsoft.com/office/officeart/2005/8/layout/vList2"/>
    <dgm:cxn modelId="{C8E9F312-9516-41B5-953A-E34243CDE213}" type="presParOf" srcId="{0CE77A08-2698-4F4B-B4DD-8E9046578455}" destId="{5932B545-EA9A-48D7-8F10-5CFEAC62F949}" srcOrd="5" destOrd="0" presId="urn:microsoft.com/office/officeart/2005/8/layout/vList2"/>
    <dgm:cxn modelId="{06034CB9-654D-4CFB-9819-37C0DD0C8237}" type="presParOf" srcId="{0CE77A08-2698-4F4B-B4DD-8E9046578455}" destId="{F683E7A8-F472-445B-939A-666C36910E48}" srcOrd="6" destOrd="0" presId="urn:microsoft.com/office/officeart/2005/8/layout/vList2"/>
    <dgm:cxn modelId="{F976C7E1-640A-4B32-B959-D45F2BE163AE}" type="presParOf" srcId="{0CE77A08-2698-4F4B-B4DD-8E9046578455}" destId="{0BF224D3-02A6-4213-89EE-955D5D2080EA}" srcOrd="7" destOrd="0" presId="urn:microsoft.com/office/officeart/2005/8/layout/vList2"/>
    <dgm:cxn modelId="{4D22E5B6-918F-451E-86A0-8141DEE24EA3}" type="presParOf" srcId="{0CE77A08-2698-4F4B-B4DD-8E9046578455}" destId="{8920B741-F607-4E4A-8261-06FAEDBB1351}" srcOrd="8"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7512469-7254-493F-9600-E1E28C3E62A1}" type="presOf" srcId="{9971BDDA-7F5A-4283-BABC-2783F2DAEC2A}" destId="{731FA5CE-5300-4FB1-B873-8E580626F98D}"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218E978E-65F9-41FD-8579-BEA853AE2F30}" type="presOf" srcId="{6D8F616C-5560-4CFA-9142-DE89A3921BF2}" destId="{B825B2F3-592F-4595-A1FE-D4717540E29F}" srcOrd="0" destOrd="0" presId="urn:microsoft.com/office/officeart/2005/8/layout/hChevron3"/>
    <dgm:cxn modelId="{CDEBC2C8-DAA6-4C19-9F47-46650C1F38CD}" type="presOf" srcId="{84C7E155-22FD-4C9A-80F2-286C57991394}" destId="{10C4BF1F-27B7-4C3B-BBA3-4D2570A5BEDE}"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4CC7D104-B38F-4FC1-9CC0-A0A94B3019E5}" type="presOf" srcId="{190F4928-E1E4-4DBB-BEF3-F88FDCB45E61}" destId="{9B891A10-9F93-434D-9B18-A4AABC3528AD}" srcOrd="0" destOrd="0" presId="urn:microsoft.com/office/officeart/2005/8/layout/hChevron3"/>
    <dgm:cxn modelId="{1F93987D-8F2B-4C81-B287-128171AD9F57}" type="presOf" srcId="{CF1FACA8-8E3A-4DD6-8967-1C0C6A60FFEB}" destId="{D5BE4F38-1013-49A4-92D3-475C4BC8BE6A}" srcOrd="0" destOrd="0" presId="urn:microsoft.com/office/officeart/2005/8/layout/hChevron3"/>
    <dgm:cxn modelId="{4AFC8BC5-8834-48F8-8545-0758B3D2CE51}" type="presOf" srcId="{29B07A9B-758D-4B21-AA1D-5D156007851D}" destId="{624C2BBB-E225-457B-9030-4059AD5FDDB1}" srcOrd="0" destOrd="0" presId="urn:microsoft.com/office/officeart/2005/8/layout/hChevron3"/>
    <dgm:cxn modelId="{A8F0CE63-E12B-426E-B99D-E1FFDBB9DBEE}" type="presOf" srcId="{9760DC9B-F2BE-4099-942D-79204F4AD244}" destId="{846A4B04-42D5-43EE-9EE7-1E2D8FAEC0C2}"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55C3D0F4-B2CE-4E3B-A7A8-F9CA80C38347}" type="presParOf" srcId="{846A4B04-42D5-43EE-9EE7-1E2D8FAEC0C2}" destId="{D5BE4F38-1013-49A4-92D3-475C4BC8BE6A}" srcOrd="0" destOrd="0" presId="urn:microsoft.com/office/officeart/2005/8/layout/hChevron3"/>
    <dgm:cxn modelId="{91DAB093-AFE9-40B5-98F7-784150B4B181}" type="presParOf" srcId="{846A4B04-42D5-43EE-9EE7-1E2D8FAEC0C2}" destId="{6EEDA9E6-F5CD-4925-9D60-2CD4CAFC7D67}" srcOrd="1" destOrd="0" presId="urn:microsoft.com/office/officeart/2005/8/layout/hChevron3"/>
    <dgm:cxn modelId="{B330DE07-BB5C-428A-9722-AA391785B9E6}" type="presParOf" srcId="{846A4B04-42D5-43EE-9EE7-1E2D8FAEC0C2}" destId="{10C4BF1F-27B7-4C3B-BBA3-4D2570A5BEDE}" srcOrd="2" destOrd="0" presId="urn:microsoft.com/office/officeart/2005/8/layout/hChevron3"/>
    <dgm:cxn modelId="{503470AA-2544-4B3F-8D82-73D49372ECDC}" type="presParOf" srcId="{846A4B04-42D5-43EE-9EE7-1E2D8FAEC0C2}" destId="{5D081AB1-DF61-4008-84D7-14292ADDA097}" srcOrd="3" destOrd="0" presId="urn:microsoft.com/office/officeart/2005/8/layout/hChevron3"/>
    <dgm:cxn modelId="{F6501C53-40F3-46DC-8C38-BC3C08445A7D}" type="presParOf" srcId="{846A4B04-42D5-43EE-9EE7-1E2D8FAEC0C2}" destId="{731FA5CE-5300-4FB1-B873-8E580626F98D}" srcOrd="4" destOrd="0" presId="urn:microsoft.com/office/officeart/2005/8/layout/hChevron3"/>
    <dgm:cxn modelId="{9C53F2C0-0E21-45B8-909E-8B8D55FEF7C8}" type="presParOf" srcId="{846A4B04-42D5-43EE-9EE7-1E2D8FAEC0C2}" destId="{C808C3B9-2886-4F6C-8942-88251E22EFD2}" srcOrd="5" destOrd="0" presId="urn:microsoft.com/office/officeart/2005/8/layout/hChevron3"/>
    <dgm:cxn modelId="{EBB58E64-C782-449C-955D-D6218A3C1A7C}" type="presParOf" srcId="{846A4B04-42D5-43EE-9EE7-1E2D8FAEC0C2}" destId="{624C2BBB-E225-457B-9030-4059AD5FDDB1}" srcOrd="6" destOrd="0" presId="urn:microsoft.com/office/officeart/2005/8/layout/hChevron3"/>
    <dgm:cxn modelId="{D21BA1CB-FD7F-4E82-861A-9A3EBBA231AA}" type="presParOf" srcId="{846A4B04-42D5-43EE-9EE7-1E2D8FAEC0C2}" destId="{347E1C1E-973C-4DD3-AA23-898DC4EBC2DA}" srcOrd="7" destOrd="0" presId="urn:microsoft.com/office/officeart/2005/8/layout/hChevron3"/>
    <dgm:cxn modelId="{0D81B0C3-8F51-4BEB-8215-E7E3FEE15CD5}" type="presParOf" srcId="{846A4B04-42D5-43EE-9EE7-1E2D8FAEC0C2}" destId="{B825B2F3-592F-4595-A1FE-D4717540E29F}" srcOrd="8" destOrd="0" presId="urn:microsoft.com/office/officeart/2005/8/layout/hChevron3"/>
    <dgm:cxn modelId="{397F525E-8916-4CCB-ABC0-8C83C61155C4}" type="presParOf" srcId="{846A4B04-42D5-43EE-9EE7-1E2D8FAEC0C2}" destId="{78285BEB-221E-4EF4-9C0B-D3C87E78ECE1}" srcOrd="9" destOrd="0" presId="urn:microsoft.com/office/officeart/2005/8/layout/hChevron3"/>
    <dgm:cxn modelId="{BB69F9A3-8DA4-4014-A02D-64CE77035C05}"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2000" dirty="0" smtClean="0"/>
            <a:t>Ulusal Havza Yönetim Stratejisi</a:t>
          </a:r>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Ulusal Havza Yönetim Stratejisi kapsam itibariyle etkin su yönetiminin gerekliliklerinin yerine getirilmesine yönelik adımların özellikle kamu kurum ve kuruluşlarını kapsayan boyutunun stratejik hedefler ve bu hedefleri gerçekleştirmek üzere kurgulanmış bir programı esas almaktadır. </a:t>
          </a:r>
          <a:endParaRPr lang="tr-TR" sz="160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A898873A-B67F-448D-98EF-907A760E1456}">
      <dgm:prSet custT="1"/>
      <dgm:spPr/>
      <dgm:t>
        <a:bodyPr/>
        <a:lstStyle/>
        <a:p>
          <a:endParaRPr lang="tr-TR" sz="16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D5025DD-9F97-4CAA-AFFB-7E6CDB4B5A13}" type="parTrans" cxnId="{AB8A7C9B-15EB-4713-9517-717E87250AE4}">
      <dgm:prSet/>
      <dgm:spPr/>
      <dgm:t>
        <a:bodyPr/>
        <a:lstStyle/>
        <a:p>
          <a:endParaRPr lang="tr-TR"/>
        </a:p>
      </dgm:t>
    </dgm:pt>
    <dgm:pt modelId="{EF4F9128-2AB6-4AA5-97FC-11FFD37C668A}" type="sibTrans" cxnId="{AB8A7C9B-15EB-4713-9517-717E87250AE4}">
      <dgm:prSet/>
      <dgm:spPr/>
      <dgm:t>
        <a:bodyPr/>
        <a:lstStyle/>
        <a:p>
          <a:endParaRPr lang="tr-TR"/>
        </a:p>
      </dgm:t>
    </dgm:pt>
    <dgm:pt modelId="{CA8E244E-F520-4235-ACCC-55200707076B}">
      <dgm:prSet custT="1"/>
      <dgm:spPr/>
      <dgm:t>
        <a:bodyPr/>
        <a:lstStyle/>
        <a:p>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Ulusal Havza Yönetim Stratejisi kapsamında ele alınan stratejik amaçlardan biri de H-1.4  maddesi ile değinilen </a:t>
          </a:r>
          <a:r>
            <a:rPr lang="tr-TR" sz="1600" b="1" i="1" u="sng"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Havza yatırımları ve uygulamalarının etkilerinin ve sonuçlarının izlenmesi ve değerlendirmesini etkinleştirecek coğrafi bilgi sistemi tabanlı “Ulusal Havza Entegre Yönetim Bilgi </a:t>
          </a:r>
          <a:r>
            <a:rPr lang="tr-TR" sz="1600" b="1" i="1" u="sng"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Sistemi”ni</a:t>
          </a:r>
          <a:r>
            <a:rPr lang="tr-TR" sz="1600" b="1" i="1" u="sng"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oluşturma”</a:t>
          </a:r>
          <a:r>
            <a:rPr lang="tr-TR" sz="16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adımıdır. Bu konu Havza </a:t>
          </a:r>
          <a:r>
            <a:rPr lang="tr-TR" sz="1600"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Havza</a:t>
          </a:r>
          <a:r>
            <a:rPr lang="tr-TR" sz="16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Koruma Eylem Planlarının Havza Yönetimi Eylem Planlarına Dönüştürülmesi projesi kapsamında ele alınmaktadır. İlgili hedef doğrultusunda planlanan çalışmalar Ulusal Su Bilgi Sistemi kurulum çalışmaları kapsamında ilgili taraflarla işbirliği içinde sürdürülmektedir.</a:t>
          </a:r>
          <a:endParaRPr lang="tr-TR" sz="16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1E9FA2C-D10A-4C49-BDAB-EEB77088CF87}" type="parTrans" cxnId="{84D8C5FD-104B-4EAA-8BF3-BB009B5584B7}">
      <dgm:prSet/>
      <dgm:spPr/>
      <dgm:t>
        <a:bodyPr/>
        <a:lstStyle/>
        <a:p>
          <a:endParaRPr lang="tr-TR"/>
        </a:p>
      </dgm:t>
    </dgm:pt>
    <dgm:pt modelId="{D33AB8D5-BD0E-49D4-ACE7-0014C7EA1D5A}" type="sibTrans" cxnId="{84D8C5FD-104B-4EAA-8BF3-BB009B5584B7}">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1"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1" custScaleX="127644" custLinFactNeighborY="1193">
        <dgm:presLayoutVars>
          <dgm:bulletEnabled val="1"/>
        </dgm:presLayoutVars>
      </dgm:prSet>
      <dgm:spPr/>
      <dgm:t>
        <a:bodyPr/>
        <a:lstStyle/>
        <a:p>
          <a:endParaRPr lang="tr-TR"/>
        </a:p>
      </dgm:t>
    </dgm:pt>
  </dgm:ptLst>
  <dgm:cxnLst>
    <dgm:cxn modelId="{593F34EB-A0F9-41EA-92F9-4D76CE950654}" type="presOf" srcId="{9E68A843-F935-455E-90BD-70A7FE45CA0C}" destId="{DE068725-45D7-4B72-ADCE-AAA88F174C68}" srcOrd="0" destOrd="0" presId="urn:microsoft.com/office/officeart/2005/8/layout/vList5"/>
    <dgm:cxn modelId="{AD085A52-5255-4A7B-A3A7-CFA5DF510DA7}" srcId="{9E68A843-F935-455E-90BD-70A7FE45CA0C}" destId="{963A84F5-0988-4C03-A957-9366582026BB}" srcOrd="0" destOrd="0" parTransId="{1FF894F0-FA4E-4ACA-9D3D-670D91B05EF4}" sibTransId="{7DF64693-AC66-4828-B08E-48DF09D30203}"/>
    <dgm:cxn modelId="{73B7ADC1-9D0F-4E36-82BA-0BDE13B00A96}" type="presOf" srcId="{A898873A-B67F-448D-98EF-907A760E1456}" destId="{A1965D53-C95D-4332-B66B-3C3884D6F9EE}" srcOrd="0" destOrd="1" presId="urn:microsoft.com/office/officeart/2005/8/layout/vList5"/>
    <dgm:cxn modelId="{84D8C5FD-104B-4EAA-8BF3-BB009B5584B7}" srcId="{963A84F5-0988-4C03-A957-9366582026BB}" destId="{CA8E244E-F520-4235-ACCC-55200707076B}" srcOrd="2" destOrd="0" parTransId="{11E9FA2C-D10A-4C49-BDAB-EEB77088CF87}" sibTransId="{D33AB8D5-BD0E-49D4-ACE7-0014C7EA1D5A}"/>
    <dgm:cxn modelId="{82126585-0964-48C0-8012-283CFC5AA56D}" srcId="{963A84F5-0988-4C03-A957-9366582026BB}" destId="{CCAF97A7-2553-4BBA-902C-561DE1901A5D}" srcOrd="0" destOrd="0" parTransId="{6D5E9BB8-584E-421E-99C7-F5269B833E76}" sibTransId="{A52BE76C-9A3D-4D62-86EC-B40F71DEE5D1}"/>
    <dgm:cxn modelId="{4CE7B7D3-1B1E-45EE-866B-0795D576294D}" type="presOf" srcId="{963A84F5-0988-4C03-A957-9366582026BB}" destId="{552D18FB-6A1A-4224-A123-45213F899014}" srcOrd="0" destOrd="0" presId="urn:microsoft.com/office/officeart/2005/8/layout/vList5"/>
    <dgm:cxn modelId="{17D96CD6-7A6C-4102-838A-C250EE7666CB}" type="presOf" srcId="{CA8E244E-F520-4235-ACCC-55200707076B}" destId="{A1965D53-C95D-4332-B66B-3C3884D6F9EE}" srcOrd="0" destOrd="2" presId="urn:microsoft.com/office/officeart/2005/8/layout/vList5"/>
    <dgm:cxn modelId="{AB8A7C9B-15EB-4713-9517-717E87250AE4}" srcId="{963A84F5-0988-4C03-A957-9366582026BB}" destId="{A898873A-B67F-448D-98EF-907A760E1456}" srcOrd="1" destOrd="0" parTransId="{1D5025DD-9F97-4CAA-AFFB-7E6CDB4B5A13}" sibTransId="{EF4F9128-2AB6-4AA5-97FC-11FFD37C668A}"/>
    <dgm:cxn modelId="{58212F85-C84A-4536-BC01-AF489C507AE4}" type="presOf" srcId="{CCAF97A7-2553-4BBA-902C-561DE1901A5D}" destId="{A1965D53-C95D-4332-B66B-3C3884D6F9EE}" srcOrd="0" destOrd="0" presId="urn:microsoft.com/office/officeart/2005/8/layout/vList5"/>
    <dgm:cxn modelId="{7E952C91-F50C-47B5-B53F-353BAB167FCB}" type="presParOf" srcId="{DE068725-45D7-4B72-ADCE-AAA88F174C68}" destId="{50BDD7C2-06D1-4BCF-AED2-8785BF864C69}" srcOrd="0" destOrd="0" presId="urn:microsoft.com/office/officeart/2005/8/layout/vList5"/>
    <dgm:cxn modelId="{349F6498-5194-4730-BE5A-0C49406D8C1C}" type="presParOf" srcId="{50BDD7C2-06D1-4BCF-AED2-8785BF864C69}" destId="{552D18FB-6A1A-4224-A123-45213F899014}" srcOrd="0" destOrd="0" presId="urn:microsoft.com/office/officeart/2005/8/layout/vList5"/>
    <dgm:cxn modelId="{4837302F-034A-4703-A3AD-52305B80C201}" type="presParOf" srcId="{50BDD7C2-06D1-4BCF-AED2-8785BF864C69}" destId="{A1965D53-C95D-4332-B66B-3C3884D6F9EE}"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B04C15A-729B-4603-8A0A-EB40A2F9FBE6}" type="presOf" srcId="{9760DC9B-F2BE-4099-942D-79204F4AD244}" destId="{846A4B04-42D5-43EE-9EE7-1E2D8FAEC0C2}" srcOrd="0" destOrd="0" presId="urn:microsoft.com/office/officeart/2005/8/layout/hChevron3"/>
    <dgm:cxn modelId="{C104A65B-6D88-45E0-9AE9-6ABBF1BC1085}"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51150165-6C55-4EF9-AE91-467C2CDD042E}" type="presOf" srcId="{CF1FACA8-8E3A-4DD6-8967-1C0C6A60FFEB}" destId="{D5BE4F38-1013-49A4-92D3-475C4BC8BE6A}"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882BA784-824C-4B9A-8695-913AA762A91A}" type="presOf" srcId="{9971BDDA-7F5A-4283-BABC-2783F2DAEC2A}" destId="{731FA5CE-5300-4FB1-B873-8E580626F98D}"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3517DFA5-20E4-4D28-AC3A-E875AF99878A}" type="presOf" srcId="{84C7E155-22FD-4C9A-80F2-286C57991394}" destId="{10C4BF1F-27B7-4C3B-BBA3-4D2570A5BEDE}" srcOrd="0" destOrd="0" presId="urn:microsoft.com/office/officeart/2005/8/layout/hChevron3"/>
    <dgm:cxn modelId="{528DB6EC-809A-4CEC-B714-519C763D28D0}" type="presOf" srcId="{6D8F616C-5560-4CFA-9142-DE89A3921BF2}" destId="{B825B2F3-592F-4595-A1FE-D4717540E29F}" srcOrd="0" destOrd="0" presId="urn:microsoft.com/office/officeart/2005/8/layout/hChevron3"/>
    <dgm:cxn modelId="{9963F338-F4E0-4F3C-BD96-480B5B3CCC8B}" type="presOf" srcId="{190F4928-E1E4-4DBB-BEF3-F88FDCB45E61}" destId="{9B891A10-9F93-434D-9B18-A4AABC3528AD}"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EDDD820E-44E3-443A-85A1-B6161DF1767F}" type="presParOf" srcId="{846A4B04-42D5-43EE-9EE7-1E2D8FAEC0C2}" destId="{D5BE4F38-1013-49A4-92D3-475C4BC8BE6A}" srcOrd="0" destOrd="0" presId="urn:microsoft.com/office/officeart/2005/8/layout/hChevron3"/>
    <dgm:cxn modelId="{03391CE2-965B-4960-9609-A12527FA7861}" type="presParOf" srcId="{846A4B04-42D5-43EE-9EE7-1E2D8FAEC0C2}" destId="{6EEDA9E6-F5CD-4925-9D60-2CD4CAFC7D67}" srcOrd="1" destOrd="0" presId="urn:microsoft.com/office/officeart/2005/8/layout/hChevron3"/>
    <dgm:cxn modelId="{BE1BC332-4597-4E1E-BDB0-280D30AE5661}" type="presParOf" srcId="{846A4B04-42D5-43EE-9EE7-1E2D8FAEC0C2}" destId="{10C4BF1F-27B7-4C3B-BBA3-4D2570A5BEDE}" srcOrd="2" destOrd="0" presId="urn:microsoft.com/office/officeart/2005/8/layout/hChevron3"/>
    <dgm:cxn modelId="{761DF3E0-070E-4D5F-9C90-C0F8C7365E28}" type="presParOf" srcId="{846A4B04-42D5-43EE-9EE7-1E2D8FAEC0C2}" destId="{5D081AB1-DF61-4008-84D7-14292ADDA097}" srcOrd="3" destOrd="0" presId="urn:microsoft.com/office/officeart/2005/8/layout/hChevron3"/>
    <dgm:cxn modelId="{13A08E97-B3FA-4904-8FC2-C8AA826ACEC0}" type="presParOf" srcId="{846A4B04-42D5-43EE-9EE7-1E2D8FAEC0C2}" destId="{731FA5CE-5300-4FB1-B873-8E580626F98D}" srcOrd="4" destOrd="0" presId="urn:microsoft.com/office/officeart/2005/8/layout/hChevron3"/>
    <dgm:cxn modelId="{2B326479-5A69-40C4-AD6E-F96D8477D5EC}" type="presParOf" srcId="{846A4B04-42D5-43EE-9EE7-1E2D8FAEC0C2}" destId="{C808C3B9-2886-4F6C-8942-88251E22EFD2}" srcOrd="5" destOrd="0" presId="urn:microsoft.com/office/officeart/2005/8/layout/hChevron3"/>
    <dgm:cxn modelId="{C74E42A7-5598-4F71-B2A1-7FE59A1E2848}" type="presParOf" srcId="{846A4B04-42D5-43EE-9EE7-1E2D8FAEC0C2}" destId="{624C2BBB-E225-457B-9030-4059AD5FDDB1}" srcOrd="6" destOrd="0" presId="urn:microsoft.com/office/officeart/2005/8/layout/hChevron3"/>
    <dgm:cxn modelId="{B5686646-9266-4C72-9353-9CB594BB96CA}" type="presParOf" srcId="{846A4B04-42D5-43EE-9EE7-1E2D8FAEC0C2}" destId="{347E1C1E-973C-4DD3-AA23-898DC4EBC2DA}" srcOrd="7" destOrd="0" presId="urn:microsoft.com/office/officeart/2005/8/layout/hChevron3"/>
    <dgm:cxn modelId="{DCA1AF10-E111-4627-81F6-37CCF31F9419}" type="presParOf" srcId="{846A4B04-42D5-43EE-9EE7-1E2D8FAEC0C2}" destId="{B825B2F3-592F-4595-A1FE-D4717540E29F}" srcOrd="8" destOrd="0" presId="urn:microsoft.com/office/officeart/2005/8/layout/hChevron3"/>
    <dgm:cxn modelId="{C6BC0C56-70BA-4C3C-B227-474EFB86F352}" type="presParOf" srcId="{846A4B04-42D5-43EE-9EE7-1E2D8FAEC0C2}" destId="{78285BEB-221E-4EF4-9C0B-D3C87E78ECE1}" srcOrd="9" destOrd="0" presId="urn:microsoft.com/office/officeart/2005/8/layout/hChevron3"/>
    <dgm:cxn modelId="{6539A773-2D7B-4089-951F-02C0C8712ABB}"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34FE9DC8-ED21-4B41-BB84-F2B30A9F89EB}" type="doc">
      <dgm:prSet loTypeId="urn:microsoft.com/office/officeart/2005/8/layout/hierarchy5" loCatId="hierarchy" qsTypeId="urn:microsoft.com/office/officeart/2005/8/quickstyle/simple1" qsCatId="simple" csTypeId="urn:microsoft.com/office/officeart/2005/8/colors/colorful5" csCatId="colorful" phldr="1"/>
      <dgm:spPr/>
      <dgm:t>
        <a:bodyPr/>
        <a:lstStyle/>
        <a:p>
          <a:endParaRPr lang="tr-TR"/>
        </a:p>
      </dgm:t>
    </dgm:pt>
    <dgm:pt modelId="{3D994C9C-B55B-4CB9-A4EC-28FDD368884F}">
      <dgm:prSet phldrT="[Metin]"/>
      <dgm:spPr/>
      <dgm:t>
        <a:bodyPr/>
        <a:lstStyle/>
        <a:p>
          <a:r>
            <a:rPr lang="tr-TR" dirty="0" smtClean="0"/>
            <a:t>TBMM, Cumhurbaşkanlığı, Başbakanlık, Bakanlıklar</a:t>
          </a:r>
          <a:endParaRPr lang="tr-TR" dirty="0"/>
        </a:p>
      </dgm:t>
    </dgm:pt>
    <dgm:pt modelId="{DDFF2628-CB9C-4358-BAE4-512E7AE11DC4}" type="parTrans" cxnId="{69A65662-5067-4C16-8D29-5D5E9C81D02C}">
      <dgm:prSet/>
      <dgm:spPr/>
      <dgm:t>
        <a:bodyPr/>
        <a:lstStyle/>
        <a:p>
          <a:endParaRPr lang="tr-TR"/>
        </a:p>
      </dgm:t>
    </dgm:pt>
    <dgm:pt modelId="{5B0A12CF-7426-4D68-A526-47900F3FB2A5}" type="sibTrans" cxnId="{69A65662-5067-4C16-8D29-5D5E9C81D02C}">
      <dgm:prSet/>
      <dgm:spPr/>
      <dgm:t>
        <a:bodyPr/>
        <a:lstStyle/>
        <a:p>
          <a:endParaRPr lang="tr-TR"/>
        </a:p>
      </dgm:t>
    </dgm:pt>
    <dgm:pt modelId="{3905CF69-6476-4FF0-A9C8-71A0F3824903}">
      <dgm:prSet phldrT="[Metin]"/>
      <dgm:spPr/>
      <dgm:t>
        <a:bodyPr/>
        <a:lstStyle/>
        <a:p>
          <a:r>
            <a:rPr lang="tr-TR" dirty="0" smtClean="0"/>
            <a:t>Genel Müdürlük</a:t>
          </a:r>
          <a:endParaRPr lang="tr-TR" dirty="0"/>
        </a:p>
      </dgm:t>
    </dgm:pt>
    <dgm:pt modelId="{C9DDF28B-2258-46C2-8AD5-4C55C3F93855}" type="parTrans" cxnId="{96C9E89C-9194-46F6-8FE3-3D31A2CD31E5}">
      <dgm:prSet/>
      <dgm:spPr/>
      <dgm:t>
        <a:bodyPr/>
        <a:lstStyle/>
        <a:p>
          <a:endParaRPr lang="tr-TR"/>
        </a:p>
      </dgm:t>
    </dgm:pt>
    <dgm:pt modelId="{D517FD98-0261-4725-878F-A81D3F9A1DC9}" type="sibTrans" cxnId="{96C9E89C-9194-46F6-8FE3-3D31A2CD31E5}">
      <dgm:prSet/>
      <dgm:spPr/>
      <dgm:t>
        <a:bodyPr/>
        <a:lstStyle/>
        <a:p>
          <a:endParaRPr lang="tr-TR"/>
        </a:p>
      </dgm:t>
    </dgm:pt>
    <dgm:pt modelId="{6D9E437F-B972-4A0A-8EB9-3CFEA4BAA9C2}">
      <dgm:prSet phldrT="[Metin]"/>
      <dgm:spPr/>
      <dgm:t>
        <a:bodyPr/>
        <a:lstStyle/>
        <a:p>
          <a:r>
            <a:rPr lang="tr-TR" dirty="0" smtClean="0"/>
            <a:t>Başkanlık</a:t>
          </a:r>
          <a:endParaRPr lang="tr-TR" dirty="0"/>
        </a:p>
      </dgm:t>
    </dgm:pt>
    <dgm:pt modelId="{07553C16-C134-449F-BF89-C564D2283CF6}" type="parTrans" cxnId="{113C7537-647A-4574-829D-5247906A1CB6}">
      <dgm:prSet/>
      <dgm:spPr/>
      <dgm:t>
        <a:bodyPr/>
        <a:lstStyle/>
        <a:p>
          <a:endParaRPr lang="tr-TR"/>
        </a:p>
      </dgm:t>
    </dgm:pt>
    <dgm:pt modelId="{FA390FC0-5EC4-4475-B44A-ECC00227B15D}" type="sibTrans" cxnId="{113C7537-647A-4574-829D-5247906A1CB6}">
      <dgm:prSet/>
      <dgm:spPr/>
      <dgm:t>
        <a:bodyPr/>
        <a:lstStyle/>
        <a:p>
          <a:endParaRPr lang="tr-TR"/>
        </a:p>
      </dgm:t>
    </dgm:pt>
    <dgm:pt modelId="{99EDDC59-1753-4C35-A14B-523CA0BBFCA3}">
      <dgm:prSet phldrT="[Metin]"/>
      <dgm:spPr/>
      <dgm:t>
        <a:bodyPr/>
        <a:lstStyle/>
        <a:p>
          <a:r>
            <a:rPr lang="tr-TR" dirty="0" smtClean="0"/>
            <a:t>Ana Kurumlar</a:t>
          </a:r>
          <a:endParaRPr lang="tr-TR" dirty="0"/>
        </a:p>
      </dgm:t>
    </dgm:pt>
    <dgm:pt modelId="{D621E94C-E63D-41AC-B1B3-9C772C5221AA}" type="parTrans" cxnId="{428D2681-A993-4689-9A0B-CDBC77893B36}">
      <dgm:prSet/>
      <dgm:spPr/>
      <dgm:t>
        <a:bodyPr/>
        <a:lstStyle/>
        <a:p>
          <a:endParaRPr lang="tr-TR"/>
        </a:p>
      </dgm:t>
    </dgm:pt>
    <dgm:pt modelId="{B7EB170D-3FBD-435C-A133-23E697E72663}" type="sibTrans" cxnId="{428D2681-A993-4689-9A0B-CDBC77893B36}">
      <dgm:prSet/>
      <dgm:spPr/>
      <dgm:t>
        <a:bodyPr/>
        <a:lstStyle/>
        <a:p>
          <a:endParaRPr lang="tr-TR"/>
        </a:p>
      </dgm:t>
    </dgm:pt>
    <dgm:pt modelId="{117D2774-E2EA-4CCB-9DC6-6B8BA1723B6F}">
      <dgm:prSet phldrT="[Metin]"/>
      <dgm:spPr/>
      <dgm:t>
        <a:bodyPr/>
        <a:lstStyle/>
        <a:p>
          <a:r>
            <a:rPr lang="tr-TR" dirty="0" smtClean="0"/>
            <a:t>İç Birimler</a:t>
          </a:r>
          <a:endParaRPr lang="tr-TR" dirty="0"/>
        </a:p>
      </dgm:t>
    </dgm:pt>
    <dgm:pt modelId="{875AC3AA-59A1-4303-A745-AA23F4902105}" type="parTrans" cxnId="{7415CB10-A5DD-43D0-8CA2-906CEEE3655C}">
      <dgm:prSet/>
      <dgm:spPr/>
      <dgm:t>
        <a:bodyPr/>
        <a:lstStyle/>
        <a:p>
          <a:endParaRPr lang="tr-TR"/>
        </a:p>
      </dgm:t>
    </dgm:pt>
    <dgm:pt modelId="{A6C222B3-4696-49A6-B060-E75A3074B6A2}" type="sibTrans" cxnId="{7415CB10-A5DD-43D0-8CA2-906CEEE3655C}">
      <dgm:prSet/>
      <dgm:spPr/>
      <dgm:t>
        <a:bodyPr/>
        <a:lstStyle/>
        <a:p>
          <a:endParaRPr lang="tr-TR"/>
        </a:p>
      </dgm:t>
    </dgm:pt>
    <dgm:pt modelId="{7A9E3467-4003-498D-801E-78FFD23567D0}" type="pres">
      <dgm:prSet presAssocID="{34FE9DC8-ED21-4B41-BB84-F2B30A9F89EB}" presName="mainComposite" presStyleCnt="0">
        <dgm:presLayoutVars>
          <dgm:chPref val="1"/>
          <dgm:dir/>
          <dgm:animOne val="branch"/>
          <dgm:animLvl val="lvl"/>
          <dgm:resizeHandles val="exact"/>
        </dgm:presLayoutVars>
      </dgm:prSet>
      <dgm:spPr/>
      <dgm:t>
        <a:bodyPr/>
        <a:lstStyle/>
        <a:p>
          <a:endParaRPr lang="tr-TR"/>
        </a:p>
      </dgm:t>
    </dgm:pt>
    <dgm:pt modelId="{A890158D-63A0-4D3C-B62D-B0C619621C2E}" type="pres">
      <dgm:prSet presAssocID="{34FE9DC8-ED21-4B41-BB84-F2B30A9F89EB}" presName="hierFlow" presStyleCnt="0"/>
      <dgm:spPr/>
    </dgm:pt>
    <dgm:pt modelId="{8DBA3DA8-4C2A-49E2-AFF4-CAE2604BEB1F}" type="pres">
      <dgm:prSet presAssocID="{34FE9DC8-ED21-4B41-BB84-F2B30A9F89EB}" presName="firstBuf" presStyleCnt="0"/>
      <dgm:spPr/>
    </dgm:pt>
    <dgm:pt modelId="{6A657258-C255-4874-AD85-C65D5C17ADF3}" type="pres">
      <dgm:prSet presAssocID="{34FE9DC8-ED21-4B41-BB84-F2B30A9F89EB}" presName="hierChild1" presStyleCnt="0">
        <dgm:presLayoutVars>
          <dgm:chPref val="1"/>
          <dgm:animOne val="branch"/>
          <dgm:animLvl val="lvl"/>
        </dgm:presLayoutVars>
      </dgm:prSet>
      <dgm:spPr/>
    </dgm:pt>
    <dgm:pt modelId="{7975A3C5-2710-43CD-B614-39402828D1C7}" type="pres">
      <dgm:prSet presAssocID="{3D994C9C-B55B-4CB9-A4EC-28FDD368884F}" presName="Name17" presStyleCnt="0"/>
      <dgm:spPr/>
    </dgm:pt>
    <dgm:pt modelId="{4CC1B88B-6AF2-4052-8EE8-A3486A8DDC7C}" type="pres">
      <dgm:prSet presAssocID="{3D994C9C-B55B-4CB9-A4EC-28FDD368884F}" presName="level1Shape" presStyleLbl="node0" presStyleIdx="0" presStyleCnt="1">
        <dgm:presLayoutVars>
          <dgm:chPref val="3"/>
        </dgm:presLayoutVars>
      </dgm:prSet>
      <dgm:spPr/>
      <dgm:t>
        <a:bodyPr/>
        <a:lstStyle/>
        <a:p>
          <a:endParaRPr lang="tr-TR"/>
        </a:p>
      </dgm:t>
    </dgm:pt>
    <dgm:pt modelId="{BB37D9B7-3B5E-40EB-94C7-7BE16599E219}" type="pres">
      <dgm:prSet presAssocID="{3D994C9C-B55B-4CB9-A4EC-28FDD368884F}" presName="hierChild2" presStyleCnt="0"/>
      <dgm:spPr/>
    </dgm:pt>
    <dgm:pt modelId="{EA43CFAC-CDA5-49A4-A57A-C9C74DAA282D}" type="pres">
      <dgm:prSet presAssocID="{C9DDF28B-2258-46C2-8AD5-4C55C3F93855}" presName="Name25" presStyleLbl="parChTrans1D2" presStyleIdx="0" presStyleCnt="2"/>
      <dgm:spPr/>
      <dgm:t>
        <a:bodyPr/>
        <a:lstStyle/>
        <a:p>
          <a:endParaRPr lang="tr-TR"/>
        </a:p>
      </dgm:t>
    </dgm:pt>
    <dgm:pt modelId="{CB81970A-11CE-4EA9-A201-2D97DB301C62}" type="pres">
      <dgm:prSet presAssocID="{C9DDF28B-2258-46C2-8AD5-4C55C3F93855}" presName="connTx" presStyleLbl="parChTrans1D2" presStyleIdx="0" presStyleCnt="2"/>
      <dgm:spPr/>
      <dgm:t>
        <a:bodyPr/>
        <a:lstStyle/>
        <a:p>
          <a:endParaRPr lang="tr-TR"/>
        </a:p>
      </dgm:t>
    </dgm:pt>
    <dgm:pt modelId="{19A95FB0-92B7-4465-9970-AE5781EAC760}" type="pres">
      <dgm:prSet presAssocID="{3905CF69-6476-4FF0-A9C8-71A0F3824903}" presName="Name30" presStyleCnt="0"/>
      <dgm:spPr/>
    </dgm:pt>
    <dgm:pt modelId="{7C636ED4-4C24-455B-A5A3-ACA4F6B1E0EB}" type="pres">
      <dgm:prSet presAssocID="{3905CF69-6476-4FF0-A9C8-71A0F3824903}" presName="level2Shape" presStyleLbl="node2" presStyleIdx="0" presStyleCnt="2"/>
      <dgm:spPr/>
      <dgm:t>
        <a:bodyPr/>
        <a:lstStyle/>
        <a:p>
          <a:endParaRPr lang="tr-TR"/>
        </a:p>
      </dgm:t>
    </dgm:pt>
    <dgm:pt modelId="{75036F74-BD2D-4507-AE61-7C203F0C457E}" type="pres">
      <dgm:prSet presAssocID="{3905CF69-6476-4FF0-A9C8-71A0F3824903}" presName="hierChild3" presStyleCnt="0"/>
      <dgm:spPr/>
    </dgm:pt>
    <dgm:pt modelId="{8C935EDD-45BC-4B8A-8098-B8D1CE51BBB0}" type="pres">
      <dgm:prSet presAssocID="{07553C16-C134-449F-BF89-C564D2283CF6}" presName="Name25" presStyleLbl="parChTrans1D2" presStyleIdx="1" presStyleCnt="2"/>
      <dgm:spPr/>
      <dgm:t>
        <a:bodyPr/>
        <a:lstStyle/>
        <a:p>
          <a:endParaRPr lang="tr-TR"/>
        </a:p>
      </dgm:t>
    </dgm:pt>
    <dgm:pt modelId="{94166528-2C99-4703-A9E9-DB15EA1485CE}" type="pres">
      <dgm:prSet presAssocID="{07553C16-C134-449F-BF89-C564D2283CF6}" presName="connTx" presStyleLbl="parChTrans1D2" presStyleIdx="1" presStyleCnt="2"/>
      <dgm:spPr/>
      <dgm:t>
        <a:bodyPr/>
        <a:lstStyle/>
        <a:p>
          <a:endParaRPr lang="tr-TR"/>
        </a:p>
      </dgm:t>
    </dgm:pt>
    <dgm:pt modelId="{B5B77FB7-2E09-4D76-8E24-514B385185AD}" type="pres">
      <dgm:prSet presAssocID="{6D9E437F-B972-4A0A-8EB9-3CFEA4BAA9C2}" presName="Name30" presStyleCnt="0"/>
      <dgm:spPr/>
    </dgm:pt>
    <dgm:pt modelId="{D36B54C5-51CA-4727-804E-AD59A6314845}" type="pres">
      <dgm:prSet presAssocID="{6D9E437F-B972-4A0A-8EB9-3CFEA4BAA9C2}" presName="level2Shape" presStyleLbl="node2" presStyleIdx="1" presStyleCnt="2"/>
      <dgm:spPr/>
      <dgm:t>
        <a:bodyPr/>
        <a:lstStyle/>
        <a:p>
          <a:endParaRPr lang="tr-TR"/>
        </a:p>
      </dgm:t>
    </dgm:pt>
    <dgm:pt modelId="{9153E2BB-C401-4314-9FBD-6E09107D21AC}" type="pres">
      <dgm:prSet presAssocID="{6D9E437F-B972-4A0A-8EB9-3CFEA4BAA9C2}" presName="hierChild3" presStyleCnt="0"/>
      <dgm:spPr/>
    </dgm:pt>
    <dgm:pt modelId="{BBB5D8F7-222C-4F7E-A1B7-D7AEC1C3EB7D}" type="pres">
      <dgm:prSet presAssocID="{34FE9DC8-ED21-4B41-BB84-F2B30A9F89EB}" presName="bgShapesFlow" presStyleCnt="0"/>
      <dgm:spPr/>
    </dgm:pt>
    <dgm:pt modelId="{A127F3DB-A2A2-4907-9842-457944F4F133}" type="pres">
      <dgm:prSet presAssocID="{99EDDC59-1753-4C35-A14B-523CA0BBFCA3}" presName="rectComp" presStyleCnt="0"/>
      <dgm:spPr/>
    </dgm:pt>
    <dgm:pt modelId="{BBA6D4E7-8C7C-4BC8-A76E-10566D9061CB}" type="pres">
      <dgm:prSet presAssocID="{99EDDC59-1753-4C35-A14B-523CA0BBFCA3}" presName="bgRect" presStyleLbl="bgShp" presStyleIdx="0" presStyleCnt="2"/>
      <dgm:spPr/>
      <dgm:t>
        <a:bodyPr/>
        <a:lstStyle/>
        <a:p>
          <a:endParaRPr lang="tr-TR"/>
        </a:p>
      </dgm:t>
    </dgm:pt>
    <dgm:pt modelId="{C6A00926-29DC-44DD-ACE9-72284FBF7EDE}" type="pres">
      <dgm:prSet presAssocID="{99EDDC59-1753-4C35-A14B-523CA0BBFCA3}" presName="bgRectTx" presStyleLbl="bgShp" presStyleIdx="0" presStyleCnt="2">
        <dgm:presLayoutVars>
          <dgm:bulletEnabled val="1"/>
        </dgm:presLayoutVars>
      </dgm:prSet>
      <dgm:spPr/>
      <dgm:t>
        <a:bodyPr/>
        <a:lstStyle/>
        <a:p>
          <a:endParaRPr lang="tr-TR"/>
        </a:p>
      </dgm:t>
    </dgm:pt>
    <dgm:pt modelId="{38D49D33-9297-4FF9-8A95-85E8642B6B53}" type="pres">
      <dgm:prSet presAssocID="{99EDDC59-1753-4C35-A14B-523CA0BBFCA3}" presName="spComp" presStyleCnt="0"/>
      <dgm:spPr/>
    </dgm:pt>
    <dgm:pt modelId="{C74AA98D-55C1-4806-9F12-FCD9E0946831}" type="pres">
      <dgm:prSet presAssocID="{99EDDC59-1753-4C35-A14B-523CA0BBFCA3}" presName="hSp" presStyleCnt="0"/>
      <dgm:spPr/>
    </dgm:pt>
    <dgm:pt modelId="{1E72EE29-8E11-4D48-A051-EDC67A596061}" type="pres">
      <dgm:prSet presAssocID="{117D2774-E2EA-4CCB-9DC6-6B8BA1723B6F}" presName="rectComp" presStyleCnt="0"/>
      <dgm:spPr/>
    </dgm:pt>
    <dgm:pt modelId="{69543FC1-F7B4-403E-AE48-55904DD3980B}" type="pres">
      <dgm:prSet presAssocID="{117D2774-E2EA-4CCB-9DC6-6B8BA1723B6F}" presName="bgRect" presStyleLbl="bgShp" presStyleIdx="1" presStyleCnt="2"/>
      <dgm:spPr/>
      <dgm:t>
        <a:bodyPr/>
        <a:lstStyle/>
        <a:p>
          <a:endParaRPr lang="tr-TR"/>
        </a:p>
      </dgm:t>
    </dgm:pt>
    <dgm:pt modelId="{E41A61DC-FF8D-486D-8861-1366FC61D777}" type="pres">
      <dgm:prSet presAssocID="{117D2774-E2EA-4CCB-9DC6-6B8BA1723B6F}" presName="bgRectTx" presStyleLbl="bgShp" presStyleIdx="1" presStyleCnt="2">
        <dgm:presLayoutVars>
          <dgm:bulletEnabled val="1"/>
        </dgm:presLayoutVars>
      </dgm:prSet>
      <dgm:spPr/>
      <dgm:t>
        <a:bodyPr/>
        <a:lstStyle/>
        <a:p>
          <a:endParaRPr lang="tr-TR"/>
        </a:p>
      </dgm:t>
    </dgm:pt>
  </dgm:ptLst>
  <dgm:cxnLst>
    <dgm:cxn modelId="{2F4F6F03-7675-4858-93B6-E6103F64977E}" type="presOf" srcId="{117D2774-E2EA-4CCB-9DC6-6B8BA1723B6F}" destId="{E41A61DC-FF8D-486D-8861-1366FC61D777}" srcOrd="1" destOrd="0" presId="urn:microsoft.com/office/officeart/2005/8/layout/hierarchy5"/>
    <dgm:cxn modelId="{113C7537-647A-4574-829D-5247906A1CB6}" srcId="{3D994C9C-B55B-4CB9-A4EC-28FDD368884F}" destId="{6D9E437F-B972-4A0A-8EB9-3CFEA4BAA9C2}" srcOrd="1" destOrd="0" parTransId="{07553C16-C134-449F-BF89-C564D2283CF6}" sibTransId="{FA390FC0-5EC4-4475-B44A-ECC00227B15D}"/>
    <dgm:cxn modelId="{E434D14E-C938-4D74-8D63-3F382B449B32}" type="presOf" srcId="{C9DDF28B-2258-46C2-8AD5-4C55C3F93855}" destId="{CB81970A-11CE-4EA9-A201-2D97DB301C62}" srcOrd="1" destOrd="0" presId="urn:microsoft.com/office/officeart/2005/8/layout/hierarchy5"/>
    <dgm:cxn modelId="{BD1A9D73-123D-4F87-B5EC-A50ED91DE022}" type="presOf" srcId="{34FE9DC8-ED21-4B41-BB84-F2B30A9F89EB}" destId="{7A9E3467-4003-498D-801E-78FFD23567D0}" srcOrd="0" destOrd="0" presId="urn:microsoft.com/office/officeart/2005/8/layout/hierarchy5"/>
    <dgm:cxn modelId="{69A65662-5067-4C16-8D29-5D5E9C81D02C}" srcId="{34FE9DC8-ED21-4B41-BB84-F2B30A9F89EB}" destId="{3D994C9C-B55B-4CB9-A4EC-28FDD368884F}" srcOrd="0" destOrd="0" parTransId="{DDFF2628-CB9C-4358-BAE4-512E7AE11DC4}" sibTransId="{5B0A12CF-7426-4D68-A526-47900F3FB2A5}"/>
    <dgm:cxn modelId="{4B959CE7-4BC9-4880-8B16-BDEAF9E9A690}" type="presOf" srcId="{3905CF69-6476-4FF0-A9C8-71A0F3824903}" destId="{7C636ED4-4C24-455B-A5A3-ACA4F6B1E0EB}" srcOrd="0" destOrd="0" presId="urn:microsoft.com/office/officeart/2005/8/layout/hierarchy5"/>
    <dgm:cxn modelId="{BD24402C-56E8-4F89-BCD8-509BE2F4062C}" type="presOf" srcId="{6D9E437F-B972-4A0A-8EB9-3CFEA4BAA9C2}" destId="{D36B54C5-51CA-4727-804E-AD59A6314845}" srcOrd="0" destOrd="0" presId="urn:microsoft.com/office/officeart/2005/8/layout/hierarchy5"/>
    <dgm:cxn modelId="{3AF13D38-4D85-41FA-A39C-1780492259F9}" type="presOf" srcId="{3D994C9C-B55B-4CB9-A4EC-28FDD368884F}" destId="{4CC1B88B-6AF2-4052-8EE8-A3486A8DDC7C}" srcOrd="0" destOrd="0" presId="urn:microsoft.com/office/officeart/2005/8/layout/hierarchy5"/>
    <dgm:cxn modelId="{E12BD841-7EFA-4131-B6FB-52157BA8C41C}" type="presOf" srcId="{07553C16-C134-449F-BF89-C564D2283CF6}" destId="{94166528-2C99-4703-A9E9-DB15EA1485CE}" srcOrd="1" destOrd="0" presId="urn:microsoft.com/office/officeart/2005/8/layout/hierarchy5"/>
    <dgm:cxn modelId="{D1DC9242-5856-432C-A5FC-506E0099BBDD}" type="presOf" srcId="{99EDDC59-1753-4C35-A14B-523CA0BBFCA3}" destId="{BBA6D4E7-8C7C-4BC8-A76E-10566D9061CB}" srcOrd="0" destOrd="0" presId="urn:microsoft.com/office/officeart/2005/8/layout/hierarchy5"/>
    <dgm:cxn modelId="{87E2D572-7D12-468A-8911-18F320D321AE}" type="presOf" srcId="{99EDDC59-1753-4C35-A14B-523CA0BBFCA3}" destId="{C6A00926-29DC-44DD-ACE9-72284FBF7EDE}" srcOrd="1" destOrd="0" presId="urn:microsoft.com/office/officeart/2005/8/layout/hierarchy5"/>
    <dgm:cxn modelId="{C6C90066-5CD7-4DB4-848E-EEF89D5F066E}" type="presOf" srcId="{07553C16-C134-449F-BF89-C564D2283CF6}" destId="{8C935EDD-45BC-4B8A-8098-B8D1CE51BBB0}" srcOrd="0" destOrd="0" presId="urn:microsoft.com/office/officeart/2005/8/layout/hierarchy5"/>
    <dgm:cxn modelId="{725A34E8-B71E-4C6F-9986-68D029431786}" type="presOf" srcId="{C9DDF28B-2258-46C2-8AD5-4C55C3F93855}" destId="{EA43CFAC-CDA5-49A4-A57A-C9C74DAA282D}" srcOrd="0" destOrd="0" presId="urn:microsoft.com/office/officeart/2005/8/layout/hierarchy5"/>
    <dgm:cxn modelId="{428D2681-A993-4689-9A0B-CDBC77893B36}" srcId="{34FE9DC8-ED21-4B41-BB84-F2B30A9F89EB}" destId="{99EDDC59-1753-4C35-A14B-523CA0BBFCA3}" srcOrd="1" destOrd="0" parTransId="{D621E94C-E63D-41AC-B1B3-9C772C5221AA}" sibTransId="{B7EB170D-3FBD-435C-A133-23E697E72663}"/>
    <dgm:cxn modelId="{96C9E89C-9194-46F6-8FE3-3D31A2CD31E5}" srcId="{3D994C9C-B55B-4CB9-A4EC-28FDD368884F}" destId="{3905CF69-6476-4FF0-A9C8-71A0F3824903}" srcOrd="0" destOrd="0" parTransId="{C9DDF28B-2258-46C2-8AD5-4C55C3F93855}" sibTransId="{D517FD98-0261-4725-878F-A81D3F9A1DC9}"/>
    <dgm:cxn modelId="{7415CB10-A5DD-43D0-8CA2-906CEEE3655C}" srcId="{34FE9DC8-ED21-4B41-BB84-F2B30A9F89EB}" destId="{117D2774-E2EA-4CCB-9DC6-6B8BA1723B6F}" srcOrd="2" destOrd="0" parTransId="{875AC3AA-59A1-4303-A745-AA23F4902105}" sibTransId="{A6C222B3-4696-49A6-B060-E75A3074B6A2}"/>
    <dgm:cxn modelId="{25B18A30-6011-49FB-A42E-3DCC87409CF0}" type="presOf" srcId="{117D2774-E2EA-4CCB-9DC6-6B8BA1723B6F}" destId="{69543FC1-F7B4-403E-AE48-55904DD3980B}" srcOrd="0" destOrd="0" presId="urn:microsoft.com/office/officeart/2005/8/layout/hierarchy5"/>
    <dgm:cxn modelId="{CEEF3D98-0CF1-41A7-B485-C36B852C7840}" type="presParOf" srcId="{7A9E3467-4003-498D-801E-78FFD23567D0}" destId="{A890158D-63A0-4D3C-B62D-B0C619621C2E}" srcOrd="0" destOrd="0" presId="urn:microsoft.com/office/officeart/2005/8/layout/hierarchy5"/>
    <dgm:cxn modelId="{F4BE632D-70D9-4147-9E7B-C25125C833EB}" type="presParOf" srcId="{A890158D-63A0-4D3C-B62D-B0C619621C2E}" destId="{8DBA3DA8-4C2A-49E2-AFF4-CAE2604BEB1F}" srcOrd="0" destOrd="0" presId="urn:microsoft.com/office/officeart/2005/8/layout/hierarchy5"/>
    <dgm:cxn modelId="{6E6DAD14-0D5C-465C-90AC-CD0311644C58}" type="presParOf" srcId="{A890158D-63A0-4D3C-B62D-B0C619621C2E}" destId="{6A657258-C255-4874-AD85-C65D5C17ADF3}" srcOrd="1" destOrd="0" presId="urn:microsoft.com/office/officeart/2005/8/layout/hierarchy5"/>
    <dgm:cxn modelId="{9C4327A5-6F3C-42A3-9EB4-EA395A175E27}" type="presParOf" srcId="{6A657258-C255-4874-AD85-C65D5C17ADF3}" destId="{7975A3C5-2710-43CD-B614-39402828D1C7}" srcOrd="0" destOrd="0" presId="urn:microsoft.com/office/officeart/2005/8/layout/hierarchy5"/>
    <dgm:cxn modelId="{6AFFE04B-1F8B-49E2-B5FA-D4D2C2BE90BC}" type="presParOf" srcId="{7975A3C5-2710-43CD-B614-39402828D1C7}" destId="{4CC1B88B-6AF2-4052-8EE8-A3486A8DDC7C}" srcOrd="0" destOrd="0" presId="urn:microsoft.com/office/officeart/2005/8/layout/hierarchy5"/>
    <dgm:cxn modelId="{7CA1840D-00D6-4211-8235-986D4332410A}" type="presParOf" srcId="{7975A3C5-2710-43CD-B614-39402828D1C7}" destId="{BB37D9B7-3B5E-40EB-94C7-7BE16599E219}" srcOrd="1" destOrd="0" presId="urn:microsoft.com/office/officeart/2005/8/layout/hierarchy5"/>
    <dgm:cxn modelId="{40873E6F-B45A-4DDB-8CDA-BED04F8E53C0}" type="presParOf" srcId="{BB37D9B7-3B5E-40EB-94C7-7BE16599E219}" destId="{EA43CFAC-CDA5-49A4-A57A-C9C74DAA282D}" srcOrd="0" destOrd="0" presId="urn:microsoft.com/office/officeart/2005/8/layout/hierarchy5"/>
    <dgm:cxn modelId="{37649AB2-7761-42C2-9A96-C2F6098FEA60}" type="presParOf" srcId="{EA43CFAC-CDA5-49A4-A57A-C9C74DAA282D}" destId="{CB81970A-11CE-4EA9-A201-2D97DB301C62}" srcOrd="0" destOrd="0" presId="urn:microsoft.com/office/officeart/2005/8/layout/hierarchy5"/>
    <dgm:cxn modelId="{57D9D893-2BEF-4102-B370-EF76295E42EA}" type="presParOf" srcId="{BB37D9B7-3B5E-40EB-94C7-7BE16599E219}" destId="{19A95FB0-92B7-4465-9970-AE5781EAC760}" srcOrd="1" destOrd="0" presId="urn:microsoft.com/office/officeart/2005/8/layout/hierarchy5"/>
    <dgm:cxn modelId="{8EB04D5D-ACCC-4E40-8490-710E62FD083D}" type="presParOf" srcId="{19A95FB0-92B7-4465-9970-AE5781EAC760}" destId="{7C636ED4-4C24-455B-A5A3-ACA4F6B1E0EB}" srcOrd="0" destOrd="0" presId="urn:microsoft.com/office/officeart/2005/8/layout/hierarchy5"/>
    <dgm:cxn modelId="{581F5ECF-372C-4472-B525-08D17B839CA6}" type="presParOf" srcId="{19A95FB0-92B7-4465-9970-AE5781EAC760}" destId="{75036F74-BD2D-4507-AE61-7C203F0C457E}" srcOrd="1" destOrd="0" presId="urn:microsoft.com/office/officeart/2005/8/layout/hierarchy5"/>
    <dgm:cxn modelId="{E7E84BD3-5EA2-496A-9F42-9D4908004BED}" type="presParOf" srcId="{BB37D9B7-3B5E-40EB-94C7-7BE16599E219}" destId="{8C935EDD-45BC-4B8A-8098-B8D1CE51BBB0}" srcOrd="2" destOrd="0" presId="urn:microsoft.com/office/officeart/2005/8/layout/hierarchy5"/>
    <dgm:cxn modelId="{B3042982-EA4A-457C-BB1D-515177290DFF}" type="presParOf" srcId="{8C935EDD-45BC-4B8A-8098-B8D1CE51BBB0}" destId="{94166528-2C99-4703-A9E9-DB15EA1485CE}" srcOrd="0" destOrd="0" presId="urn:microsoft.com/office/officeart/2005/8/layout/hierarchy5"/>
    <dgm:cxn modelId="{45693422-009A-43DA-B2D6-B42CF52600BF}" type="presParOf" srcId="{BB37D9B7-3B5E-40EB-94C7-7BE16599E219}" destId="{B5B77FB7-2E09-4D76-8E24-514B385185AD}" srcOrd="3" destOrd="0" presId="urn:microsoft.com/office/officeart/2005/8/layout/hierarchy5"/>
    <dgm:cxn modelId="{DD24954F-AD4C-41E3-B659-1CC2CBF3AF7A}" type="presParOf" srcId="{B5B77FB7-2E09-4D76-8E24-514B385185AD}" destId="{D36B54C5-51CA-4727-804E-AD59A6314845}" srcOrd="0" destOrd="0" presId="urn:microsoft.com/office/officeart/2005/8/layout/hierarchy5"/>
    <dgm:cxn modelId="{758A7781-F390-48EB-8443-1B40259EE57E}" type="presParOf" srcId="{B5B77FB7-2E09-4D76-8E24-514B385185AD}" destId="{9153E2BB-C401-4314-9FBD-6E09107D21AC}" srcOrd="1" destOrd="0" presId="urn:microsoft.com/office/officeart/2005/8/layout/hierarchy5"/>
    <dgm:cxn modelId="{05739155-053F-42DD-859E-D7FF4C69CE1F}" type="presParOf" srcId="{7A9E3467-4003-498D-801E-78FFD23567D0}" destId="{BBB5D8F7-222C-4F7E-A1B7-D7AEC1C3EB7D}" srcOrd="1" destOrd="0" presId="urn:microsoft.com/office/officeart/2005/8/layout/hierarchy5"/>
    <dgm:cxn modelId="{11421787-E2FB-4003-973E-5471BE2C1E13}" type="presParOf" srcId="{BBB5D8F7-222C-4F7E-A1B7-D7AEC1C3EB7D}" destId="{A127F3DB-A2A2-4907-9842-457944F4F133}" srcOrd="0" destOrd="0" presId="urn:microsoft.com/office/officeart/2005/8/layout/hierarchy5"/>
    <dgm:cxn modelId="{77AD47DF-BDF0-49E9-812D-AB3F20B53405}" type="presParOf" srcId="{A127F3DB-A2A2-4907-9842-457944F4F133}" destId="{BBA6D4E7-8C7C-4BC8-A76E-10566D9061CB}" srcOrd="0" destOrd="0" presId="urn:microsoft.com/office/officeart/2005/8/layout/hierarchy5"/>
    <dgm:cxn modelId="{85DD5061-1931-438D-BB8F-D2C688FB7387}" type="presParOf" srcId="{A127F3DB-A2A2-4907-9842-457944F4F133}" destId="{C6A00926-29DC-44DD-ACE9-72284FBF7EDE}" srcOrd="1" destOrd="0" presId="urn:microsoft.com/office/officeart/2005/8/layout/hierarchy5"/>
    <dgm:cxn modelId="{E4606D06-D29B-4348-B17A-BFCD4A7691D1}" type="presParOf" srcId="{BBB5D8F7-222C-4F7E-A1B7-D7AEC1C3EB7D}" destId="{38D49D33-9297-4FF9-8A95-85E8642B6B53}" srcOrd="1" destOrd="0" presId="urn:microsoft.com/office/officeart/2005/8/layout/hierarchy5"/>
    <dgm:cxn modelId="{DE85B812-5DCA-47DD-AA57-0F37B16457DB}" type="presParOf" srcId="{38D49D33-9297-4FF9-8A95-85E8642B6B53}" destId="{C74AA98D-55C1-4806-9F12-FCD9E0946831}" srcOrd="0" destOrd="0" presId="urn:microsoft.com/office/officeart/2005/8/layout/hierarchy5"/>
    <dgm:cxn modelId="{F97A60C2-E533-44CE-9D5A-E0A2B2210D09}" type="presParOf" srcId="{BBB5D8F7-222C-4F7E-A1B7-D7AEC1C3EB7D}" destId="{1E72EE29-8E11-4D48-A051-EDC67A596061}" srcOrd="2" destOrd="0" presId="urn:microsoft.com/office/officeart/2005/8/layout/hierarchy5"/>
    <dgm:cxn modelId="{685DC4F2-C3FC-437A-B3D7-F361DE473EFD}" type="presParOf" srcId="{1E72EE29-8E11-4D48-A051-EDC67A596061}" destId="{69543FC1-F7B4-403E-AE48-55904DD3980B}" srcOrd="0" destOrd="0" presId="urn:microsoft.com/office/officeart/2005/8/layout/hierarchy5"/>
    <dgm:cxn modelId="{9BD1A83E-953D-4A81-AF1E-FA7873836457}" type="presParOf" srcId="{1E72EE29-8E11-4D48-A051-EDC67A596061}" destId="{E41A61DC-FF8D-486D-8861-1366FC61D777}" srcOrd="1" destOrd="0" presId="urn:microsoft.com/office/officeart/2005/8/layout/hierarchy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478C6D-A5A9-4546-A3AF-A30FB66DC2E1}"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tr-TR"/>
        </a:p>
      </dgm:t>
    </dgm:pt>
    <dgm:pt modelId="{C380525D-CBAA-4E86-8C1E-975053869343}">
      <dgm:prSet phldrT="[Metin]"/>
      <dgm:spPr/>
      <dgm:t>
        <a:bodyPr/>
        <a:lstStyle/>
        <a:p>
          <a:r>
            <a:rPr lang="tr-TR" dirty="0" smtClean="0"/>
            <a:t>Planlama</a:t>
          </a:r>
          <a:endParaRPr lang="tr-TR" dirty="0"/>
        </a:p>
      </dgm:t>
    </dgm:pt>
    <dgm:pt modelId="{DF307BD1-44EB-4C36-A16D-7E409F5742EA}" type="parTrans" cxnId="{3A8003AE-5039-4E0D-8F6B-63E1B070FD61}">
      <dgm:prSet/>
      <dgm:spPr/>
      <dgm:t>
        <a:bodyPr/>
        <a:lstStyle/>
        <a:p>
          <a:endParaRPr lang="tr-TR"/>
        </a:p>
      </dgm:t>
    </dgm:pt>
    <dgm:pt modelId="{8B1394B6-B06C-429E-AF75-A11BAEC05069}" type="sibTrans" cxnId="{3A8003AE-5039-4E0D-8F6B-63E1B070FD61}">
      <dgm:prSet/>
      <dgm:spPr/>
      <dgm:t>
        <a:bodyPr/>
        <a:lstStyle/>
        <a:p>
          <a:endParaRPr lang="tr-TR"/>
        </a:p>
      </dgm:t>
    </dgm:pt>
    <dgm:pt modelId="{785B942D-E266-48C1-8D1D-4F70DCAA3A61}">
      <dgm:prSet phldrT="[Metin]"/>
      <dgm:spPr/>
      <dgm:t>
        <a:bodyPr/>
        <a:lstStyle/>
        <a:p>
          <a:r>
            <a:rPr lang="tr-TR" dirty="0" smtClean="0"/>
            <a:t>Analiz</a:t>
          </a:r>
          <a:endParaRPr lang="tr-TR" dirty="0"/>
        </a:p>
      </dgm:t>
    </dgm:pt>
    <dgm:pt modelId="{62EC0064-40D4-499D-8032-C4E617A7E924}" type="parTrans" cxnId="{213B2735-D0D4-4654-96AE-93DB162EA645}">
      <dgm:prSet/>
      <dgm:spPr/>
      <dgm:t>
        <a:bodyPr/>
        <a:lstStyle/>
        <a:p>
          <a:endParaRPr lang="tr-TR"/>
        </a:p>
      </dgm:t>
    </dgm:pt>
    <dgm:pt modelId="{61726B56-990F-49B6-BF04-095994504382}" type="sibTrans" cxnId="{213B2735-D0D4-4654-96AE-93DB162EA645}">
      <dgm:prSet/>
      <dgm:spPr/>
      <dgm:t>
        <a:bodyPr/>
        <a:lstStyle/>
        <a:p>
          <a:endParaRPr lang="tr-TR"/>
        </a:p>
      </dgm:t>
    </dgm:pt>
    <dgm:pt modelId="{983FE964-C111-4B1A-A9F8-3F7A3BFB59AB}">
      <dgm:prSet phldrT="[Metin]"/>
      <dgm:spPr/>
      <dgm:t>
        <a:bodyPr/>
        <a:lstStyle/>
        <a:p>
          <a:r>
            <a:rPr lang="tr-TR" dirty="0" smtClean="0"/>
            <a:t>Tasarım</a:t>
          </a:r>
          <a:endParaRPr lang="tr-TR" dirty="0"/>
        </a:p>
      </dgm:t>
    </dgm:pt>
    <dgm:pt modelId="{F0E4A8B6-7E4D-42C4-97F9-D374679182CC}" type="parTrans" cxnId="{DAF065BA-F0F4-4EB9-A513-473D57274358}">
      <dgm:prSet/>
      <dgm:spPr/>
      <dgm:t>
        <a:bodyPr/>
        <a:lstStyle/>
        <a:p>
          <a:endParaRPr lang="tr-TR"/>
        </a:p>
      </dgm:t>
    </dgm:pt>
    <dgm:pt modelId="{DAD616CD-DDB4-4146-AD43-9A4F93929604}" type="sibTrans" cxnId="{DAF065BA-F0F4-4EB9-A513-473D57274358}">
      <dgm:prSet/>
      <dgm:spPr/>
      <dgm:t>
        <a:bodyPr/>
        <a:lstStyle/>
        <a:p>
          <a:endParaRPr lang="tr-TR"/>
        </a:p>
      </dgm:t>
    </dgm:pt>
    <dgm:pt modelId="{4A078F77-295F-401E-859F-002C3D821D6A}">
      <dgm:prSet phldrT="[Metin]"/>
      <dgm:spPr/>
      <dgm:t>
        <a:bodyPr/>
        <a:lstStyle/>
        <a:p>
          <a:r>
            <a:rPr lang="tr-TR" dirty="0" smtClean="0"/>
            <a:t>Tasarımı Uygulama</a:t>
          </a:r>
          <a:endParaRPr lang="tr-TR" dirty="0"/>
        </a:p>
      </dgm:t>
    </dgm:pt>
    <dgm:pt modelId="{E20446ED-055A-4E6A-959C-7A73A8EC8353}" type="parTrans" cxnId="{90935613-ACB1-4C42-BFD8-CB4A68F205F9}">
      <dgm:prSet/>
      <dgm:spPr/>
      <dgm:t>
        <a:bodyPr/>
        <a:lstStyle/>
        <a:p>
          <a:endParaRPr lang="tr-TR"/>
        </a:p>
      </dgm:t>
    </dgm:pt>
    <dgm:pt modelId="{6CEE41EF-DB6E-4EAD-9F5A-CC6326E29D44}" type="sibTrans" cxnId="{90935613-ACB1-4C42-BFD8-CB4A68F205F9}">
      <dgm:prSet/>
      <dgm:spPr/>
      <dgm:t>
        <a:bodyPr/>
        <a:lstStyle/>
        <a:p>
          <a:endParaRPr lang="tr-TR"/>
        </a:p>
      </dgm:t>
    </dgm:pt>
    <dgm:pt modelId="{793044DB-7155-4885-8F56-463D2C9B084E}">
      <dgm:prSet phldrT="[Metin]"/>
      <dgm:spPr/>
      <dgm:t>
        <a:bodyPr/>
        <a:lstStyle/>
        <a:p>
          <a:r>
            <a:rPr lang="tr-TR" dirty="0" smtClean="0">
              <a:solidFill>
                <a:schemeClr val="bg1"/>
              </a:solidFill>
            </a:rPr>
            <a:t>Vizyon Geliştirme</a:t>
          </a:r>
          <a:endParaRPr lang="tr-TR" dirty="0">
            <a:solidFill>
              <a:schemeClr val="bg1"/>
            </a:solidFill>
          </a:endParaRPr>
        </a:p>
      </dgm:t>
    </dgm:pt>
    <dgm:pt modelId="{30971955-4923-4AF8-B0EA-5008176F031F}" type="parTrans" cxnId="{617291F2-54DF-4C54-83B6-EC915616F129}">
      <dgm:prSet/>
      <dgm:spPr/>
      <dgm:t>
        <a:bodyPr/>
        <a:lstStyle/>
        <a:p>
          <a:endParaRPr lang="tr-TR"/>
        </a:p>
      </dgm:t>
    </dgm:pt>
    <dgm:pt modelId="{453AF6DA-C862-4A9B-B450-087AF020B2FD}" type="sibTrans" cxnId="{617291F2-54DF-4C54-83B6-EC915616F129}">
      <dgm:prSet/>
      <dgm:spPr/>
      <dgm:t>
        <a:bodyPr/>
        <a:lstStyle/>
        <a:p>
          <a:endParaRPr lang="tr-TR"/>
        </a:p>
      </dgm:t>
    </dgm:pt>
    <dgm:pt modelId="{96D18090-90EB-4BEC-8184-25E72D6806F3}" type="pres">
      <dgm:prSet presAssocID="{1F478C6D-A5A9-4546-A3AF-A30FB66DC2E1}" presName="cycle" presStyleCnt="0">
        <dgm:presLayoutVars>
          <dgm:dir/>
          <dgm:resizeHandles val="exact"/>
        </dgm:presLayoutVars>
      </dgm:prSet>
      <dgm:spPr/>
      <dgm:t>
        <a:bodyPr/>
        <a:lstStyle/>
        <a:p>
          <a:endParaRPr lang="en-US"/>
        </a:p>
      </dgm:t>
    </dgm:pt>
    <dgm:pt modelId="{34651860-E8C5-40E1-9948-A164E113A56A}" type="pres">
      <dgm:prSet presAssocID="{C380525D-CBAA-4E86-8C1E-975053869343}" presName="node" presStyleLbl="node1" presStyleIdx="0" presStyleCnt="5">
        <dgm:presLayoutVars>
          <dgm:bulletEnabled val="1"/>
        </dgm:presLayoutVars>
      </dgm:prSet>
      <dgm:spPr/>
      <dgm:t>
        <a:bodyPr/>
        <a:lstStyle/>
        <a:p>
          <a:endParaRPr lang="en-US"/>
        </a:p>
      </dgm:t>
    </dgm:pt>
    <dgm:pt modelId="{DA390541-53B3-45D1-B50A-061CC2D9CA87}" type="pres">
      <dgm:prSet presAssocID="{C380525D-CBAA-4E86-8C1E-975053869343}" presName="spNode" presStyleCnt="0"/>
      <dgm:spPr/>
    </dgm:pt>
    <dgm:pt modelId="{61D475DF-EBE6-417B-9499-7E9962231D39}" type="pres">
      <dgm:prSet presAssocID="{8B1394B6-B06C-429E-AF75-A11BAEC05069}" presName="sibTrans" presStyleLbl="sibTrans1D1" presStyleIdx="0" presStyleCnt="5"/>
      <dgm:spPr/>
      <dgm:t>
        <a:bodyPr/>
        <a:lstStyle/>
        <a:p>
          <a:endParaRPr lang="en-US"/>
        </a:p>
      </dgm:t>
    </dgm:pt>
    <dgm:pt modelId="{33C5DBDC-F35C-4EE4-8368-7334885643A1}" type="pres">
      <dgm:prSet presAssocID="{785B942D-E266-48C1-8D1D-4F70DCAA3A61}" presName="node" presStyleLbl="node1" presStyleIdx="1" presStyleCnt="5">
        <dgm:presLayoutVars>
          <dgm:bulletEnabled val="1"/>
        </dgm:presLayoutVars>
      </dgm:prSet>
      <dgm:spPr/>
      <dgm:t>
        <a:bodyPr/>
        <a:lstStyle/>
        <a:p>
          <a:endParaRPr lang="en-US"/>
        </a:p>
      </dgm:t>
    </dgm:pt>
    <dgm:pt modelId="{AA39D5C3-FE60-47DF-9D85-E511D85BE237}" type="pres">
      <dgm:prSet presAssocID="{785B942D-E266-48C1-8D1D-4F70DCAA3A61}" presName="spNode" presStyleCnt="0"/>
      <dgm:spPr/>
    </dgm:pt>
    <dgm:pt modelId="{866BB87D-B560-460A-8042-437C109356B9}" type="pres">
      <dgm:prSet presAssocID="{61726B56-990F-49B6-BF04-095994504382}" presName="sibTrans" presStyleLbl="sibTrans1D1" presStyleIdx="1" presStyleCnt="5"/>
      <dgm:spPr/>
      <dgm:t>
        <a:bodyPr/>
        <a:lstStyle/>
        <a:p>
          <a:endParaRPr lang="en-US"/>
        </a:p>
      </dgm:t>
    </dgm:pt>
    <dgm:pt modelId="{BACD1FB5-B6B5-4090-BBC0-337E3FFCB522}" type="pres">
      <dgm:prSet presAssocID="{983FE964-C111-4B1A-A9F8-3F7A3BFB59AB}" presName="node" presStyleLbl="node1" presStyleIdx="2" presStyleCnt="5">
        <dgm:presLayoutVars>
          <dgm:bulletEnabled val="1"/>
        </dgm:presLayoutVars>
      </dgm:prSet>
      <dgm:spPr/>
      <dgm:t>
        <a:bodyPr/>
        <a:lstStyle/>
        <a:p>
          <a:endParaRPr lang="en-US"/>
        </a:p>
      </dgm:t>
    </dgm:pt>
    <dgm:pt modelId="{11DAD4F0-D66E-43C6-9C27-09828E9F5B1B}" type="pres">
      <dgm:prSet presAssocID="{983FE964-C111-4B1A-A9F8-3F7A3BFB59AB}" presName="spNode" presStyleCnt="0"/>
      <dgm:spPr/>
    </dgm:pt>
    <dgm:pt modelId="{E0AB558F-9BD7-47FF-84DA-05F076A3091A}" type="pres">
      <dgm:prSet presAssocID="{DAD616CD-DDB4-4146-AD43-9A4F93929604}" presName="sibTrans" presStyleLbl="sibTrans1D1" presStyleIdx="2" presStyleCnt="5"/>
      <dgm:spPr/>
      <dgm:t>
        <a:bodyPr/>
        <a:lstStyle/>
        <a:p>
          <a:endParaRPr lang="en-US"/>
        </a:p>
      </dgm:t>
    </dgm:pt>
    <dgm:pt modelId="{623294D8-9F8E-4C1A-8710-A965745F82CC}" type="pres">
      <dgm:prSet presAssocID="{4A078F77-295F-401E-859F-002C3D821D6A}" presName="node" presStyleLbl="node1" presStyleIdx="3" presStyleCnt="5">
        <dgm:presLayoutVars>
          <dgm:bulletEnabled val="1"/>
        </dgm:presLayoutVars>
      </dgm:prSet>
      <dgm:spPr/>
      <dgm:t>
        <a:bodyPr/>
        <a:lstStyle/>
        <a:p>
          <a:endParaRPr lang="en-US"/>
        </a:p>
      </dgm:t>
    </dgm:pt>
    <dgm:pt modelId="{45B451BA-16C5-450A-8B14-E6B35FE8F581}" type="pres">
      <dgm:prSet presAssocID="{4A078F77-295F-401E-859F-002C3D821D6A}" presName="spNode" presStyleCnt="0"/>
      <dgm:spPr/>
    </dgm:pt>
    <dgm:pt modelId="{C9755325-3BA1-427D-BA4C-0158BE6B9B65}" type="pres">
      <dgm:prSet presAssocID="{6CEE41EF-DB6E-4EAD-9F5A-CC6326E29D44}" presName="sibTrans" presStyleLbl="sibTrans1D1" presStyleIdx="3" presStyleCnt="5"/>
      <dgm:spPr/>
      <dgm:t>
        <a:bodyPr/>
        <a:lstStyle/>
        <a:p>
          <a:endParaRPr lang="en-US"/>
        </a:p>
      </dgm:t>
    </dgm:pt>
    <dgm:pt modelId="{98F88ECB-55CC-4658-8D81-9F6AEB1F6B7C}" type="pres">
      <dgm:prSet presAssocID="{793044DB-7155-4885-8F56-463D2C9B084E}" presName="node" presStyleLbl="node1" presStyleIdx="4" presStyleCnt="5">
        <dgm:presLayoutVars>
          <dgm:bulletEnabled val="1"/>
        </dgm:presLayoutVars>
      </dgm:prSet>
      <dgm:spPr/>
      <dgm:t>
        <a:bodyPr/>
        <a:lstStyle/>
        <a:p>
          <a:endParaRPr lang="en-US"/>
        </a:p>
      </dgm:t>
    </dgm:pt>
    <dgm:pt modelId="{D6D48109-58F5-44E4-908B-53661A82420E}" type="pres">
      <dgm:prSet presAssocID="{793044DB-7155-4885-8F56-463D2C9B084E}" presName="spNode" presStyleCnt="0"/>
      <dgm:spPr/>
    </dgm:pt>
    <dgm:pt modelId="{8F2CFABB-FE5F-4EFE-A291-251A3D0BE468}" type="pres">
      <dgm:prSet presAssocID="{453AF6DA-C862-4A9B-B450-087AF020B2FD}" presName="sibTrans" presStyleLbl="sibTrans1D1" presStyleIdx="4" presStyleCnt="5"/>
      <dgm:spPr/>
      <dgm:t>
        <a:bodyPr/>
        <a:lstStyle/>
        <a:p>
          <a:endParaRPr lang="en-US"/>
        </a:p>
      </dgm:t>
    </dgm:pt>
  </dgm:ptLst>
  <dgm:cxnLst>
    <dgm:cxn modelId="{FA5C147C-1690-44AF-94BA-9C87EB36E0D0}" type="presOf" srcId="{453AF6DA-C862-4A9B-B450-087AF020B2FD}" destId="{8F2CFABB-FE5F-4EFE-A291-251A3D0BE468}" srcOrd="0" destOrd="0" presId="urn:microsoft.com/office/officeart/2005/8/layout/cycle5"/>
    <dgm:cxn modelId="{BB712225-0829-40D8-8C67-77A218AA42CB}" type="presOf" srcId="{983FE964-C111-4B1A-A9F8-3F7A3BFB59AB}" destId="{BACD1FB5-B6B5-4090-BBC0-337E3FFCB522}" srcOrd="0" destOrd="0" presId="urn:microsoft.com/office/officeart/2005/8/layout/cycle5"/>
    <dgm:cxn modelId="{A9811DCF-D061-4D18-B0F6-99BBE3593251}" type="presOf" srcId="{785B942D-E266-48C1-8D1D-4F70DCAA3A61}" destId="{33C5DBDC-F35C-4EE4-8368-7334885643A1}" srcOrd="0" destOrd="0" presId="urn:microsoft.com/office/officeart/2005/8/layout/cycle5"/>
    <dgm:cxn modelId="{3A8003AE-5039-4E0D-8F6B-63E1B070FD61}" srcId="{1F478C6D-A5A9-4546-A3AF-A30FB66DC2E1}" destId="{C380525D-CBAA-4E86-8C1E-975053869343}" srcOrd="0" destOrd="0" parTransId="{DF307BD1-44EB-4C36-A16D-7E409F5742EA}" sibTransId="{8B1394B6-B06C-429E-AF75-A11BAEC05069}"/>
    <dgm:cxn modelId="{262975A9-D147-41C2-B0FB-2B00D4DE19B6}" type="presOf" srcId="{793044DB-7155-4885-8F56-463D2C9B084E}" destId="{98F88ECB-55CC-4658-8D81-9F6AEB1F6B7C}" srcOrd="0" destOrd="0" presId="urn:microsoft.com/office/officeart/2005/8/layout/cycle5"/>
    <dgm:cxn modelId="{90935613-ACB1-4C42-BFD8-CB4A68F205F9}" srcId="{1F478C6D-A5A9-4546-A3AF-A30FB66DC2E1}" destId="{4A078F77-295F-401E-859F-002C3D821D6A}" srcOrd="3" destOrd="0" parTransId="{E20446ED-055A-4E6A-959C-7A73A8EC8353}" sibTransId="{6CEE41EF-DB6E-4EAD-9F5A-CC6326E29D44}"/>
    <dgm:cxn modelId="{DAF065BA-F0F4-4EB9-A513-473D57274358}" srcId="{1F478C6D-A5A9-4546-A3AF-A30FB66DC2E1}" destId="{983FE964-C111-4B1A-A9F8-3F7A3BFB59AB}" srcOrd="2" destOrd="0" parTransId="{F0E4A8B6-7E4D-42C4-97F9-D374679182CC}" sibTransId="{DAD616CD-DDB4-4146-AD43-9A4F93929604}"/>
    <dgm:cxn modelId="{DDB220EA-7422-4FB9-BD82-DA0CDD5E68BA}" type="presOf" srcId="{1F478C6D-A5A9-4546-A3AF-A30FB66DC2E1}" destId="{96D18090-90EB-4BEC-8184-25E72D6806F3}" srcOrd="0" destOrd="0" presId="urn:microsoft.com/office/officeart/2005/8/layout/cycle5"/>
    <dgm:cxn modelId="{04E3BB21-3013-4840-839A-407EEBC9104E}" type="presOf" srcId="{61726B56-990F-49B6-BF04-095994504382}" destId="{866BB87D-B560-460A-8042-437C109356B9}" srcOrd="0" destOrd="0" presId="urn:microsoft.com/office/officeart/2005/8/layout/cycle5"/>
    <dgm:cxn modelId="{02384625-B4A5-4920-8A89-77DFC74D178D}" type="presOf" srcId="{DAD616CD-DDB4-4146-AD43-9A4F93929604}" destId="{E0AB558F-9BD7-47FF-84DA-05F076A3091A}" srcOrd="0" destOrd="0" presId="urn:microsoft.com/office/officeart/2005/8/layout/cycle5"/>
    <dgm:cxn modelId="{617291F2-54DF-4C54-83B6-EC915616F129}" srcId="{1F478C6D-A5A9-4546-A3AF-A30FB66DC2E1}" destId="{793044DB-7155-4885-8F56-463D2C9B084E}" srcOrd="4" destOrd="0" parTransId="{30971955-4923-4AF8-B0EA-5008176F031F}" sibTransId="{453AF6DA-C862-4A9B-B450-087AF020B2FD}"/>
    <dgm:cxn modelId="{B9789299-D384-4BAD-8104-A23664D95933}" type="presOf" srcId="{8B1394B6-B06C-429E-AF75-A11BAEC05069}" destId="{61D475DF-EBE6-417B-9499-7E9962231D39}" srcOrd="0" destOrd="0" presId="urn:microsoft.com/office/officeart/2005/8/layout/cycle5"/>
    <dgm:cxn modelId="{08ED97D9-26F4-4A82-9766-AA16956D7C21}" type="presOf" srcId="{6CEE41EF-DB6E-4EAD-9F5A-CC6326E29D44}" destId="{C9755325-3BA1-427D-BA4C-0158BE6B9B65}" srcOrd="0" destOrd="0" presId="urn:microsoft.com/office/officeart/2005/8/layout/cycle5"/>
    <dgm:cxn modelId="{213B2735-D0D4-4654-96AE-93DB162EA645}" srcId="{1F478C6D-A5A9-4546-A3AF-A30FB66DC2E1}" destId="{785B942D-E266-48C1-8D1D-4F70DCAA3A61}" srcOrd="1" destOrd="0" parTransId="{62EC0064-40D4-499D-8032-C4E617A7E924}" sibTransId="{61726B56-990F-49B6-BF04-095994504382}"/>
    <dgm:cxn modelId="{6DD70ECD-DDAD-4145-8FE4-0BFB8413F611}" type="presOf" srcId="{4A078F77-295F-401E-859F-002C3D821D6A}" destId="{623294D8-9F8E-4C1A-8710-A965745F82CC}" srcOrd="0" destOrd="0" presId="urn:microsoft.com/office/officeart/2005/8/layout/cycle5"/>
    <dgm:cxn modelId="{B15F4862-C7EA-4913-80B0-D31F9F8009FE}" type="presOf" srcId="{C380525D-CBAA-4E86-8C1E-975053869343}" destId="{34651860-E8C5-40E1-9948-A164E113A56A}" srcOrd="0" destOrd="0" presId="urn:microsoft.com/office/officeart/2005/8/layout/cycle5"/>
    <dgm:cxn modelId="{D5387D8C-62DD-45C5-AFE8-FA9109E30C9C}" type="presParOf" srcId="{96D18090-90EB-4BEC-8184-25E72D6806F3}" destId="{34651860-E8C5-40E1-9948-A164E113A56A}" srcOrd="0" destOrd="0" presId="urn:microsoft.com/office/officeart/2005/8/layout/cycle5"/>
    <dgm:cxn modelId="{1334C675-A229-47B9-8625-33A50B314A09}" type="presParOf" srcId="{96D18090-90EB-4BEC-8184-25E72D6806F3}" destId="{DA390541-53B3-45D1-B50A-061CC2D9CA87}" srcOrd="1" destOrd="0" presId="urn:microsoft.com/office/officeart/2005/8/layout/cycle5"/>
    <dgm:cxn modelId="{A57AF316-CE69-4BFF-A49F-302EF88D4DE0}" type="presParOf" srcId="{96D18090-90EB-4BEC-8184-25E72D6806F3}" destId="{61D475DF-EBE6-417B-9499-7E9962231D39}" srcOrd="2" destOrd="0" presId="urn:microsoft.com/office/officeart/2005/8/layout/cycle5"/>
    <dgm:cxn modelId="{6E6ED846-83E8-4DAD-A51F-4555DDC010F7}" type="presParOf" srcId="{96D18090-90EB-4BEC-8184-25E72D6806F3}" destId="{33C5DBDC-F35C-4EE4-8368-7334885643A1}" srcOrd="3" destOrd="0" presId="urn:microsoft.com/office/officeart/2005/8/layout/cycle5"/>
    <dgm:cxn modelId="{CBF26DE3-D1FE-4C2F-903D-A0966908ACBC}" type="presParOf" srcId="{96D18090-90EB-4BEC-8184-25E72D6806F3}" destId="{AA39D5C3-FE60-47DF-9D85-E511D85BE237}" srcOrd="4" destOrd="0" presId="urn:microsoft.com/office/officeart/2005/8/layout/cycle5"/>
    <dgm:cxn modelId="{6FC045BA-8C14-4995-AD61-89B73FA68ABC}" type="presParOf" srcId="{96D18090-90EB-4BEC-8184-25E72D6806F3}" destId="{866BB87D-B560-460A-8042-437C109356B9}" srcOrd="5" destOrd="0" presId="urn:microsoft.com/office/officeart/2005/8/layout/cycle5"/>
    <dgm:cxn modelId="{5B03AD36-B5E2-4992-8DA9-E6301734B26A}" type="presParOf" srcId="{96D18090-90EB-4BEC-8184-25E72D6806F3}" destId="{BACD1FB5-B6B5-4090-BBC0-337E3FFCB522}" srcOrd="6" destOrd="0" presId="urn:microsoft.com/office/officeart/2005/8/layout/cycle5"/>
    <dgm:cxn modelId="{EC4D657C-A6EA-48B7-857A-40D52EAB0F3C}" type="presParOf" srcId="{96D18090-90EB-4BEC-8184-25E72D6806F3}" destId="{11DAD4F0-D66E-43C6-9C27-09828E9F5B1B}" srcOrd="7" destOrd="0" presId="urn:microsoft.com/office/officeart/2005/8/layout/cycle5"/>
    <dgm:cxn modelId="{F167C9C7-1772-46D7-82AD-6384FAE2633F}" type="presParOf" srcId="{96D18090-90EB-4BEC-8184-25E72D6806F3}" destId="{E0AB558F-9BD7-47FF-84DA-05F076A3091A}" srcOrd="8" destOrd="0" presId="urn:microsoft.com/office/officeart/2005/8/layout/cycle5"/>
    <dgm:cxn modelId="{60EB59A4-758D-4DA5-8C2F-4629CDB30C0E}" type="presParOf" srcId="{96D18090-90EB-4BEC-8184-25E72D6806F3}" destId="{623294D8-9F8E-4C1A-8710-A965745F82CC}" srcOrd="9" destOrd="0" presId="urn:microsoft.com/office/officeart/2005/8/layout/cycle5"/>
    <dgm:cxn modelId="{41E1CCB7-E861-464F-85FE-E71337CC7D27}" type="presParOf" srcId="{96D18090-90EB-4BEC-8184-25E72D6806F3}" destId="{45B451BA-16C5-450A-8B14-E6B35FE8F581}" srcOrd="10" destOrd="0" presId="urn:microsoft.com/office/officeart/2005/8/layout/cycle5"/>
    <dgm:cxn modelId="{6D1605A0-44DC-4152-9164-8B60FD851ED5}" type="presParOf" srcId="{96D18090-90EB-4BEC-8184-25E72D6806F3}" destId="{C9755325-3BA1-427D-BA4C-0158BE6B9B65}" srcOrd="11" destOrd="0" presId="urn:microsoft.com/office/officeart/2005/8/layout/cycle5"/>
    <dgm:cxn modelId="{E398194D-7D88-4B0E-A049-DB598296A16F}" type="presParOf" srcId="{96D18090-90EB-4BEC-8184-25E72D6806F3}" destId="{98F88ECB-55CC-4658-8D81-9F6AEB1F6B7C}" srcOrd="12" destOrd="0" presId="urn:microsoft.com/office/officeart/2005/8/layout/cycle5"/>
    <dgm:cxn modelId="{F00B538C-1B0B-4422-B77A-4B197C1D9A6F}" type="presParOf" srcId="{96D18090-90EB-4BEC-8184-25E72D6806F3}" destId="{D6D48109-58F5-44E4-908B-53661A82420E}" srcOrd="13" destOrd="0" presId="urn:microsoft.com/office/officeart/2005/8/layout/cycle5"/>
    <dgm:cxn modelId="{5C3BD5C6-21CD-465B-B44F-418FEF5516E3}" type="presParOf" srcId="{96D18090-90EB-4BEC-8184-25E72D6806F3}" destId="{8F2CFABB-FE5F-4EFE-A291-251A3D0BE468}" srcOrd="14" destOrd="0" presId="urn:microsoft.com/office/officeart/2005/8/layout/cycle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C25406A0-B4F5-408F-A944-CEE8B371441E}" type="presOf" srcId="{6D8F616C-5560-4CFA-9142-DE89A3921BF2}" destId="{B825B2F3-592F-4595-A1FE-D4717540E29F}"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EE01D465-ECF6-4F60-A778-C425136EBAFA}" type="presOf" srcId="{CF1FACA8-8E3A-4DD6-8967-1C0C6A60FFEB}" destId="{D5BE4F38-1013-49A4-92D3-475C4BC8BE6A}" srcOrd="0" destOrd="0" presId="urn:microsoft.com/office/officeart/2005/8/layout/hChevron3"/>
    <dgm:cxn modelId="{E1F19D06-0DAD-4D95-9C48-5154CFC14079}" type="presOf" srcId="{190F4928-E1E4-4DBB-BEF3-F88FDCB45E61}" destId="{9B891A10-9F93-434D-9B18-A4AABC3528A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7A6F0007-5585-4B24-B5DA-7A538BD9221F}"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4D3A506C-BB96-475B-90CE-60546CFA5C4D}" type="presOf" srcId="{9971BDDA-7F5A-4283-BABC-2783F2DAEC2A}" destId="{731FA5CE-5300-4FB1-B873-8E580626F98D}" srcOrd="0" destOrd="0" presId="urn:microsoft.com/office/officeart/2005/8/layout/hChevron3"/>
    <dgm:cxn modelId="{7E121BFD-3169-4BCA-8465-162512F4A40C}" type="presOf" srcId="{9760DC9B-F2BE-4099-942D-79204F4AD244}" destId="{846A4B04-42D5-43EE-9EE7-1E2D8FAEC0C2}" srcOrd="0" destOrd="0" presId="urn:microsoft.com/office/officeart/2005/8/layout/hChevron3"/>
    <dgm:cxn modelId="{E0562639-4748-45E2-BFF9-26106696CCF9}" type="presOf" srcId="{84C7E155-22FD-4C9A-80F2-286C57991394}" destId="{10C4BF1F-27B7-4C3B-BBA3-4D2570A5BEDE}" srcOrd="0" destOrd="0" presId="urn:microsoft.com/office/officeart/2005/8/layout/hChevron3"/>
    <dgm:cxn modelId="{28A9A3D3-FBD4-4527-A77A-FC1825C7D803}" type="presParOf" srcId="{846A4B04-42D5-43EE-9EE7-1E2D8FAEC0C2}" destId="{D5BE4F38-1013-49A4-92D3-475C4BC8BE6A}" srcOrd="0" destOrd="0" presId="urn:microsoft.com/office/officeart/2005/8/layout/hChevron3"/>
    <dgm:cxn modelId="{8B24C05F-820C-4302-A95F-44210032B3D4}" type="presParOf" srcId="{846A4B04-42D5-43EE-9EE7-1E2D8FAEC0C2}" destId="{6EEDA9E6-F5CD-4925-9D60-2CD4CAFC7D67}" srcOrd="1" destOrd="0" presId="urn:microsoft.com/office/officeart/2005/8/layout/hChevron3"/>
    <dgm:cxn modelId="{9A91C78B-A8A0-4FC7-9EB3-410870A52FCE}" type="presParOf" srcId="{846A4B04-42D5-43EE-9EE7-1E2D8FAEC0C2}" destId="{10C4BF1F-27B7-4C3B-BBA3-4D2570A5BEDE}" srcOrd="2" destOrd="0" presId="urn:microsoft.com/office/officeart/2005/8/layout/hChevron3"/>
    <dgm:cxn modelId="{E298840E-AA1C-42F3-B36C-17786710D432}" type="presParOf" srcId="{846A4B04-42D5-43EE-9EE7-1E2D8FAEC0C2}" destId="{5D081AB1-DF61-4008-84D7-14292ADDA097}" srcOrd="3" destOrd="0" presId="urn:microsoft.com/office/officeart/2005/8/layout/hChevron3"/>
    <dgm:cxn modelId="{3359722C-253F-4DE6-ABE7-69C8703E374D}" type="presParOf" srcId="{846A4B04-42D5-43EE-9EE7-1E2D8FAEC0C2}" destId="{731FA5CE-5300-4FB1-B873-8E580626F98D}" srcOrd="4" destOrd="0" presId="urn:microsoft.com/office/officeart/2005/8/layout/hChevron3"/>
    <dgm:cxn modelId="{13724708-F927-4BC3-AC3D-12113EB879B5}" type="presParOf" srcId="{846A4B04-42D5-43EE-9EE7-1E2D8FAEC0C2}" destId="{C808C3B9-2886-4F6C-8942-88251E22EFD2}" srcOrd="5" destOrd="0" presId="urn:microsoft.com/office/officeart/2005/8/layout/hChevron3"/>
    <dgm:cxn modelId="{B1ABAD99-9CC3-45A0-8EE2-6EB62A5C537D}" type="presParOf" srcId="{846A4B04-42D5-43EE-9EE7-1E2D8FAEC0C2}" destId="{624C2BBB-E225-457B-9030-4059AD5FDDB1}" srcOrd="6" destOrd="0" presId="urn:microsoft.com/office/officeart/2005/8/layout/hChevron3"/>
    <dgm:cxn modelId="{3B0127B9-D7DE-4E22-BEBD-B36497665ED0}" type="presParOf" srcId="{846A4B04-42D5-43EE-9EE7-1E2D8FAEC0C2}" destId="{347E1C1E-973C-4DD3-AA23-898DC4EBC2DA}" srcOrd="7" destOrd="0" presId="urn:microsoft.com/office/officeart/2005/8/layout/hChevron3"/>
    <dgm:cxn modelId="{CD0A7030-AFEA-46DC-8F45-D5D67CE50B3B}" type="presParOf" srcId="{846A4B04-42D5-43EE-9EE7-1E2D8FAEC0C2}" destId="{B825B2F3-592F-4595-A1FE-D4717540E29F}" srcOrd="8" destOrd="0" presId="urn:microsoft.com/office/officeart/2005/8/layout/hChevron3"/>
    <dgm:cxn modelId="{034D766F-DB7F-4752-AA9B-09395AF85540}" type="presParOf" srcId="{846A4B04-42D5-43EE-9EE7-1E2D8FAEC0C2}" destId="{78285BEB-221E-4EF4-9C0B-D3C87E78ECE1}" srcOrd="9" destOrd="0" presId="urn:microsoft.com/office/officeart/2005/8/layout/hChevron3"/>
    <dgm:cxn modelId="{641332DC-748B-480C-BA12-5126BA875DF2}"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D4057D9A-2B07-4CD0-9C06-4D9612EC076A}"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tr-TR"/>
        </a:p>
      </dgm:t>
    </dgm:pt>
    <dgm:pt modelId="{217881D2-BD19-472C-B3F8-3D5BB2F4111F}">
      <dgm:prSet phldrT="[Metin]"/>
      <dgm:spPr/>
      <dgm:t>
        <a:bodyPr/>
        <a:lstStyle/>
        <a:p>
          <a:r>
            <a:rPr lang="tr-TR" dirty="0" smtClean="0"/>
            <a:t>Temel Kamu İşleyişi</a:t>
          </a:r>
          <a:endParaRPr lang="tr-TR" dirty="0"/>
        </a:p>
      </dgm:t>
    </dgm:pt>
    <dgm:pt modelId="{3B0362E1-8856-4E5B-A5CA-65A04631BD42}" type="parTrans" cxnId="{956F557E-70AA-4616-988F-359594D2A91D}">
      <dgm:prSet/>
      <dgm:spPr/>
      <dgm:t>
        <a:bodyPr/>
        <a:lstStyle/>
        <a:p>
          <a:endParaRPr lang="tr-TR"/>
        </a:p>
      </dgm:t>
    </dgm:pt>
    <dgm:pt modelId="{3080FA78-60AD-4958-AA5F-F8BE6BF1A754}" type="sibTrans" cxnId="{956F557E-70AA-4616-988F-359594D2A91D}">
      <dgm:prSet/>
      <dgm:spPr/>
      <dgm:t>
        <a:bodyPr/>
        <a:lstStyle/>
        <a:p>
          <a:endParaRPr lang="tr-TR"/>
        </a:p>
      </dgm:t>
    </dgm:pt>
    <dgm:pt modelId="{301AFF12-D357-4803-A6BD-C18F7D209BB7}">
      <dgm:prSet phldrT="[Metin]"/>
      <dgm:spPr/>
      <dgm:t>
        <a:bodyPr/>
        <a:lstStyle/>
        <a:p>
          <a:r>
            <a:rPr lang="tr-TR" dirty="0" smtClean="0"/>
            <a:t>Çevre Yönetimi ilgi durumu</a:t>
          </a:r>
          <a:endParaRPr lang="tr-TR" dirty="0"/>
        </a:p>
      </dgm:t>
    </dgm:pt>
    <dgm:pt modelId="{70D9EE4C-21B2-47DC-9ED6-B1C72B67EDCE}" type="parTrans" cxnId="{2A31314D-44C2-424C-9F60-19C3A2BD4BD1}">
      <dgm:prSet/>
      <dgm:spPr/>
      <dgm:t>
        <a:bodyPr/>
        <a:lstStyle/>
        <a:p>
          <a:endParaRPr lang="tr-TR"/>
        </a:p>
      </dgm:t>
    </dgm:pt>
    <dgm:pt modelId="{540DCC75-CE4D-4AA9-8B99-941FEA295681}" type="sibTrans" cxnId="{2A31314D-44C2-424C-9F60-19C3A2BD4BD1}">
      <dgm:prSet/>
      <dgm:spPr/>
      <dgm:t>
        <a:bodyPr/>
        <a:lstStyle/>
        <a:p>
          <a:endParaRPr lang="tr-TR"/>
        </a:p>
      </dgm:t>
    </dgm:pt>
    <dgm:pt modelId="{22B7F136-1BE5-4F3B-A815-D6B2E07F3374}">
      <dgm:prSet phldrT="[Metin]"/>
      <dgm:spPr/>
      <dgm:t>
        <a:bodyPr/>
        <a:lstStyle/>
        <a:p>
          <a:r>
            <a:rPr lang="tr-TR" dirty="0" smtClean="0"/>
            <a:t>Su yönetimi ilgi durumu</a:t>
          </a:r>
          <a:endParaRPr lang="tr-TR" dirty="0"/>
        </a:p>
      </dgm:t>
    </dgm:pt>
    <dgm:pt modelId="{26C30FBC-7671-4814-9096-978AC3CFB349}" type="parTrans" cxnId="{3577C4FF-8B7B-4A4A-ADE0-B3EB4962A3A3}">
      <dgm:prSet/>
      <dgm:spPr/>
      <dgm:t>
        <a:bodyPr/>
        <a:lstStyle/>
        <a:p>
          <a:endParaRPr lang="tr-TR"/>
        </a:p>
      </dgm:t>
    </dgm:pt>
    <dgm:pt modelId="{ADAD90C4-8974-40DC-8904-757B7525117B}" type="sibTrans" cxnId="{3577C4FF-8B7B-4A4A-ADE0-B3EB4962A3A3}">
      <dgm:prSet/>
      <dgm:spPr/>
      <dgm:t>
        <a:bodyPr/>
        <a:lstStyle/>
        <a:p>
          <a:endParaRPr lang="tr-TR"/>
        </a:p>
      </dgm:t>
    </dgm:pt>
    <dgm:pt modelId="{F8483E5E-B552-4899-9BCC-DBACE2889052}">
      <dgm:prSet phldrT="[Metin]"/>
      <dgm:spPr/>
      <dgm:t>
        <a:bodyPr/>
        <a:lstStyle/>
        <a:p>
          <a:r>
            <a:rPr lang="tr-TR" dirty="0" smtClean="0"/>
            <a:t>USBS ilgi durumu</a:t>
          </a:r>
          <a:endParaRPr lang="tr-TR" dirty="0"/>
        </a:p>
      </dgm:t>
    </dgm:pt>
    <dgm:pt modelId="{E9F49446-BD85-4504-9521-2FFC53CE0FF3}" type="parTrans" cxnId="{8EEA4B90-028E-4987-8A4A-86C1AD515F7F}">
      <dgm:prSet/>
      <dgm:spPr/>
      <dgm:t>
        <a:bodyPr/>
        <a:lstStyle/>
        <a:p>
          <a:endParaRPr lang="tr-TR"/>
        </a:p>
      </dgm:t>
    </dgm:pt>
    <dgm:pt modelId="{3DC2C2B5-68EF-492B-9FA1-D7CC498C9572}" type="sibTrans" cxnId="{8EEA4B90-028E-4987-8A4A-86C1AD515F7F}">
      <dgm:prSet/>
      <dgm:spPr/>
      <dgm:t>
        <a:bodyPr/>
        <a:lstStyle/>
        <a:p>
          <a:endParaRPr lang="tr-TR"/>
        </a:p>
      </dgm:t>
    </dgm:pt>
    <dgm:pt modelId="{38105C4F-384B-4282-976E-7E15BAA594EA}">
      <dgm:prSet phldrT="[Metin]"/>
      <dgm:spPr/>
      <dgm:t>
        <a:bodyPr/>
        <a:lstStyle/>
        <a:p>
          <a:r>
            <a:rPr lang="tr-TR" dirty="0" smtClean="0"/>
            <a:t>USBS gereklilikleri</a:t>
          </a:r>
          <a:endParaRPr lang="tr-TR" dirty="0"/>
        </a:p>
      </dgm:t>
    </dgm:pt>
    <dgm:pt modelId="{031C2C45-F8C8-4707-BFCC-3DFEE422AB3A}" type="parTrans" cxnId="{CE2DE1BB-A270-4A72-95C2-A2206C746CE9}">
      <dgm:prSet/>
      <dgm:spPr/>
      <dgm:t>
        <a:bodyPr/>
        <a:lstStyle/>
        <a:p>
          <a:endParaRPr lang="tr-TR"/>
        </a:p>
      </dgm:t>
    </dgm:pt>
    <dgm:pt modelId="{41606289-EF5E-4F5D-AE79-1EFEC0C04579}" type="sibTrans" cxnId="{CE2DE1BB-A270-4A72-95C2-A2206C746CE9}">
      <dgm:prSet/>
      <dgm:spPr/>
      <dgm:t>
        <a:bodyPr/>
        <a:lstStyle/>
        <a:p>
          <a:endParaRPr lang="tr-TR"/>
        </a:p>
      </dgm:t>
    </dgm:pt>
    <dgm:pt modelId="{3B3AD7A4-ACF4-48EF-AE65-4946638F43E4}">
      <dgm:prSet phldrT="[Metin]"/>
      <dgm:spPr/>
      <dgm:t>
        <a:bodyPr/>
        <a:lstStyle/>
        <a:p>
          <a:r>
            <a:rPr lang="tr-TR" smtClean="0"/>
            <a:t>Bilgi </a:t>
          </a:r>
          <a:r>
            <a:rPr lang="tr-TR" dirty="0" smtClean="0"/>
            <a:t>Sistemi tanımı</a:t>
          </a:r>
          <a:endParaRPr lang="tr-TR" dirty="0"/>
        </a:p>
      </dgm:t>
    </dgm:pt>
    <dgm:pt modelId="{C21A22D7-F05E-40A1-AA75-4D521494F5DC}" type="parTrans" cxnId="{C25DAF75-F237-4FCA-A207-5EA984B99B24}">
      <dgm:prSet/>
      <dgm:spPr/>
      <dgm:t>
        <a:bodyPr/>
        <a:lstStyle/>
        <a:p>
          <a:endParaRPr lang="tr-TR"/>
        </a:p>
      </dgm:t>
    </dgm:pt>
    <dgm:pt modelId="{DFE73541-3D1C-4C64-8D68-82BD7FA33DFA}" type="sibTrans" cxnId="{C25DAF75-F237-4FCA-A207-5EA984B99B24}">
      <dgm:prSet/>
      <dgm:spPr/>
      <dgm:t>
        <a:bodyPr/>
        <a:lstStyle/>
        <a:p>
          <a:endParaRPr lang="tr-TR"/>
        </a:p>
      </dgm:t>
    </dgm:pt>
    <dgm:pt modelId="{7A0EEB26-B5F3-41CE-BCC2-EEC297BE13C6}" type="pres">
      <dgm:prSet presAssocID="{D4057D9A-2B07-4CD0-9C06-4D9612EC076A}" presName="CompostProcess" presStyleCnt="0">
        <dgm:presLayoutVars>
          <dgm:dir/>
          <dgm:resizeHandles val="exact"/>
        </dgm:presLayoutVars>
      </dgm:prSet>
      <dgm:spPr/>
      <dgm:t>
        <a:bodyPr/>
        <a:lstStyle/>
        <a:p>
          <a:endParaRPr lang="tr-TR"/>
        </a:p>
      </dgm:t>
    </dgm:pt>
    <dgm:pt modelId="{FAEE1CBE-4454-4F6F-BB2A-422DE8F8D8F8}" type="pres">
      <dgm:prSet presAssocID="{D4057D9A-2B07-4CD0-9C06-4D9612EC076A}" presName="arrow" presStyleLbl="bgShp" presStyleIdx="0" presStyleCnt="1"/>
      <dgm:spPr/>
    </dgm:pt>
    <dgm:pt modelId="{026D53A5-8977-40FC-84D2-2EC82BFC435E}" type="pres">
      <dgm:prSet presAssocID="{D4057D9A-2B07-4CD0-9C06-4D9612EC076A}" presName="linearProcess" presStyleCnt="0"/>
      <dgm:spPr/>
    </dgm:pt>
    <dgm:pt modelId="{883FD77F-56A0-4C3D-BCFD-6066074D18CD}" type="pres">
      <dgm:prSet presAssocID="{217881D2-BD19-472C-B3F8-3D5BB2F4111F}" presName="textNode" presStyleLbl="node1" presStyleIdx="0" presStyleCnt="6">
        <dgm:presLayoutVars>
          <dgm:bulletEnabled val="1"/>
        </dgm:presLayoutVars>
      </dgm:prSet>
      <dgm:spPr/>
      <dgm:t>
        <a:bodyPr/>
        <a:lstStyle/>
        <a:p>
          <a:endParaRPr lang="tr-TR"/>
        </a:p>
      </dgm:t>
    </dgm:pt>
    <dgm:pt modelId="{B306CD14-6D56-4EB1-95E2-98274EAC2A74}" type="pres">
      <dgm:prSet presAssocID="{3080FA78-60AD-4958-AA5F-F8BE6BF1A754}" presName="sibTrans" presStyleCnt="0"/>
      <dgm:spPr/>
    </dgm:pt>
    <dgm:pt modelId="{9EAB3314-279B-4FA7-A128-931633821469}" type="pres">
      <dgm:prSet presAssocID="{301AFF12-D357-4803-A6BD-C18F7D209BB7}" presName="textNode" presStyleLbl="node1" presStyleIdx="1" presStyleCnt="6">
        <dgm:presLayoutVars>
          <dgm:bulletEnabled val="1"/>
        </dgm:presLayoutVars>
      </dgm:prSet>
      <dgm:spPr/>
      <dgm:t>
        <a:bodyPr/>
        <a:lstStyle/>
        <a:p>
          <a:endParaRPr lang="tr-TR"/>
        </a:p>
      </dgm:t>
    </dgm:pt>
    <dgm:pt modelId="{26D0044D-E774-47F9-8845-2190D7CFD454}" type="pres">
      <dgm:prSet presAssocID="{540DCC75-CE4D-4AA9-8B99-941FEA295681}" presName="sibTrans" presStyleCnt="0"/>
      <dgm:spPr/>
    </dgm:pt>
    <dgm:pt modelId="{D2159C23-B620-4BC0-9F3D-E21305AE1F51}" type="pres">
      <dgm:prSet presAssocID="{22B7F136-1BE5-4F3B-A815-D6B2E07F3374}" presName="textNode" presStyleLbl="node1" presStyleIdx="2" presStyleCnt="6">
        <dgm:presLayoutVars>
          <dgm:bulletEnabled val="1"/>
        </dgm:presLayoutVars>
      </dgm:prSet>
      <dgm:spPr/>
      <dgm:t>
        <a:bodyPr/>
        <a:lstStyle/>
        <a:p>
          <a:endParaRPr lang="tr-TR"/>
        </a:p>
      </dgm:t>
    </dgm:pt>
    <dgm:pt modelId="{5E7FD5A0-A52E-4EEF-84B3-72C88A3C9357}" type="pres">
      <dgm:prSet presAssocID="{ADAD90C4-8974-40DC-8904-757B7525117B}" presName="sibTrans" presStyleCnt="0"/>
      <dgm:spPr/>
    </dgm:pt>
    <dgm:pt modelId="{86D0B4C1-B09D-424F-8FD0-490181577255}" type="pres">
      <dgm:prSet presAssocID="{F8483E5E-B552-4899-9BCC-DBACE2889052}" presName="textNode" presStyleLbl="node1" presStyleIdx="3" presStyleCnt="6">
        <dgm:presLayoutVars>
          <dgm:bulletEnabled val="1"/>
        </dgm:presLayoutVars>
      </dgm:prSet>
      <dgm:spPr/>
      <dgm:t>
        <a:bodyPr/>
        <a:lstStyle/>
        <a:p>
          <a:endParaRPr lang="tr-TR"/>
        </a:p>
      </dgm:t>
    </dgm:pt>
    <dgm:pt modelId="{616D18CC-D892-4D98-A19A-AAEFE2767BF2}" type="pres">
      <dgm:prSet presAssocID="{3DC2C2B5-68EF-492B-9FA1-D7CC498C9572}" presName="sibTrans" presStyleCnt="0"/>
      <dgm:spPr/>
    </dgm:pt>
    <dgm:pt modelId="{0FD58FB6-769B-413C-9D21-940B40605409}" type="pres">
      <dgm:prSet presAssocID="{3B3AD7A4-ACF4-48EF-AE65-4946638F43E4}" presName="textNode" presStyleLbl="node1" presStyleIdx="4" presStyleCnt="6">
        <dgm:presLayoutVars>
          <dgm:bulletEnabled val="1"/>
        </dgm:presLayoutVars>
      </dgm:prSet>
      <dgm:spPr/>
      <dgm:t>
        <a:bodyPr/>
        <a:lstStyle/>
        <a:p>
          <a:endParaRPr lang="tr-TR"/>
        </a:p>
      </dgm:t>
    </dgm:pt>
    <dgm:pt modelId="{91B9666A-40BD-4D30-9F58-638519BD98D7}" type="pres">
      <dgm:prSet presAssocID="{DFE73541-3D1C-4C64-8D68-82BD7FA33DFA}" presName="sibTrans" presStyleCnt="0"/>
      <dgm:spPr/>
    </dgm:pt>
    <dgm:pt modelId="{4A357936-F505-42FF-9C12-E6EF355BB7B4}" type="pres">
      <dgm:prSet presAssocID="{38105C4F-384B-4282-976E-7E15BAA594EA}" presName="textNode" presStyleLbl="node1" presStyleIdx="5" presStyleCnt="6">
        <dgm:presLayoutVars>
          <dgm:bulletEnabled val="1"/>
        </dgm:presLayoutVars>
      </dgm:prSet>
      <dgm:spPr/>
      <dgm:t>
        <a:bodyPr/>
        <a:lstStyle/>
        <a:p>
          <a:endParaRPr lang="tr-TR"/>
        </a:p>
      </dgm:t>
    </dgm:pt>
  </dgm:ptLst>
  <dgm:cxnLst>
    <dgm:cxn modelId="{7B74E023-6456-437A-BF0B-0170DD27F025}" type="presOf" srcId="{D4057D9A-2B07-4CD0-9C06-4D9612EC076A}" destId="{7A0EEB26-B5F3-41CE-BCC2-EEC297BE13C6}" srcOrd="0" destOrd="0" presId="urn:microsoft.com/office/officeart/2005/8/layout/hProcess9"/>
    <dgm:cxn modelId="{956F557E-70AA-4616-988F-359594D2A91D}" srcId="{D4057D9A-2B07-4CD0-9C06-4D9612EC076A}" destId="{217881D2-BD19-472C-B3F8-3D5BB2F4111F}" srcOrd="0" destOrd="0" parTransId="{3B0362E1-8856-4E5B-A5CA-65A04631BD42}" sibTransId="{3080FA78-60AD-4958-AA5F-F8BE6BF1A754}"/>
    <dgm:cxn modelId="{C25DAF75-F237-4FCA-A207-5EA984B99B24}" srcId="{D4057D9A-2B07-4CD0-9C06-4D9612EC076A}" destId="{3B3AD7A4-ACF4-48EF-AE65-4946638F43E4}" srcOrd="4" destOrd="0" parTransId="{C21A22D7-F05E-40A1-AA75-4D521494F5DC}" sibTransId="{DFE73541-3D1C-4C64-8D68-82BD7FA33DFA}"/>
    <dgm:cxn modelId="{2A31314D-44C2-424C-9F60-19C3A2BD4BD1}" srcId="{D4057D9A-2B07-4CD0-9C06-4D9612EC076A}" destId="{301AFF12-D357-4803-A6BD-C18F7D209BB7}" srcOrd="1" destOrd="0" parTransId="{70D9EE4C-21B2-47DC-9ED6-B1C72B67EDCE}" sibTransId="{540DCC75-CE4D-4AA9-8B99-941FEA295681}"/>
    <dgm:cxn modelId="{3577C4FF-8B7B-4A4A-ADE0-B3EB4962A3A3}" srcId="{D4057D9A-2B07-4CD0-9C06-4D9612EC076A}" destId="{22B7F136-1BE5-4F3B-A815-D6B2E07F3374}" srcOrd="2" destOrd="0" parTransId="{26C30FBC-7671-4814-9096-978AC3CFB349}" sibTransId="{ADAD90C4-8974-40DC-8904-757B7525117B}"/>
    <dgm:cxn modelId="{B8AA3BB8-09DC-4F87-8B48-6648EAC52497}" type="presOf" srcId="{22B7F136-1BE5-4F3B-A815-D6B2E07F3374}" destId="{D2159C23-B620-4BC0-9F3D-E21305AE1F51}" srcOrd="0" destOrd="0" presId="urn:microsoft.com/office/officeart/2005/8/layout/hProcess9"/>
    <dgm:cxn modelId="{8EEA4B90-028E-4987-8A4A-86C1AD515F7F}" srcId="{D4057D9A-2B07-4CD0-9C06-4D9612EC076A}" destId="{F8483E5E-B552-4899-9BCC-DBACE2889052}" srcOrd="3" destOrd="0" parTransId="{E9F49446-BD85-4504-9521-2FFC53CE0FF3}" sibTransId="{3DC2C2B5-68EF-492B-9FA1-D7CC498C9572}"/>
    <dgm:cxn modelId="{B91A513E-B4C3-4118-92D5-FC29388E10F3}" type="presOf" srcId="{301AFF12-D357-4803-A6BD-C18F7D209BB7}" destId="{9EAB3314-279B-4FA7-A128-931633821469}" srcOrd="0" destOrd="0" presId="urn:microsoft.com/office/officeart/2005/8/layout/hProcess9"/>
    <dgm:cxn modelId="{CE2DE1BB-A270-4A72-95C2-A2206C746CE9}" srcId="{D4057D9A-2B07-4CD0-9C06-4D9612EC076A}" destId="{38105C4F-384B-4282-976E-7E15BAA594EA}" srcOrd="5" destOrd="0" parTransId="{031C2C45-F8C8-4707-BFCC-3DFEE422AB3A}" sibTransId="{41606289-EF5E-4F5D-AE79-1EFEC0C04579}"/>
    <dgm:cxn modelId="{BF4604B8-E72D-42EB-8E6C-29981C24F29F}" type="presOf" srcId="{38105C4F-384B-4282-976E-7E15BAA594EA}" destId="{4A357936-F505-42FF-9C12-E6EF355BB7B4}" srcOrd="0" destOrd="0" presId="urn:microsoft.com/office/officeart/2005/8/layout/hProcess9"/>
    <dgm:cxn modelId="{810EA41C-8422-406C-8382-A43CECBFE7F4}" type="presOf" srcId="{217881D2-BD19-472C-B3F8-3D5BB2F4111F}" destId="{883FD77F-56A0-4C3D-BCFD-6066074D18CD}" srcOrd="0" destOrd="0" presId="urn:microsoft.com/office/officeart/2005/8/layout/hProcess9"/>
    <dgm:cxn modelId="{7424011D-E019-4727-BC73-DD86CAA8595E}" type="presOf" srcId="{3B3AD7A4-ACF4-48EF-AE65-4946638F43E4}" destId="{0FD58FB6-769B-413C-9D21-940B40605409}" srcOrd="0" destOrd="0" presId="urn:microsoft.com/office/officeart/2005/8/layout/hProcess9"/>
    <dgm:cxn modelId="{921E6907-351A-45BA-819D-BE027267EBF8}" type="presOf" srcId="{F8483E5E-B552-4899-9BCC-DBACE2889052}" destId="{86D0B4C1-B09D-424F-8FD0-490181577255}" srcOrd="0" destOrd="0" presId="urn:microsoft.com/office/officeart/2005/8/layout/hProcess9"/>
    <dgm:cxn modelId="{3653F013-566D-4D3F-BC0E-149749600FF6}" type="presParOf" srcId="{7A0EEB26-B5F3-41CE-BCC2-EEC297BE13C6}" destId="{FAEE1CBE-4454-4F6F-BB2A-422DE8F8D8F8}" srcOrd="0" destOrd="0" presId="urn:microsoft.com/office/officeart/2005/8/layout/hProcess9"/>
    <dgm:cxn modelId="{FA793348-4407-4515-89FF-552764A790B4}" type="presParOf" srcId="{7A0EEB26-B5F3-41CE-BCC2-EEC297BE13C6}" destId="{026D53A5-8977-40FC-84D2-2EC82BFC435E}" srcOrd="1" destOrd="0" presId="urn:microsoft.com/office/officeart/2005/8/layout/hProcess9"/>
    <dgm:cxn modelId="{8D13B7EC-CB10-4DF3-BC31-0ED781BF01C7}" type="presParOf" srcId="{026D53A5-8977-40FC-84D2-2EC82BFC435E}" destId="{883FD77F-56A0-4C3D-BCFD-6066074D18CD}" srcOrd="0" destOrd="0" presId="urn:microsoft.com/office/officeart/2005/8/layout/hProcess9"/>
    <dgm:cxn modelId="{EFE44F76-1F08-45D9-91A4-C7244276F32B}" type="presParOf" srcId="{026D53A5-8977-40FC-84D2-2EC82BFC435E}" destId="{B306CD14-6D56-4EB1-95E2-98274EAC2A74}" srcOrd="1" destOrd="0" presId="urn:microsoft.com/office/officeart/2005/8/layout/hProcess9"/>
    <dgm:cxn modelId="{49BEF761-50BA-4427-9FE1-CF1BEDBF5C17}" type="presParOf" srcId="{026D53A5-8977-40FC-84D2-2EC82BFC435E}" destId="{9EAB3314-279B-4FA7-A128-931633821469}" srcOrd="2" destOrd="0" presId="urn:microsoft.com/office/officeart/2005/8/layout/hProcess9"/>
    <dgm:cxn modelId="{04879E69-99E7-4BEA-874A-A1DC94D8F21E}" type="presParOf" srcId="{026D53A5-8977-40FC-84D2-2EC82BFC435E}" destId="{26D0044D-E774-47F9-8845-2190D7CFD454}" srcOrd="3" destOrd="0" presId="urn:microsoft.com/office/officeart/2005/8/layout/hProcess9"/>
    <dgm:cxn modelId="{CF27EBB0-25F7-4BB7-A0CF-070CB15DA5D7}" type="presParOf" srcId="{026D53A5-8977-40FC-84D2-2EC82BFC435E}" destId="{D2159C23-B620-4BC0-9F3D-E21305AE1F51}" srcOrd="4" destOrd="0" presId="urn:microsoft.com/office/officeart/2005/8/layout/hProcess9"/>
    <dgm:cxn modelId="{9A645B86-66C1-421F-8095-FDFFDEFF13F8}" type="presParOf" srcId="{026D53A5-8977-40FC-84D2-2EC82BFC435E}" destId="{5E7FD5A0-A52E-4EEF-84B3-72C88A3C9357}" srcOrd="5" destOrd="0" presId="urn:microsoft.com/office/officeart/2005/8/layout/hProcess9"/>
    <dgm:cxn modelId="{350326BB-DF47-4F57-B9D2-972482706E8F}" type="presParOf" srcId="{026D53A5-8977-40FC-84D2-2EC82BFC435E}" destId="{86D0B4C1-B09D-424F-8FD0-490181577255}" srcOrd="6" destOrd="0" presId="urn:microsoft.com/office/officeart/2005/8/layout/hProcess9"/>
    <dgm:cxn modelId="{6D438D10-B769-4D12-8BF9-A9841DECC0CC}" type="presParOf" srcId="{026D53A5-8977-40FC-84D2-2EC82BFC435E}" destId="{616D18CC-D892-4D98-A19A-AAEFE2767BF2}" srcOrd="7" destOrd="0" presId="urn:microsoft.com/office/officeart/2005/8/layout/hProcess9"/>
    <dgm:cxn modelId="{B0D2D045-526E-4FB6-8201-CDAC44940EC0}" type="presParOf" srcId="{026D53A5-8977-40FC-84D2-2EC82BFC435E}" destId="{0FD58FB6-769B-413C-9D21-940B40605409}" srcOrd="8" destOrd="0" presId="urn:microsoft.com/office/officeart/2005/8/layout/hProcess9"/>
    <dgm:cxn modelId="{25F96EAA-BCE1-4317-87BE-933C537ADAFD}" type="presParOf" srcId="{026D53A5-8977-40FC-84D2-2EC82BFC435E}" destId="{91B9666A-40BD-4D30-9F58-638519BD98D7}" srcOrd="9" destOrd="0" presId="urn:microsoft.com/office/officeart/2005/8/layout/hProcess9"/>
    <dgm:cxn modelId="{91F57384-9DE1-490A-918C-6957B3BA25E4}" type="presParOf" srcId="{026D53A5-8977-40FC-84D2-2EC82BFC435E}" destId="{4A357936-F505-42FF-9C12-E6EF355BB7B4}" srcOrd="10"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DD57C4B2-C239-4879-B0A2-44D5A80C4EE6}" type="presOf" srcId="{190F4928-E1E4-4DBB-BEF3-F88FDCB45E61}" destId="{9B891A10-9F93-434D-9B18-A4AABC3528AD}" srcOrd="0" destOrd="0" presId="urn:microsoft.com/office/officeart/2005/8/layout/hChevron3"/>
    <dgm:cxn modelId="{2389AAFA-6293-48BB-B744-90D496D496E2}" type="presOf" srcId="{29B07A9B-758D-4B21-AA1D-5D156007851D}" destId="{624C2BBB-E225-457B-9030-4059AD5FDDB1}"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4A7EE320-A259-42C7-AE0B-895D84D9006D}" srcId="{9760DC9B-F2BE-4099-942D-79204F4AD244}" destId="{190F4928-E1E4-4DBB-BEF3-F88FDCB45E61}" srcOrd="5" destOrd="0" parTransId="{0FAA3656-BEF2-48A6-A34D-5A3AF2F06009}" sibTransId="{DA5FB226-68DF-4C2A-9712-165F26F88BB9}"/>
    <dgm:cxn modelId="{47CF209D-24A1-4899-BE11-157A566637AA}" type="presOf" srcId="{CF1FACA8-8E3A-4DD6-8967-1C0C6A60FFEB}" destId="{D5BE4F38-1013-49A4-92D3-475C4BC8BE6A}" srcOrd="0" destOrd="0" presId="urn:microsoft.com/office/officeart/2005/8/layout/hChevron3"/>
    <dgm:cxn modelId="{E35C57FF-C8F6-46B0-8024-5F75636BAC5D}" type="presOf" srcId="{84C7E155-22FD-4C9A-80F2-286C57991394}" destId="{10C4BF1F-27B7-4C3B-BBA3-4D2570A5BEDE}"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D80EBBD1-BAA9-42CA-A8D4-D0069C5B6EA3}" type="presOf" srcId="{6D8F616C-5560-4CFA-9142-DE89A3921BF2}" destId="{B825B2F3-592F-4595-A1FE-D4717540E29F}"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91573626-EB45-4BE8-A038-FBE7C4B83809}" type="presOf" srcId="{9971BDDA-7F5A-4283-BABC-2783F2DAEC2A}" destId="{731FA5CE-5300-4FB1-B873-8E580626F98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AE8E0D4A-B790-4990-A261-6C3CB6DCB28B}" type="presOf" srcId="{9760DC9B-F2BE-4099-942D-79204F4AD244}" destId="{846A4B04-42D5-43EE-9EE7-1E2D8FAEC0C2}" srcOrd="0" destOrd="0" presId="urn:microsoft.com/office/officeart/2005/8/layout/hChevron3"/>
    <dgm:cxn modelId="{763634A2-0E20-44CA-9FA8-7D9AAF93B6F7}" type="presParOf" srcId="{846A4B04-42D5-43EE-9EE7-1E2D8FAEC0C2}" destId="{D5BE4F38-1013-49A4-92D3-475C4BC8BE6A}" srcOrd="0" destOrd="0" presId="urn:microsoft.com/office/officeart/2005/8/layout/hChevron3"/>
    <dgm:cxn modelId="{091389E5-3EFD-4102-9B8C-14F984F3A410}" type="presParOf" srcId="{846A4B04-42D5-43EE-9EE7-1E2D8FAEC0C2}" destId="{6EEDA9E6-F5CD-4925-9D60-2CD4CAFC7D67}" srcOrd="1" destOrd="0" presId="urn:microsoft.com/office/officeart/2005/8/layout/hChevron3"/>
    <dgm:cxn modelId="{58B6B9F2-F3A2-45C3-9D0B-4C4D76B7AC5D}" type="presParOf" srcId="{846A4B04-42D5-43EE-9EE7-1E2D8FAEC0C2}" destId="{10C4BF1F-27B7-4C3B-BBA3-4D2570A5BEDE}" srcOrd="2" destOrd="0" presId="urn:microsoft.com/office/officeart/2005/8/layout/hChevron3"/>
    <dgm:cxn modelId="{0EEE10CA-3818-45F6-82CC-39D68C2E108A}" type="presParOf" srcId="{846A4B04-42D5-43EE-9EE7-1E2D8FAEC0C2}" destId="{5D081AB1-DF61-4008-84D7-14292ADDA097}" srcOrd="3" destOrd="0" presId="urn:microsoft.com/office/officeart/2005/8/layout/hChevron3"/>
    <dgm:cxn modelId="{0726841E-CAA2-427A-AC36-DE39E2B3E7D5}" type="presParOf" srcId="{846A4B04-42D5-43EE-9EE7-1E2D8FAEC0C2}" destId="{731FA5CE-5300-4FB1-B873-8E580626F98D}" srcOrd="4" destOrd="0" presId="urn:microsoft.com/office/officeart/2005/8/layout/hChevron3"/>
    <dgm:cxn modelId="{DF6A1A1E-ABC5-4F6B-A75C-6F0CF7D7B557}" type="presParOf" srcId="{846A4B04-42D5-43EE-9EE7-1E2D8FAEC0C2}" destId="{C808C3B9-2886-4F6C-8942-88251E22EFD2}" srcOrd="5" destOrd="0" presId="urn:microsoft.com/office/officeart/2005/8/layout/hChevron3"/>
    <dgm:cxn modelId="{1213CCA2-81D1-45CB-8686-556419A65147}" type="presParOf" srcId="{846A4B04-42D5-43EE-9EE7-1E2D8FAEC0C2}" destId="{624C2BBB-E225-457B-9030-4059AD5FDDB1}" srcOrd="6" destOrd="0" presId="urn:microsoft.com/office/officeart/2005/8/layout/hChevron3"/>
    <dgm:cxn modelId="{51CC8503-B2B5-4644-A670-C3CA7EEF7A71}" type="presParOf" srcId="{846A4B04-42D5-43EE-9EE7-1E2D8FAEC0C2}" destId="{347E1C1E-973C-4DD3-AA23-898DC4EBC2DA}" srcOrd="7" destOrd="0" presId="urn:microsoft.com/office/officeart/2005/8/layout/hChevron3"/>
    <dgm:cxn modelId="{65CC29EE-F111-438F-AFE9-84FB3FE6F16E}" type="presParOf" srcId="{846A4B04-42D5-43EE-9EE7-1E2D8FAEC0C2}" destId="{B825B2F3-592F-4595-A1FE-D4717540E29F}" srcOrd="8" destOrd="0" presId="urn:microsoft.com/office/officeart/2005/8/layout/hChevron3"/>
    <dgm:cxn modelId="{E5F79732-40DD-4D23-80A3-F07774CF0F17}" type="presParOf" srcId="{846A4B04-42D5-43EE-9EE7-1E2D8FAEC0C2}" destId="{78285BEB-221E-4EF4-9C0B-D3C87E78ECE1}" srcOrd="9" destOrd="0" presId="urn:microsoft.com/office/officeart/2005/8/layout/hChevron3"/>
    <dgm:cxn modelId="{97327BDF-301D-4695-BA01-81D4AA5D8EDB}"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B984AF2D-9DC8-4747-B0FB-E6DC414F4E1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2C8CA36A-08B0-45F8-86FD-63E02EADFA65}">
      <dgm:prSet phldrT="[Metin]" custT="1"/>
      <dgm:spPr>
        <a:solidFill>
          <a:schemeClr val="accent6">
            <a:lumMod val="75000"/>
          </a:schemeClr>
        </a:solidFill>
      </dgm:spPr>
      <dgm:t>
        <a:bodyPr/>
        <a:lstStyle/>
        <a:p>
          <a:r>
            <a:rPr lang="tr-TR" sz="1200" dirty="0" smtClean="0"/>
            <a:t>Ana Kurumlar Kuruluş Mevzuatı</a:t>
          </a:r>
          <a:endParaRPr lang="tr-TR" sz="1200" dirty="0"/>
        </a:p>
      </dgm:t>
    </dgm:pt>
    <dgm:pt modelId="{E1511A92-1454-4C3D-8FE4-4B8AD8B0F6E5}" type="parTrans" cxnId="{8D6BFE4D-8E47-41CF-980F-E51091588EE7}">
      <dgm:prSet/>
      <dgm:spPr/>
      <dgm:t>
        <a:bodyPr/>
        <a:lstStyle/>
        <a:p>
          <a:endParaRPr lang="tr-TR"/>
        </a:p>
      </dgm:t>
    </dgm:pt>
    <dgm:pt modelId="{E82BF757-120E-4566-8699-B1C941D36FBB}" type="sibTrans" cxnId="{8D6BFE4D-8E47-41CF-980F-E51091588EE7}">
      <dgm:prSet/>
      <dgm:spPr/>
      <dgm:t>
        <a:bodyPr/>
        <a:lstStyle/>
        <a:p>
          <a:endParaRPr lang="tr-TR"/>
        </a:p>
      </dgm:t>
    </dgm:pt>
    <dgm:pt modelId="{5157A74F-7923-4716-B07A-42FD92E7B8A2}">
      <dgm:prSet phldrT="[Metin]" custT="1"/>
      <dgm:spPr/>
      <dgm:t>
        <a:bodyPr/>
        <a:lstStyle/>
        <a:p>
          <a:pPr rtl="0"/>
          <a:r>
            <a:rPr lang="tr-TR" sz="1000" b="0" i="0" u="none" dirty="0" smtClean="0"/>
            <a:t>Türkiye Cumhuriyeti Anayasası</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FC1A36F6-B11A-4089-AD78-F8A4DE597896}" type="parTrans" cxnId="{0CCD6A40-C723-494E-B91C-46D042D6261D}">
      <dgm:prSet/>
      <dgm:spPr/>
      <dgm:t>
        <a:bodyPr/>
        <a:lstStyle/>
        <a:p>
          <a:endParaRPr lang="tr-TR"/>
        </a:p>
      </dgm:t>
    </dgm:pt>
    <dgm:pt modelId="{56A3FFE1-F08D-4DDF-BD63-C20B4CDF084D}" type="sibTrans" cxnId="{0CCD6A40-C723-494E-B91C-46D042D6261D}">
      <dgm:prSet/>
      <dgm:spPr/>
      <dgm:t>
        <a:bodyPr/>
        <a:lstStyle/>
        <a:p>
          <a:endParaRPr lang="tr-TR"/>
        </a:p>
      </dgm:t>
    </dgm:pt>
    <dgm:pt modelId="{8163ADC3-8764-47A5-80A8-8870FC9AC06A}">
      <dgm:prSet custT="1"/>
      <dgm:spPr/>
      <dgm:t>
        <a:bodyPr/>
        <a:lstStyle/>
        <a:p>
          <a:r>
            <a:rPr lang="tr-TR" sz="1000" b="0" i="0" u="none" dirty="0" smtClean="0"/>
            <a:t>Başbakanlık Teşkilatı Hakkında Kanun Hükmünde Kararnamenin Değiştirilerek Kabulü Hakkında Kanun</a:t>
          </a:r>
          <a:endParaRPr lang="tr-TR" sz="1000" b="0" dirty="0"/>
        </a:p>
      </dgm:t>
    </dgm:pt>
    <dgm:pt modelId="{1B390742-B872-4DBA-90DC-6098022653D6}" type="parTrans" cxnId="{11392E75-57F2-4320-8848-7CD120A11BDF}">
      <dgm:prSet/>
      <dgm:spPr/>
      <dgm:t>
        <a:bodyPr/>
        <a:lstStyle/>
        <a:p>
          <a:endParaRPr lang="tr-TR"/>
        </a:p>
      </dgm:t>
    </dgm:pt>
    <dgm:pt modelId="{3E2396B5-FB2F-4598-A55F-1617A73295E9}" type="sibTrans" cxnId="{11392E75-57F2-4320-8848-7CD120A11BDF}">
      <dgm:prSet/>
      <dgm:spPr/>
      <dgm:t>
        <a:bodyPr/>
        <a:lstStyle/>
        <a:p>
          <a:endParaRPr lang="tr-TR"/>
        </a:p>
      </dgm:t>
    </dgm:pt>
    <dgm:pt modelId="{974F3D3F-48C6-46EA-A977-325583A8F8D7}">
      <dgm:prSet custT="1"/>
      <dgm:spPr/>
      <dgm:t>
        <a:bodyPr/>
        <a:lstStyle/>
        <a:p>
          <a:r>
            <a:rPr lang="tr-TR" sz="1000" b="0" i="0" u="none" dirty="0" smtClean="0"/>
            <a:t>Adalet Bakanlığının Teşkilat ve Görevleri Hakkında Kanun Hükmünde Kararnamenin Değiştirilerek Kabulü Hakkında Kanun</a:t>
          </a:r>
          <a:endParaRPr lang="tr-TR" sz="1000" b="0" dirty="0"/>
        </a:p>
      </dgm:t>
    </dgm:pt>
    <dgm:pt modelId="{17CA2AA0-F9F0-4F78-8A23-84516127D8AC}" type="parTrans" cxnId="{4BF442C4-A64E-411B-A95F-AE864B5A765E}">
      <dgm:prSet/>
      <dgm:spPr/>
      <dgm:t>
        <a:bodyPr/>
        <a:lstStyle/>
        <a:p>
          <a:endParaRPr lang="tr-TR"/>
        </a:p>
      </dgm:t>
    </dgm:pt>
    <dgm:pt modelId="{93A22A1F-BA8F-4EC6-A20F-DFBDA967F751}" type="sibTrans" cxnId="{4BF442C4-A64E-411B-A95F-AE864B5A765E}">
      <dgm:prSet/>
      <dgm:spPr/>
      <dgm:t>
        <a:bodyPr/>
        <a:lstStyle/>
        <a:p>
          <a:endParaRPr lang="tr-TR"/>
        </a:p>
      </dgm:t>
    </dgm:pt>
    <dgm:pt modelId="{BCD72BA7-E26F-43A8-87A8-FD28F4CAA9ED}">
      <dgm:prSet custT="1"/>
      <dgm:spPr/>
      <dgm:t>
        <a:bodyPr/>
        <a:lstStyle/>
        <a:p>
          <a:r>
            <a:rPr lang="tr-TR" sz="1000" b="0" i="0" u="none" dirty="0" smtClean="0"/>
            <a:t>Aile ve Sosyal Politikalar Bakanlığının Teşkilat ve Görevleri Hakkında Kanun Hükmünde Kararname</a:t>
          </a:r>
          <a:endParaRPr lang="tr-TR" sz="1000" b="0" dirty="0"/>
        </a:p>
      </dgm:t>
    </dgm:pt>
    <dgm:pt modelId="{0AD58CEC-4F44-47E5-BE9D-93CD1D92C56B}" type="parTrans" cxnId="{8604751A-8281-42FF-BB54-19673933E4E4}">
      <dgm:prSet/>
      <dgm:spPr/>
      <dgm:t>
        <a:bodyPr/>
        <a:lstStyle/>
        <a:p>
          <a:endParaRPr lang="tr-TR"/>
        </a:p>
      </dgm:t>
    </dgm:pt>
    <dgm:pt modelId="{1DF3FB53-F528-4D1F-B1D5-8A93A537C06B}" type="sibTrans" cxnId="{8604751A-8281-42FF-BB54-19673933E4E4}">
      <dgm:prSet/>
      <dgm:spPr/>
      <dgm:t>
        <a:bodyPr/>
        <a:lstStyle/>
        <a:p>
          <a:endParaRPr lang="tr-TR"/>
        </a:p>
      </dgm:t>
    </dgm:pt>
    <dgm:pt modelId="{86C37057-85DC-4EAF-9E48-5AD99A1F4026}">
      <dgm:prSet custT="1"/>
      <dgm:spPr/>
      <dgm:t>
        <a:bodyPr/>
        <a:lstStyle/>
        <a:p>
          <a:r>
            <a:rPr lang="tr-TR" sz="1000" b="0" i="0" u="none" dirty="0" smtClean="0"/>
            <a:t>Avrupa Birliği Bakanlığının Teşkilat ve Görevleri Hakkında Kanun Hükmünde Kararname</a:t>
          </a:r>
          <a:endParaRPr lang="tr-TR" sz="1000" b="0" dirty="0"/>
        </a:p>
      </dgm:t>
    </dgm:pt>
    <dgm:pt modelId="{F10B62F2-F016-467D-86A7-56FEE3E31056}" type="parTrans" cxnId="{A80423EA-AC8B-4DC0-98B4-12B38D518AFB}">
      <dgm:prSet/>
      <dgm:spPr/>
      <dgm:t>
        <a:bodyPr/>
        <a:lstStyle/>
        <a:p>
          <a:endParaRPr lang="tr-TR"/>
        </a:p>
      </dgm:t>
    </dgm:pt>
    <dgm:pt modelId="{EBC8A7E7-9263-44E5-9709-31D88254FBB2}" type="sibTrans" cxnId="{A80423EA-AC8B-4DC0-98B4-12B38D518AFB}">
      <dgm:prSet/>
      <dgm:spPr/>
      <dgm:t>
        <a:bodyPr/>
        <a:lstStyle/>
        <a:p>
          <a:endParaRPr lang="tr-TR"/>
        </a:p>
      </dgm:t>
    </dgm:pt>
    <dgm:pt modelId="{749854D9-9BAD-4C75-AC6F-D5BED8725428}">
      <dgm:prSet custT="1"/>
      <dgm:spPr/>
      <dgm:t>
        <a:bodyPr/>
        <a:lstStyle/>
        <a:p>
          <a:r>
            <a:rPr lang="tr-TR" sz="1000" b="0" i="0" u="none" dirty="0" smtClean="0"/>
            <a:t>Bilim, Sanayi ve Teknoloji Bakanlığının Teşkilat ve Görevleri Hakkında Kanun Hükmünde Kararname</a:t>
          </a:r>
          <a:endParaRPr lang="tr-TR" sz="1000" b="0" dirty="0"/>
        </a:p>
      </dgm:t>
    </dgm:pt>
    <dgm:pt modelId="{2A539862-8BFE-42F6-8452-49A4D1C6B5F2}" type="parTrans" cxnId="{EE10F8BD-FD4A-4F4B-BBF0-9924D42DFA03}">
      <dgm:prSet/>
      <dgm:spPr/>
      <dgm:t>
        <a:bodyPr/>
        <a:lstStyle/>
        <a:p>
          <a:endParaRPr lang="tr-TR"/>
        </a:p>
      </dgm:t>
    </dgm:pt>
    <dgm:pt modelId="{2888059C-E48B-47DB-83BD-18A6064EB8C6}" type="sibTrans" cxnId="{EE10F8BD-FD4A-4F4B-BBF0-9924D42DFA03}">
      <dgm:prSet/>
      <dgm:spPr/>
      <dgm:t>
        <a:bodyPr/>
        <a:lstStyle/>
        <a:p>
          <a:endParaRPr lang="tr-TR"/>
        </a:p>
      </dgm:t>
    </dgm:pt>
    <dgm:pt modelId="{83CD5C8A-594A-4025-9F8D-A98CAD0D5A0B}">
      <dgm:prSet custT="1"/>
      <dgm:spPr/>
      <dgm:t>
        <a:bodyPr/>
        <a:lstStyle/>
        <a:p>
          <a:r>
            <a:rPr lang="tr-TR" sz="1000" b="0" i="0" u="none" dirty="0" smtClean="0"/>
            <a:t>Çalışma ve Sosyal Güvenlik Bakanlığının Teşkilat ve Görevleri Hakkında Kanun</a:t>
          </a:r>
          <a:endParaRPr lang="tr-TR" sz="1000" b="0" dirty="0"/>
        </a:p>
      </dgm:t>
    </dgm:pt>
    <dgm:pt modelId="{B37059BF-03C4-46EB-A827-67DEF0F2F1AE}" type="parTrans" cxnId="{2393A169-1E63-4F91-B8E2-29E2C6ED913D}">
      <dgm:prSet/>
      <dgm:spPr/>
      <dgm:t>
        <a:bodyPr/>
        <a:lstStyle/>
        <a:p>
          <a:endParaRPr lang="tr-TR"/>
        </a:p>
      </dgm:t>
    </dgm:pt>
    <dgm:pt modelId="{86DA0E3D-CA82-4D34-A5BB-00EFBA8451AF}" type="sibTrans" cxnId="{2393A169-1E63-4F91-B8E2-29E2C6ED913D}">
      <dgm:prSet/>
      <dgm:spPr/>
      <dgm:t>
        <a:bodyPr/>
        <a:lstStyle/>
        <a:p>
          <a:endParaRPr lang="tr-TR"/>
        </a:p>
      </dgm:t>
    </dgm:pt>
    <dgm:pt modelId="{5591E572-D86F-436C-9163-A8B54196AB0A}">
      <dgm:prSet custT="1"/>
      <dgm:spPr/>
      <dgm:t>
        <a:bodyPr/>
        <a:lstStyle/>
        <a:p>
          <a:r>
            <a:rPr lang="tr-TR" sz="1000" b="0" i="0" u="none" dirty="0" smtClean="0"/>
            <a:t>Çevre ve Şehircilik Bakanlığının Teşkilat ve Görevleri Hakkında Kanun Hükmünde Kararname</a:t>
          </a:r>
          <a:endParaRPr lang="tr-TR" sz="1000" b="0" dirty="0"/>
        </a:p>
      </dgm:t>
    </dgm:pt>
    <dgm:pt modelId="{96CF3193-4829-4EFF-828B-CB0D9E547F86}" type="parTrans" cxnId="{F441A22C-2424-4332-8DA0-B7AD253627B1}">
      <dgm:prSet/>
      <dgm:spPr/>
      <dgm:t>
        <a:bodyPr/>
        <a:lstStyle/>
        <a:p>
          <a:endParaRPr lang="tr-TR"/>
        </a:p>
      </dgm:t>
    </dgm:pt>
    <dgm:pt modelId="{A10CED9F-3340-4A85-AA01-886F72E6528F}" type="sibTrans" cxnId="{F441A22C-2424-4332-8DA0-B7AD253627B1}">
      <dgm:prSet/>
      <dgm:spPr/>
      <dgm:t>
        <a:bodyPr/>
        <a:lstStyle/>
        <a:p>
          <a:endParaRPr lang="tr-TR"/>
        </a:p>
      </dgm:t>
    </dgm:pt>
    <dgm:pt modelId="{0AF09768-6B8D-408F-9D2C-95014E49464A}">
      <dgm:prSet custT="1"/>
      <dgm:spPr/>
      <dgm:t>
        <a:bodyPr/>
        <a:lstStyle/>
        <a:p>
          <a:r>
            <a:rPr lang="tr-TR" sz="1000" b="0" i="0" u="none" dirty="0" smtClean="0"/>
            <a:t>Dışişleri Bakanlığının Kuruluş ve Görevleri Hakkında Kanun</a:t>
          </a:r>
          <a:endParaRPr lang="tr-TR" sz="1000" b="0" dirty="0"/>
        </a:p>
      </dgm:t>
    </dgm:pt>
    <dgm:pt modelId="{DD429EBC-4558-49E3-A1F0-C6A6A6A8DDFB}" type="parTrans" cxnId="{42F9386A-A1A9-42B5-B2BF-5D046B89DA95}">
      <dgm:prSet/>
      <dgm:spPr/>
      <dgm:t>
        <a:bodyPr/>
        <a:lstStyle/>
        <a:p>
          <a:endParaRPr lang="tr-TR"/>
        </a:p>
      </dgm:t>
    </dgm:pt>
    <dgm:pt modelId="{E3CC2ADE-C21F-43B7-80C0-39FC5AD6B921}" type="sibTrans" cxnId="{42F9386A-A1A9-42B5-B2BF-5D046B89DA95}">
      <dgm:prSet/>
      <dgm:spPr/>
      <dgm:t>
        <a:bodyPr/>
        <a:lstStyle/>
        <a:p>
          <a:endParaRPr lang="tr-TR"/>
        </a:p>
      </dgm:t>
    </dgm:pt>
    <dgm:pt modelId="{136B2E49-24FB-465E-820D-83359DBDD053}">
      <dgm:prSet custT="1"/>
      <dgm:spPr/>
      <dgm:t>
        <a:bodyPr/>
        <a:lstStyle/>
        <a:p>
          <a:r>
            <a:rPr lang="tr-TR" sz="1000" b="0" i="0" u="none" dirty="0" smtClean="0"/>
            <a:t>Ekonomi Bakanlığının Teşkilat ve Görevleri Hakkında Kanun Hükmünde Kararname</a:t>
          </a:r>
          <a:endParaRPr lang="tr-TR" sz="1000" b="0" dirty="0"/>
        </a:p>
      </dgm:t>
    </dgm:pt>
    <dgm:pt modelId="{69321DE1-D1D5-481D-9EDC-ABEE1705DA73}" type="parTrans" cxnId="{F749717C-509B-49DA-B87E-D9FB0102332F}">
      <dgm:prSet/>
      <dgm:spPr/>
      <dgm:t>
        <a:bodyPr/>
        <a:lstStyle/>
        <a:p>
          <a:endParaRPr lang="tr-TR"/>
        </a:p>
      </dgm:t>
    </dgm:pt>
    <dgm:pt modelId="{EC3B3923-2680-434E-AEE5-FCC31E06BD54}" type="sibTrans" cxnId="{F749717C-509B-49DA-B87E-D9FB0102332F}">
      <dgm:prSet/>
      <dgm:spPr/>
      <dgm:t>
        <a:bodyPr/>
        <a:lstStyle/>
        <a:p>
          <a:endParaRPr lang="tr-TR"/>
        </a:p>
      </dgm:t>
    </dgm:pt>
    <dgm:pt modelId="{C6D1D521-4CAA-4E6D-A82C-5BCE6994991A}">
      <dgm:prSet custT="1"/>
      <dgm:spPr/>
      <dgm:t>
        <a:bodyPr/>
        <a:lstStyle/>
        <a:p>
          <a:r>
            <a:rPr lang="tr-TR" sz="1000" b="0" i="0" u="none" dirty="0" smtClean="0"/>
            <a:t>Enerji ve Tabii Kaynaklar Bakanlığının Teşkilat ve Görevleri Hakkında Kanun</a:t>
          </a:r>
          <a:endParaRPr lang="tr-TR" sz="1000" b="0" dirty="0"/>
        </a:p>
      </dgm:t>
    </dgm:pt>
    <dgm:pt modelId="{B5C5B9AD-72BD-48DB-B5EE-2DE9B30D511B}" type="parTrans" cxnId="{A0211763-A1E6-466C-BE0E-FC9B92B1D329}">
      <dgm:prSet/>
      <dgm:spPr/>
      <dgm:t>
        <a:bodyPr/>
        <a:lstStyle/>
        <a:p>
          <a:endParaRPr lang="tr-TR"/>
        </a:p>
      </dgm:t>
    </dgm:pt>
    <dgm:pt modelId="{40A86BE8-8D73-4552-982C-0E62DA6B2647}" type="sibTrans" cxnId="{A0211763-A1E6-466C-BE0E-FC9B92B1D329}">
      <dgm:prSet/>
      <dgm:spPr/>
      <dgm:t>
        <a:bodyPr/>
        <a:lstStyle/>
        <a:p>
          <a:endParaRPr lang="tr-TR"/>
        </a:p>
      </dgm:t>
    </dgm:pt>
    <dgm:pt modelId="{F70C505F-BA6B-4D5B-AF6A-3B2367027684}">
      <dgm:prSet custT="1"/>
      <dgm:spPr/>
      <dgm:t>
        <a:bodyPr/>
        <a:lstStyle/>
        <a:p>
          <a:r>
            <a:rPr lang="tr-TR" sz="1000" b="0" i="0" u="none" dirty="0" smtClean="0"/>
            <a:t>Gençlik ve Spor Bakanlığının Teşkilat ve Görevleri Hakkında Kanun Hükmünde Kararname</a:t>
          </a:r>
          <a:endParaRPr lang="tr-TR" sz="1000" b="0" dirty="0"/>
        </a:p>
      </dgm:t>
    </dgm:pt>
    <dgm:pt modelId="{AB9C6F9D-A28B-4898-B666-8D0E4B3EE005}" type="parTrans" cxnId="{6CBF5144-31CB-444B-BD78-67B08B21C330}">
      <dgm:prSet/>
      <dgm:spPr/>
      <dgm:t>
        <a:bodyPr/>
        <a:lstStyle/>
        <a:p>
          <a:endParaRPr lang="tr-TR"/>
        </a:p>
      </dgm:t>
    </dgm:pt>
    <dgm:pt modelId="{C2EDE826-679A-40FE-8FC2-66B9E905217F}" type="sibTrans" cxnId="{6CBF5144-31CB-444B-BD78-67B08B21C330}">
      <dgm:prSet/>
      <dgm:spPr/>
      <dgm:t>
        <a:bodyPr/>
        <a:lstStyle/>
        <a:p>
          <a:endParaRPr lang="tr-TR"/>
        </a:p>
      </dgm:t>
    </dgm:pt>
    <dgm:pt modelId="{55E63C53-903A-4F63-BDF4-F2CDABACB5E6}">
      <dgm:prSet custT="1"/>
      <dgm:spPr/>
      <dgm:t>
        <a:bodyPr/>
        <a:lstStyle/>
        <a:p>
          <a:r>
            <a:rPr lang="tr-TR" sz="1000" b="0" i="0" u="none" dirty="0" smtClean="0"/>
            <a:t>Gıda, Tarım ve Hayvancılık Bakanlığının Teşkilat ve Görevleri Hakkında Kanun Hükmünde Kararname </a:t>
          </a:r>
          <a:endParaRPr lang="tr-TR" sz="1000" b="0" dirty="0"/>
        </a:p>
      </dgm:t>
    </dgm:pt>
    <dgm:pt modelId="{4E47A3F0-A82A-4168-A636-F173ECCAF49A}" type="parTrans" cxnId="{A979C825-3A28-4C59-8FEA-806AE58EC889}">
      <dgm:prSet/>
      <dgm:spPr/>
      <dgm:t>
        <a:bodyPr/>
        <a:lstStyle/>
        <a:p>
          <a:endParaRPr lang="tr-TR"/>
        </a:p>
      </dgm:t>
    </dgm:pt>
    <dgm:pt modelId="{F253D55D-514A-4B76-95A7-C2F12F24BFD1}" type="sibTrans" cxnId="{A979C825-3A28-4C59-8FEA-806AE58EC889}">
      <dgm:prSet/>
      <dgm:spPr/>
      <dgm:t>
        <a:bodyPr/>
        <a:lstStyle/>
        <a:p>
          <a:endParaRPr lang="tr-TR"/>
        </a:p>
      </dgm:t>
    </dgm:pt>
    <dgm:pt modelId="{915724F8-53C7-48D0-9599-5D0FC35E5D09}">
      <dgm:prSet custT="1"/>
      <dgm:spPr/>
      <dgm:t>
        <a:bodyPr/>
        <a:lstStyle/>
        <a:p>
          <a:r>
            <a:rPr lang="tr-TR" sz="1000" b="0" i="0" u="none" dirty="0" smtClean="0"/>
            <a:t>Gümrük ve Ticaret Bakanlığının Teşkilat ve Görevleri Hakkında Kanun Hükmünde Kararname</a:t>
          </a:r>
          <a:endParaRPr lang="tr-TR" sz="1000" b="0" dirty="0"/>
        </a:p>
      </dgm:t>
    </dgm:pt>
    <dgm:pt modelId="{D44C0719-C64B-4DD6-B36C-CDB3801B2261}" type="parTrans" cxnId="{A0B8FA35-D56C-4414-B7D5-FACF6F7E44EF}">
      <dgm:prSet/>
      <dgm:spPr/>
      <dgm:t>
        <a:bodyPr/>
        <a:lstStyle/>
        <a:p>
          <a:endParaRPr lang="tr-TR"/>
        </a:p>
      </dgm:t>
    </dgm:pt>
    <dgm:pt modelId="{FE97D9FF-5664-4B46-A196-ABABB31020EE}" type="sibTrans" cxnId="{A0B8FA35-D56C-4414-B7D5-FACF6F7E44EF}">
      <dgm:prSet/>
      <dgm:spPr/>
      <dgm:t>
        <a:bodyPr/>
        <a:lstStyle/>
        <a:p>
          <a:endParaRPr lang="tr-TR"/>
        </a:p>
      </dgm:t>
    </dgm:pt>
    <dgm:pt modelId="{B12D36CA-18CD-44F6-9B99-689930959CD3}">
      <dgm:prSet custT="1"/>
      <dgm:spPr/>
      <dgm:t>
        <a:bodyPr/>
        <a:lstStyle/>
        <a:p>
          <a:r>
            <a:rPr lang="tr-TR" sz="1000" b="0" i="0" u="none" dirty="0" smtClean="0"/>
            <a:t>İçişleri Bakanlığı Teşkilat ve Görevleri Hakkında Kanun</a:t>
          </a:r>
          <a:endParaRPr lang="tr-TR" sz="1000" b="0" dirty="0"/>
        </a:p>
      </dgm:t>
    </dgm:pt>
    <dgm:pt modelId="{95769ACA-DE9F-4D50-916A-61A1B001DCF4}" type="parTrans" cxnId="{19D84880-A35A-4375-9FAB-D452D45366FF}">
      <dgm:prSet/>
      <dgm:spPr/>
      <dgm:t>
        <a:bodyPr/>
        <a:lstStyle/>
        <a:p>
          <a:endParaRPr lang="tr-TR"/>
        </a:p>
      </dgm:t>
    </dgm:pt>
    <dgm:pt modelId="{8C526B59-E1A1-4D42-A097-DB9B01814D65}" type="sibTrans" cxnId="{19D84880-A35A-4375-9FAB-D452D45366FF}">
      <dgm:prSet/>
      <dgm:spPr/>
      <dgm:t>
        <a:bodyPr/>
        <a:lstStyle/>
        <a:p>
          <a:endParaRPr lang="tr-TR"/>
        </a:p>
      </dgm:t>
    </dgm:pt>
    <dgm:pt modelId="{5C3FF57E-9BD0-41CF-97BF-549A5CC3C76D}">
      <dgm:prSet custT="1"/>
      <dgm:spPr/>
      <dgm:t>
        <a:bodyPr/>
        <a:lstStyle/>
        <a:p>
          <a:r>
            <a:rPr lang="tr-TR" sz="1000" b="0" i="0" u="none" dirty="0" smtClean="0"/>
            <a:t>Kalkınma Bakanlığının Teşkilat ve Görevleri Hakkında Kanun Hükmünde Kararname</a:t>
          </a:r>
          <a:endParaRPr lang="tr-TR" sz="1000" b="0" dirty="0"/>
        </a:p>
      </dgm:t>
    </dgm:pt>
    <dgm:pt modelId="{63A84095-C383-4216-9DCA-5B7B7D62F2F4}" type="parTrans" cxnId="{6FEFF5AE-FD7C-4464-93FB-C73E40F23E72}">
      <dgm:prSet/>
      <dgm:spPr/>
      <dgm:t>
        <a:bodyPr/>
        <a:lstStyle/>
        <a:p>
          <a:endParaRPr lang="tr-TR"/>
        </a:p>
      </dgm:t>
    </dgm:pt>
    <dgm:pt modelId="{ACE4F754-53FF-4204-984A-AD83B3F6746D}" type="sibTrans" cxnId="{6FEFF5AE-FD7C-4464-93FB-C73E40F23E72}">
      <dgm:prSet/>
      <dgm:spPr/>
      <dgm:t>
        <a:bodyPr/>
        <a:lstStyle/>
        <a:p>
          <a:endParaRPr lang="tr-TR"/>
        </a:p>
      </dgm:t>
    </dgm:pt>
    <dgm:pt modelId="{6DD8D7D6-638F-4F8D-868C-398D08A727C3}">
      <dgm:prSet custT="1"/>
      <dgm:spPr/>
      <dgm:t>
        <a:bodyPr/>
        <a:lstStyle/>
        <a:p>
          <a:r>
            <a:rPr lang="tr-TR" sz="1000" b="0" i="0" u="none" dirty="0" smtClean="0"/>
            <a:t>Kültür ve Turizm Bakanlığı Teşkilât ve Görevleri Hakkında Kanun</a:t>
          </a:r>
          <a:endParaRPr lang="tr-TR" sz="1000" b="0" dirty="0"/>
        </a:p>
      </dgm:t>
    </dgm:pt>
    <dgm:pt modelId="{EA615D8F-D31F-4160-9B2F-6D3205D94BD5}" type="parTrans" cxnId="{05921AA7-7EAC-423E-9A1B-028070A39AD4}">
      <dgm:prSet/>
      <dgm:spPr/>
      <dgm:t>
        <a:bodyPr/>
        <a:lstStyle/>
        <a:p>
          <a:endParaRPr lang="tr-TR"/>
        </a:p>
      </dgm:t>
    </dgm:pt>
    <dgm:pt modelId="{B5130A77-FBA5-41D6-A068-5516F4D3F362}" type="sibTrans" cxnId="{05921AA7-7EAC-423E-9A1B-028070A39AD4}">
      <dgm:prSet/>
      <dgm:spPr/>
      <dgm:t>
        <a:bodyPr/>
        <a:lstStyle/>
        <a:p>
          <a:endParaRPr lang="tr-TR"/>
        </a:p>
      </dgm:t>
    </dgm:pt>
    <dgm:pt modelId="{B1013543-0257-4AC8-BC44-7CD08C868722}">
      <dgm:prSet custT="1"/>
      <dgm:spPr/>
      <dgm:t>
        <a:bodyPr/>
        <a:lstStyle/>
        <a:p>
          <a:r>
            <a:rPr lang="tr-TR" sz="1000" b="0" i="0" u="none" dirty="0" smtClean="0"/>
            <a:t>Maliye Bakanlığının Teşkilat ve Görevleri Hakkında Kanun Hükmünde Kararname</a:t>
          </a:r>
          <a:endParaRPr lang="tr-TR" sz="1000" b="0" dirty="0"/>
        </a:p>
      </dgm:t>
    </dgm:pt>
    <dgm:pt modelId="{B05B3398-15FB-47E8-A1D8-D84D81254B78}" type="parTrans" cxnId="{3A8CE5B6-DD82-4051-B512-78985C8E39AA}">
      <dgm:prSet/>
      <dgm:spPr/>
      <dgm:t>
        <a:bodyPr/>
        <a:lstStyle/>
        <a:p>
          <a:endParaRPr lang="tr-TR"/>
        </a:p>
      </dgm:t>
    </dgm:pt>
    <dgm:pt modelId="{81E38B48-891C-4A01-9232-7ADBB022885E}" type="sibTrans" cxnId="{3A8CE5B6-DD82-4051-B512-78985C8E39AA}">
      <dgm:prSet/>
      <dgm:spPr/>
      <dgm:t>
        <a:bodyPr/>
        <a:lstStyle/>
        <a:p>
          <a:endParaRPr lang="tr-TR"/>
        </a:p>
      </dgm:t>
    </dgm:pt>
    <dgm:pt modelId="{C7C27E4A-A2AC-4399-BB38-F1AB7EF993B5}">
      <dgm:prSet custT="1"/>
      <dgm:spPr/>
      <dgm:t>
        <a:bodyPr/>
        <a:lstStyle/>
        <a:p>
          <a:r>
            <a:rPr lang="tr-TR" sz="1000" b="0" i="0" u="none" dirty="0" smtClean="0"/>
            <a:t>Millî Eğitim Bakanlığının Teşkilat ve Görevleri Hakkında Kanun Hükmünde Kararname</a:t>
          </a:r>
          <a:endParaRPr lang="tr-TR" sz="1000" b="0" dirty="0"/>
        </a:p>
      </dgm:t>
    </dgm:pt>
    <dgm:pt modelId="{C25B9B2B-1BC6-4F9C-BE27-8D2DDE815289}" type="parTrans" cxnId="{82A7BCE1-072E-469A-97DE-9D54D966A96F}">
      <dgm:prSet/>
      <dgm:spPr/>
      <dgm:t>
        <a:bodyPr/>
        <a:lstStyle/>
        <a:p>
          <a:endParaRPr lang="tr-TR"/>
        </a:p>
      </dgm:t>
    </dgm:pt>
    <dgm:pt modelId="{3DEAC3A2-6C3D-470A-A5B5-138A9B1210EA}" type="sibTrans" cxnId="{82A7BCE1-072E-469A-97DE-9D54D966A96F}">
      <dgm:prSet/>
      <dgm:spPr/>
      <dgm:t>
        <a:bodyPr/>
        <a:lstStyle/>
        <a:p>
          <a:endParaRPr lang="tr-TR"/>
        </a:p>
      </dgm:t>
    </dgm:pt>
    <dgm:pt modelId="{3126B7D3-1F01-4C10-B81F-A78A4812F74A}">
      <dgm:prSet custT="1"/>
      <dgm:spPr/>
      <dgm:t>
        <a:bodyPr/>
        <a:lstStyle/>
        <a:p>
          <a:r>
            <a:rPr lang="tr-TR" sz="1000" b="0" i="0" u="none" dirty="0" smtClean="0"/>
            <a:t>Milli Savunma Bakanlığı Görev ve Teşkilatı Hakkında Kanun</a:t>
          </a:r>
          <a:endParaRPr lang="tr-TR" sz="1000" b="0" dirty="0"/>
        </a:p>
      </dgm:t>
    </dgm:pt>
    <dgm:pt modelId="{50DB1651-3041-4AD6-9FBB-CF5427D8A9FD}" type="parTrans" cxnId="{B6191C81-4A6F-48E2-A475-A1B4B4DC9B66}">
      <dgm:prSet/>
      <dgm:spPr/>
      <dgm:t>
        <a:bodyPr/>
        <a:lstStyle/>
        <a:p>
          <a:endParaRPr lang="tr-TR"/>
        </a:p>
      </dgm:t>
    </dgm:pt>
    <dgm:pt modelId="{32105ADD-C1C3-4454-9A11-B0CF7FD39D71}" type="sibTrans" cxnId="{B6191C81-4A6F-48E2-A475-A1B4B4DC9B66}">
      <dgm:prSet/>
      <dgm:spPr/>
      <dgm:t>
        <a:bodyPr/>
        <a:lstStyle/>
        <a:p>
          <a:endParaRPr lang="tr-TR"/>
        </a:p>
      </dgm:t>
    </dgm:pt>
    <dgm:pt modelId="{2206494B-BC02-4B3A-85BB-95C9D9C5F5B8}">
      <dgm:prSet custT="1"/>
      <dgm:spPr/>
      <dgm:t>
        <a:bodyPr/>
        <a:lstStyle/>
        <a:p>
          <a:r>
            <a:rPr lang="tr-TR" sz="1000" b="0" i="0" u="none" dirty="0" smtClean="0"/>
            <a:t>Orman ve Su İşleri Bakanlığının Teşkilat ve Görevleri Hakkında Kanun Hükmünde Kararname</a:t>
          </a:r>
          <a:endParaRPr lang="tr-TR" sz="1000" b="0" dirty="0"/>
        </a:p>
      </dgm:t>
    </dgm:pt>
    <dgm:pt modelId="{C8EB234D-A368-49B6-8F96-E89213062EDB}" type="parTrans" cxnId="{017F98F5-70F9-4115-8F39-B6D3B2C6F402}">
      <dgm:prSet/>
      <dgm:spPr/>
      <dgm:t>
        <a:bodyPr/>
        <a:lstStyle/>
        <a:p>
          <a:endParaRPr lang="tr-TR"/>
        </a:p>
      </dgm:t>
    </dgm:pt>
    <dgm:pt modelId="{8304D033-8F2A-4FB7-A267-A242F70CE424}" type="sibTrans" cxnId="{017F98F5-70F9-4115-8F39-B6D3B2C6F402}">
      <dgm:prSet/>
      <dgm:spPr/>
      <dgm:t>
        <a:bodyPr/>
        <a:lstStyle/>
        <a:p>
          <a:endParaRPr lang="tr-TR"/>
        </a:p>
      </dgm:t>
    </dgm:pt>
    <dgm:pt modelId="{68704999-5514-4918-8232-48CA2C383FF1}">
      <dgm:prSet custT="1"/>
      <dgm:spPr/>
      <dgm:t>
        <a:bodyPr/>
        <a:lstStyle/>
        <a:p>
          <a:r>
            <a:rPr lang="tr-TR" sz="1000" b="0" i="0" u="none" dirty="0" smtClean="0"/>
            <a:t>Sağlık Bakanlığı ve Bağlı Kuruluşlarının Teşkilat ve Görevleri Hakkında Kanun Hükmünde Kararname</a:t>
          </a:r>
          <a:endParaRPr lang="tr-TR" sz="1000" b="0" dirty="0"/>
        </a:p>
      </dgm:t>
    </dgm:pt>
    <dgm:pt modelId="{8280C987-B493-4787-880E-46874876B55B}" type="parTrans" cxnId="{B9BCFC21-EA5B-4FBD-ACFB-0BF178C4C21D}">
      <dgm:prSet/>
      <dgm:spPr/>
      <dgm:t>
        <a:bodyPr/>
        <a:lstStyle/>
        <a:p>
          <a:endParaRPr lang="tr-TR"/>
        </a:p>
      </dgm:t>
    </dgm:pt>
    <dgm:pt modelId="{B2EE1FE6-F5E8-49DF-8DF6-7A1ED7905488}" type="sibTrans" cxnId="{B9BCFC21-EA5B-4FBD-ACFB-0BF178C4C21D}">
      <dgm:prSet/>
      <dgm:spPr/>
      <dgm:t>
        <a:bodyPr/>
        <a:lstStyle/>
        <a:p>
          <a:endParaRPr lang="tr-TR"/>
        </a:p>
      </dgm:t>
    </dgm:pt>
    <dgm:pt modelId="{E7148D4B-C854-4622-8399-0B57926D3388}">
      <dgm:prSet custT="1"/>
      <dgm:spPr/>
      <dgm:t>
        <a:bodyPr/>
        <a:lstStyle/>
        <a:p>
          <a:r>
            <a:rPr lang="tr-TR" sz="1000" b="0" i="0" u="none" dirty="0" smtClean="0"/>
            <a:t>Ulaştırma, Denizcilik ve Haberleşme Bakanlığının Teşkilat ve Görevleri Hakkında Kanun Hükmünde Kararname</a:t>
          </a:r>
          <a:endParaRPr lang="tr-TR" sz="1000" b="0" dirty="0"/>
        </a:p>
      </dgm:t>
    </dgm:pt>
    <dgm:pt modelId="{615F94DF-C181-411C-A4F0-5EDA1A698DCA}" type="parTrans" cxnId="{9A8522A6-A6B8-4EAF-AE4B-D595FF2B8375}">
      <dgm:prSet/>
      <dgm:spPr/>
      <dgm:t>
        <a:bodyPr/>
        <a:lstStyle/>
        <a:p>
          <a:endParaRPr lang="tr-TR"/>
        </a:p>
      </dgm:t>
    </dgm:pt>
    <dgm:pt modelId="{D7262E0A-EA16-4245-A0F7-BE18EA4AABD9}" type="sibTrans" cxnId="{9A8522A6-A6B8-4EAF-AE4B-D595FF2B8375}">
      <dgm:prSet/>
      <dgm:spPr/>
      <dgm:t>
        <a:bodyPr/>
        <a:lstStyle/>
        <a:p>
          <a:endParaRPr lang="tr-TR"/>
        </a:p>
      </dgm:t>
    </dgm:pt>
    <dgm:pt modelId="{56B13492-482C-40BA-A54E-02A83688EB1B}">
      <dgm:prSet custT="1"/>
      <dgm:spPr/>
      <dgm:t>
        <a:bodyPr/>
        <a:lstStyle/>
        <a:p>
          <a:r>
            <a:rPr lang="tr-TR" sz="1000" b="0" i="0" u="none" dirty="0" smtClean="0"/>
            <a:t>Anayasa Mahkemesinin Kuruluşu ve Yargılama Usulleri Hakkında Kanun</a:t>
          </a:r>
          <a:endParaRPr lang="tr-TR" sz="1000" b="0" dirty="0"/>
        </a:p>
      </dgm:t>
    </dgm:pt>
    <dgm:pt modelId="{C8DE8CE0-72AB-4C6F-8856-B816EAA87431}" type="parTrans" cxnId="{44FFC097-6FDD-456F-B865-E9DFC0AD10C1}">
      <dgm:prSet/>
      <dgm:spPr/>
      <dgm:t>
        <a:bodyPr/>
        <a:lstStyle/>
        <a:p>
          <a:endParaRPr lang="tr-TR"/>
        </a:p>
      </dgm:t>
    </dgm:pt>
    <dgm:pt modelId="{9755427D-70E6-43D5-BBDF-00523A20C684}" type="sibTrans" cxnId="{44FFC097-6FDD-456F-B865-E9DFC0AD10C1}">
      <dgm:prSet/>
      <dgm:spPr/>
      <dgm:t>
        <a:bodyPr/>
        <a:lstStyle/>
        <a:p>
          <a:endParaRPr lang="tr-TR"/>
        </a:p>
      </dgm:t>
    </dgm:pt>
    <dgm:pt modelId="{F86D4613-A60A-4406-A035-FFAC1F076FC4}">
      <dgm:prSet custT="1"/>
      <dgm:spPr/>
      <dgm:t>
        <a:bodyPr/>
        <a:lstStyle/>
        <a:p>
          <a:r>
            <a:rPr lang="tr-TR" sz="1000" b="0" i="0" u="none" dirty="0" smtClean="0"/>
            <a:t>Yargıtay Kanunu</a:t>
          </a:r>
          <a:endParaRPr lang="tr-TR" sz="1000" b="0" dirty="0"/>
        </a:p>
      </dgm:t>
    </dgm:pt>
    <dgm:pt modelId="{E82F34BC-9AB8-4CA1-8409-F95FA5112346}" type="parTrans" cxnId="{D9F690AD-79DC-4B2F-A3FA-D0DE8CEDF720}">
      <dgm:prSet/>
      <dgm:spPr/>
      <dgm:t>
        <a:bodyPr/>
        <a:lstStyle/>
        <a:p>
          <a:endParaRPr lang="tr-TR"/>
        </a:p>
      </dgm:t>
    </dgm:pt>
    <dgm:pt modelId="{6235E6ED-1B11-489E-89DC-5F258B0E19B4}" type="sibTrans" cxnId="{D9F690AD-79DC-4B2F-A3FA-D0DE8CEDF720}">
      <dgm:prSet/>
      <dgm:spPr/>
      <dgm:t>
        <a:bodyPr/>
        <a:lstStyle/>
        <a:p>
          <a:endParaRPr lang="tr-TR"/>
        </a:p>
      </dgm:t>
    </dgm:pt>
    <dgm:pt modelId="{61059C84-06B2-4448-AB44-A2B4077C292D}">
      <dgm:prSet custT="1"/>
      <dgm:spPr/>
      <dgm:t>
        <a:bodyPr/>
        <a:lstStyle/>
        <a:p>
          <a:r>
            <a:rPr lang="tr-TR" sz="1000" b="0" i="0" u="none" dirty="0" smtClean="0"/>
            <a:t>Danıştay Kanunu </a:t>
          </a:r>
          <a:endParaRPr lang="tr-TR" sz="1000" b="0" dirty="0"/>
        </a:p>
      </dgm:t>
    </dgm:pt>
    <dgm:pt modelId="{21B79ADE-162B-46A3-85A9-DC3B8635A431}" type="parTrans" cxnId="{BE67A50E-5CED-4CE6-A90B-67A56414C438}">
      <dgm:prSet/>
      <dgm:spPr/>
      <dgm:t>
        <a:bodyPr/>
        <a:lstStyle/>
        <a:p>
          <a:endParaRPr lang="tr-TR"/>
        </a:p>
      </dgm:t>
    </dgm:pt>
    <dgm:pt modelId="{74AAA320-1D4B-44B1-A76B-AB1FCCCA16FA}" type="sibTrans" cxnId="{BE67A50E-5CED-4CE6-A90B-67A56414C438}">
      <dgm:prSet/>
      <dgm:spPr/>
      <dgm:t>
        <a:bodyPr/>
        <a:lstStyle/>
        <a:p>
          <a:endParaRPr lang="tr-TR"/>
        </a:p>
      </dgm:t>
    </dgm:pt>
    <dgm:pt modelId="{8413CA4C-3BE6-4DCB-B76B-4AB1AA8AA895}">
      <dgm:prSet custT="1"/>
      <dgm:spPr/>
      <dgm:t>
        <a:bodyPr/>
        <a:lstStyle/>
        <a:p>
          <a:r>
            <a:rPr lang="tr-TR" sz="1000" b="0" i="0" u="none" dirty="0" smtClean="0"/>
            <a:t>Uyuşmazlık Mahkemesinin Kuruluş ve İşleyişi Hakkında Kanun</a:t>
          </a:r>
          <a:endParaRPr lang="tr-TR" sz="1000" b="0" dirty="0"/>
        </a:p>
      </dgm:t>
    </dgm:pt>
    <dgm:pt modelId="{D79DD582-B622-4DE1-8425-AF25613D5047}" type="parTrans" cxnId="{B1BCE704-D52A-46FB-A5C8-2D7785615452}">
      <dgm:prSet/>
      <dgm:spPr/>
      <dgm:t>
        <a:bodyPr/>
        <a:lstStyle/>
        <a:p>
          <a:endParaRPr lang="tr-TR"/>
        </a:p>
      </dgm:t>
    </dgm:pt>
    <dgm:pt modelId="{56F339D9-8636-4936-B3CC-79C6A3980AFE}" type="sibTrans" cxnId="{B1BCE704-D52A-46FB-A5C8-2D7785615452}">
      <dgm:prSet/>
      <dgm:spPr/>
      <dgm:t>
        <a:bodyPr/>
        <a:lstStyle/>
        <a:p>
          <a:endParaRPr lang="tr-TR"/>
        </a:p>
      </dgm:t>
    </dgm:pt>
    <dgm:pt modelId="{B14F29DD-3219-4D33-BAC3-A1F5C91CF14C}">
      <dgm:prSet custT="1"/>
      <dgm:spPr/>
      <dgm:t>
        <a:bodyPr/>
        <a:lstStyle/>
        <a:p>
          <a:r>
            <a:rPr lang="tr-TR" sz="1000" b="0" i="0" u="none" dirty="0" smtClean="0"/>
            <a:t>Sayıştay Kanunu</a:t>
          </a:r>
          <a:endParaRPr lang="tr-TR" sz="1000" b="0" dirty="0"/>
        </a:p>
      </dgm:t>
    </dgm:pt>
    <dgm:pt modelId="{66169930-679E-456D-8BE7-10B6072F8126}" type="parTrans" cxnId="{02A2A6BF-1099-4EF6-BF17-CC3F47148E31}">
      <dgm:prSet/>
      <dgm:spPr/>
      <dgm:t>
        <a:bodyPr/>
        <a:lstStyle/>
        <a:p>
          <a:endParaRPr lang="tr-TR"/>
        </a:p>
      </dgm:t>
    </dgm:pt>
    <dgm:pt modelId="{586EFF91-1EB1-44BE-B254-E516AFFDC015}" type="sibTrans" cxnId="{02A2A6BF-1099-4EF6-BF17-CC3F47148E31}">
      <dgm:prSet/>
      <dgm:spPr/>
      <dgm:t>
        <a:bodyPr/>
        <a:lstStyle/>
        <a:p>
          <a:endParaRPr lang="tr-TR"/>
        </a:p>
      </dgm:t>
    </dgm:pt>
    <dgm:pt modelId="{ECBD0B89-163B-4941-949B-9F22308377F9}">
      <dgm:prSet custT="1"/>
      <dgm:spPr/>
      <dgm:t>
        <a:bodyPr/>
        <a:lstStyle/>
        <a:p>
          <a:r>
            <a:rPr lang="tr-TR" sz="1000" b="0" i="0" u="none" dirty="0" smtClean="0"/>
            <a:t>Seçimlerin Temel Hükümleri ve Seçmen Kütükleri Hakkında Kanun</a:t>
          </a:r>
          <a:endParaRPr lang="tr-TR" sz="1000" b="0" dirty="0"/>
        </a:p>
      </dgm:t>
    </dgm:pt>
    <dgm:pt modelId="{06B4C910-DEBA-496B-8191-EFD7737E4FC1}" type="parTrans" cxnId="{CFEF6686-93A1-4D5C-AECA-5C9277BD32B6}">
      <dgm:prSet/>
      <dgm:spPr/>
      <dgm:t>
        <a:bodyPr/>
        <a:lstStyle/>
        <a:p>
          <a:endParaRPr lang="tr-TR"/>
        </a:p>
      </dgm:t>
    </dgm:pt>
    <dgm:pt modelId="{3ACF5566-FC5B-4851-8DD4-84EC71C66C1D}" type="sibTrans" cxnId="{CFEF6686-93A1-4D5C-AECA-5C9277BD32B6}">
      <dgm:prSet/>
      <dgm:spPr/>
      <dgm:t>
        <a:bodyPr/>
        <a:lstStyle/>
        <a:p>
          <a:endParaRPr lang="tr-TR"/>
        </a:p>
      </dgm:t>
    </dgm:pt>
    <dgm:pt modelId="{BA034091-5B41-4111-92F8-90EFB993B08C}">
      <dgm:prSet custT="1"/>
      <dgm:spPr/>
      <dgm:t>
        <a:bodyPr/>
        <a:lstStyle/>
        <a:p>
          <a:r>
            <a:rPr lang="tr-TR" sz="1000" b="0" i="0" u="none" dirty="0" smtClean="0"/>
            <a:t>Askeri Yargıtay Kanunu</a:t>
          </a:r>
          <a:endParaRPr lang="tr-TR" sz="1000" b="0" dirty="0"/>
        </a:p>
      </dgm:t>
    </dgm:pt>
    <dgm:pt modelId="{48765CBC-1329-482C-9FD7-FAEA05AA06E1}" type="parTrans" cxnId="{FA4A0ED8-218E-48FD-A302-5E0C795E5A50}">
      <dgm:prSet/>
      <dgm:spPr/>
      <dgm:t>
        <a:bodyPr/>
        <a:lstStyle/>
        <a:p>
          <a:endParaRPr lang="tr-TR"/>
        </a:p>
      </dgm:t>
    </dgm:pt>
    <dgm:pt modelId="{96530434-EC0D-47A6-971B-206A19E556E1}" type="sibTrans" cxnId="{FA4A0ED8-218E-48FD-A302-5E0C795E5A50}">
      <dgm:prSet/>
      <dgm:spPr/>
      <dgm:t>
        <a:bodyPr/>
        <a:lstStyle/>
        <a:p>
          <a:endParaRPr lang="tr-TR"/>
        </a:p>
      </dgm:t>
    </dgm:pt>
    <dgm:pt modelId="{48BFABE7-139C-45FD-8220-0B7DAC6963A5}">
      <dgm:prSet custT="1"/>
      <dgm:spPr/>
      <dgm:t>
        <a:bodyPr/>
        <a:lstStyle/>
        <a:p>
          <a:r>
            <a:rPr lang="tr-TR" sz="1000" b="0" i="0" u="none" dirty="0" smtClean="0"/>
            <a:t>Askeri Yüksek İdare Mahkemesi Kanunu </a:t>
          </a:r>
          <a:endParaRPr lang="tr-TR" sz="1000" b="0" dirty="0"/>
        </a:p>
      </dgm:t>
    </dgm:pt>
    <dgm:pt modelId="{37F6FA29-FEF7-41DE-9DF1-5019A2489C1A}" type="sibTrans" cxnId="{AB2BEA01-8C8A-46E4-A66B-EC8A945A64E5}">
      <dgm:prSet/>
      <dgm:spPr/>
      <dgm:t>
        <a:bodyPr/>
        <a:lstStyle/>
        <a:p>
          <a:endParaRPr lang="tr-TR"/>
        </a:p>
      </dgm:t>
    </dgm:pt>
    <dgm:pt modelId="{8F152E66-EF0E-4760-B041-92061AEFCB50}" type="parTrans" cxnId="{AB2BEA01-8C8A-46E4-A66B-EC8A945A64E5}">
      <dgm:prSet/>
      <dgm:spPr/>
      <dgm:t>
        <a:bodyPr/>
        <a:lstStyle/>
        <a:p>
          <a:endParaRPr lang="tr-TR"/>
        </a:p>
      </dgm:t>
    </dgm:pt>
    <dgm:pt modelId="{3133ABB7-F5F1-4E6D-AFC7-5F6B2A3418A2}" type="pres">
      <dgm:prSet presAssocID="{B984AF2D-9DC8-4747-B0FB-E6DC414F4E14}" presName="linear" presStyleCnt="0">
        <dgm:presLayoutVars>
          <dgm:dir/>
          <dgm:animLvl val="lvl"/>
          <dgm:resizeHandles val="exact"/>
        </dgm:presLayoutVars>
      </dgm:prSet>
      <dgm:spPr/>
      <dgm:t>
        <a:bodyPr/>
        <a:lstStyle/>
        <a:p>
          <a:endParaRPr lang="tr-TR"/>
        </a:p>
      </dgm:t>
    </dgm:pt>
    <dgm:pt modelId="{BD105988-A427-4B8F-B044-AC10D5450448}" type="pres">
      <dgm:prSet presAssocID="{2C8CA36A-08B0-45F8-86FD-63E02EADFA65}" presName="parentLin" presStyleCnt="0"/>
      <dgm:spPr/>
    </dgm:pt>
    <dgm:pt modelId="{4D66598E-F1D9-4E3B-8755-866F5F676877}" type="pres">
      <dgm:prSet presAssocID="{2C8CA36A-08B0-45F8-86FD-63E02EADFA65}" presName="parentLeftMargin" presStyleLbl="node1" presStyleIdx="0" presStyleCnt="1"/>
      <dgm:spPr/>
      <dgm:t>
        <a:bodyPr/>
        <a:lstStyle/>
        <a:p>
          <a:endParaRPr lang="tr-TR"/>
        </a:p>
      </dgm:t>
    </dgm:pt>
    <dgm:pt modelId="{E767EF91-37F5-41C7-B6F6-792EACA1DF28}" type="pres">
      <dgm:prSet presAssocID="{2C8CA36A-08B0-45F8-86FD-63E02EADFA65}" presName="parentText" presStyleLbl="node1" presStyleIdx="0" presStyleCnt="1">
        <dgm:presLayoutVars>
          <dgm:chMax val="0"/>
          <dgm:bulletEnabled val="1"/>
        </dgm:presLayoutVars>
      </dgm:prSet>
      <dgm:spPr/>
      <dgm:t>
        <a:bodyPr/>
        <a:lstStyle/>
        <a:p>
          <a:endParaRPr lang="tr-TR"/>
        </a:p>
      </dgm:t>
    </dgm:pt>
    <dgm:pt modelId="{396EE856-705E-497F-8BC7-1ECF1381439C}" type="pres">
      <dgm:prSet presAssocID="{2C8CA36A-08B0-45F8-86FD-63E02EADFA65}" presName="negativeSpace" presStyleCnt="0"/>
      <dgm:spPr/>
    </dgm:pt>
    <dgm:pt modelId="{6FBB748A-C1C7-4818-99F0-CA92EB7F1F0C}" type="pres">
      <dgm:prSet presAssocID="{2C8CA36A-08B0-45F8-86FD-63E02EADFA65}" presName="childText" presStyleLbl="conFgAcc1" presStyleIdx="0" presStyleCnt="1">
        <dgm:presLayoutVars>
          <dgm:bulletEnabled val="1"/>
        </dgm:presLayoutVars>
      </dgm:prSet>
      <dgm:spPr/>
      <dgm:t>
        <a:bodyPr/>
        <a:lstStyle/>
        <a:p>
          <a:endParaRPr lang="tr-TR"/>
        </a:p>
      </dgm:t>
    </dgm:pt>
  </dgm:ptLst>
  <dgm:cxnLst>
    <dgm:cxn modelId="{DD441852-9F3E-48AA-A075-6E5EE151E348}" type="presOf" srcId="{2C8CA36A-08B0-45F8-86FD-63E02EADFA65}" destId="{4D66598E-F1D9-4E3B-8755-866F5F676877}" srcOrd="0" destOrd="0" presId="urn:microsoft.com/office/officeart/2005/8/layout/list1"/>
    <dgm:cxn modelId="{AB2BEA01-8C8A-46E4-A66B-EC8A945A64E5}" srcId="{2C8CA36A-08B0-45F8-86FD-63E02EADFA65}" destId="{48BFABE7-139C-45FD-8220-0B7DAC6963A5}" srcOrd="29" destOrd="0" parTransId="{8F152E66-EF0E-4760-B041-92061AEFCB50}" sibTransId="{37F6FA29-FEF7-41DE-9DF1-5019A2489C1A}"/>
    <dgm:cxn modelId="{19D84880-A35A-4375-9FAB-D452D45366FF}" srcId="{2C8CA36A-08B0-45F8-86FD-63E02EADFA65}" destId="{B12D36CA-18CD-44F6-9B99-689930959CD3}" srcOrd="14" destOrd="0" parTransId="{95769ACA-DE9F-4D50-916A-61A1B001DCF4}" sibTransId="{8C526B59-E1A1-4D42-A097-DB9B01814D65}"/>
    <dgm:cxn modelId="{D769251E-E12F-4C16-B0FD-6E857378DF46}" type="presOf" srcId="{B14F29DD-3219-4D33-BAC3-A1F5C91CF14C}" destId="{6FBB748A-C1C7-4818-99F0-CA92EB7F1F0C}" srcOrd="0" destOrd="27" presId="urn:microsoft.com/office/officeart/2005/8/layout/list1"/>
    <dgm:cxn modelId="{355FD9EC-3E25-40FD-BA4B-F781886140C8}" type="presOf" srcId="{3126B7D3-1F01-4C10-B81F-A78A4812F74A}" destId="{6FBB748A-C1C7-4818-99F0-CA92EB7F1F0C}" srcOrd="0" destOrd="19" presId="urn:microsoft.com/office/officeart/2005/8/layout/list1"/>
    <dgm:cxn modelId="{44FFC097-6FDD-456F-B865-E9DFC0AD10C1}" srcId="{2C8CA36A-08B0-45F8-86FD-63E02EADFA65}" destId="{56B13492-482C-40BA-A54E-02A83688EB1B}" srcOrd="23" destOrd="0" parTransId="{C8DE8CE0-72AB-4C6F-8856-B816EAA87431}" sibTransId="{9755427D-70E6-43D5-BBDF-00523A20C684}"/>
    <dgm:cxn modelId="{B9BCFC21-EA5B-4FBD-ACFB-0BF178C4C21D}" srcId="{2C8CA36A-08B0-45F8-86FD-63E02EADFA65}" destId="{68704999-5514-4918-8232-48CA2C383FF1}" srcOrd="21" destOrd="0" parTransId="{8280C987-B493-4787-880E-46874876B55B}" sibTransId="{B2EE1FE6-F5E8-49DF-8DF6-7A1ED7905488}"/>
    <dgm:cxn modelId="{1F90750B-E621-4371-89F1-133E98EC8A7D}" type="presOf" srcId="{B12D36CA-18CD-44F6-9B99-689930959CD3}" destId="{6FBB748A-C1C7-4818-99F0-CA92EB7F1F0C}" srcOrd="0" destOrd="14" presId="urn:microsoft.com/office/officeart/2005/8/layout/list1"/>
    <dgm:cxn modelId="{11392E75-57F2-4320-8848-7CD120A11BDF}" srcId="{2C8CA36A-08B0-45F8-86FD-63E02EADFA65}" destId="{8163ADC3-8764-47A5-80A8-8870FC9AC06A}" srcOrd="1" destOrd="0" parTransId="{1B390742-B872-4DBA-90DC-6098022653D6}" sibTransId="{3E2396B5-FB2F-4598-A55F-1617A73295E9}"/>
    <dgm:cxn modelId="{E35420C4-66BA-42FD-B0E3-2824A82093A9}" type="presOf" srcId="{F86D4613-A60A-4406-A035-FFAC1F076FC4}" destId="{6FBB748A-C1C7-4818-99F0-CA92EB7F1F0C}" srcOrd="0" destOrd="24" presId="urn:microsoft.com/office/officeart/2005/8/layout/list1"/>
    <dgm:cxn modelId="{EE10F8BD-FD4A-4F4B-BBF0-9924D42DFA03}" srcId="{2C8CA36A-08B0-45F8-86FD-63E02EADFA65}" destId="{749854D9-9BAD-4C75-AC6F-D5BED8725428}" srcOrd="5" destOrd="0" parTransId="{2A539862-8BFE-42F6-8452-49A4D1C6B5F2}" sibTransId="{2888059C-E48B-47DB-83BD-18A6064EB8C6}"/>
    <dgm:cxn modelId="{F749717C-509B-49DA-B87E-D9FB0102332F}" srcId="{2C8CA36A-08B0-45F8-86FD-63E02EADFA65}" destId="{136B2E49-24FB-465E-820D-83359DBDD053}" srcOrd="9" destOrd="0" parTransId="{69321DE1-D1D5-481D-9EDC-ABEE1705DA73}" sibTransId="{EC3B3923-2680-434E-AEE5-FCC31E06BD54}"/>
    <dgm:cxn modelId="{241CFEE3-CC62-49C5-BD8C-1D779099DF47}" type="presOf" srcId="{68704999-5514-4918-8232-48CA2C383FF1}" destId="{6FBB748A-C1C7-4818-99F0-CA92EB7F1F0C}" srcOrd="0" destOrd="21" presId="urn:microsoft.com/office/officeart/2005/8/layout/list1"/>
    <dgm:cxn modelId="{3774189B-5D6F-4E7E-BFBA-F51415FBA3DC}" type="presOf" srcId="{5591E572-D86F-436C-9163-A8B54196AB0A}" destId="{6FBB748A-C1C7-4818-99F0-CA92EB7F1F0C}" srcOrd="0" destOrd="7" presId="urn:microsoft.com/office/officeart/2005/8/layout/list1"/>
    <dgm:cxn modelId="{301D7BB3-099D-4748-A659-F7530E49F47C}" type="presOf" srcId="{E7148D4B-C854-4622-8399-0B57926D3388}" destId="{6FBB748A-C1C7-4818-99F0-CA92EB7F1F0C}" srcOrd="0" destOrd="22" presId="urn:microsoft.com/office/officeart/2005/8/layout/list1"/>
    <dgm:cxn modelId="{6FEFF5AE-FD7C-4464-93FB-C73E40F23E72}" srcId="{2C8CA36A-08B0-45F8-86FD-63E02EADFA65}" destId="{5C3FF57E-9BD0-41CF-97BF-549A5CC3C76D}" srcOrd="15" destOrd="0" parTransId="{63A84095-C383-4216-9DCA-5B7B7D62F2F4}" sibTransId="{ACE4F754-53FF-4204-984A-AD83B3F6746D}"/>
    <dgm:cxn modelId="{9A8522A6-A6B8-4EAF-AE4B-D595FF2B8375}" srcId="{2C8CA36A-08B0-45F8-86FD-63E02EADFA65}" destId="{E7148D4B-C854-4622-8399-0B57926D3388}" srcOrd="22" destOrd="0" parTransId="{615F94DF-C181-411C-A4F0-5EDA1A698DCA}" sibTransId="{D7262E0A-EA16-4245-A0F7-BE18EA4AABD9}"/>
    <dgm:cxn modelId="{0B138522-BEB3-4E51-8418-D2FC53DD24B2}" type="presOf" srcId="{6DD8D7D6-638F-4F8D-868C-398D08A727C3}" destId="{6FBB748A-C1C7-4818-99F0-CA92EB7F1F0C}" srcOrd="0" destOrd="16" presId="urn:microsoft.com/office/officeart/2005/8/layout/list1"/>
    <dgm:cxn modelId="{2393A169-1E63-4F91-B8E2-29E2C6ED913D}" srcId="{2C8CA36A-08B0-45F8-86FD-63E02EADFA65}" destId="{83CD5C8A-594A-4025-9F8D-A98CAD0D5A0B}" srcOrd="6" destOrd="0" parTransId="{B37059BF-03C4-46EB-A827-67DEF0F2F1AE}" sibTransId="{86DA0E3D-CA82-4D34-A5BB-00EFBA8451AF}"/>
    <dgm:cxn modelId="{DE42AD35-2D81-4516-AA7F-DD9D35A56369}" type="presOf" srcId="{C7C27E4A-A2AC-4399-BB38-F1AB7EF993B5}" destId="{6FBB748A-C1C7-4818-99F0-CA92EB7F1F0C}" srcOrd="0" destOrd="18" presId="urn:microsoft.com/office/officeart/2005/8/layout/list1"/>
    <dgm:cxn modelId="{D3C412B2-655F-4123-96D0-E35B7BF52BE7}" type="presOf" srcId="{BCD72BA7-E26F-43A8-87A8-FD28F4CAA9ED}" destId="{6FBB748A-C1C7-4818-99F0-CA92EB7F1F0C}" srcOrd="0" destOrd="3" presId="urn:microsoft.com/office/officeart/2005/8/layout/list1"/>
    <dgm:cxn modelId="{527EBE37-673E-4745-B666-D02928EE784E}" type="presOf" srcId="{974F3D3F-48C6-46EA-A977-325583A8F8D7}" destId="{6FBB748A-C1C7-4818-99F0-CA92EB7F1F0C}" srcOrd="0" destOrd="2" presId="urn:microsoft.com/office/officeart/2005/8/layout/list1"/>
    <dgm:cxn modelId="{A0B8FA35-D56C-4414-B7D5-FACF6F7E44EF}" srcId="{2C8CA36A-08B0-45F8-86FD-63E02EADFA65}" destId="{915724F8-53C7-48D0-9599-5D0FC35E5D09}" srcOrd="13" destOrd="0" parTransId="{D44C0719-C64B-4DD6-B36C-CDB3801B2261}" sibTransId="{FE97D9FF-5664-4B46-A196-ABABB31020EE}"/>
    <dgm:cxn modelId="{B6191C81-4A6F-48E2-A475-A1B4B4DC9B66}" srcId="{2C8CA36A-08B0-45F8-86FD-63E02EADFA65}" destId="{3126B7D3-1F01-4C10-B81F-A78A4812F74A}" srcOrd="19" destOrd="0" parTransId="{50DB1651-3041-4AD6-9FBB-CF5427D8A9FD}" sibTransId="{32105ADD-C1C3-4454-9A11-B0CF7FD39D71}"/>
    <dgm:cxn modelId="{D6B15F55-F126-431C-9828-2713EBE2EE44}" type="presOf" srcId="{2C8CA36A-08B0-45F8-86FD-63E02EADFA65}" destId="{E767EF91-37F5-41C7-B6F6-792EACA1DF28}" srcOrd="1" destOrd="0" presId="urn:microsoft.com/office/officeart/2005/8/layout/list1"/>
    <dgm:cxn modelId="{7CEE4834-C922-40EF-AFBA-0C007CADEE38}" type="presOf" srcId="{0AF09768-6B8D-408F-9D2C-95014E49464A}" destId="{6FBB748A-C1C7-4818-99F0-CA92EB7F1F0C}" srcOrd="0" destOrd="8" presId="urn:microsoft.com/office/officeart/2005/8/layout/list1"/>
    <dgm:cxn modelId="{FCD95ECE-E339-4952-B3AC-4BEE8AC9AA0B}" type="presOf" srcId="{61059C84-06B2-4448-AB44-A2B4077C292D}" destId="{6FBB748A-C1C7-4818-99F0-CA92EB7F1F0C}" srcOrd="0" destOrd="25" presId="urn:microsoft.com/office/officeart/2005/8/layout/list1"/>
    <dgm:cxn modelId="{32F11AFB-CE83-4DB1-9B6C-8C157A69CEE3}" type="presOf" srcId="{B1013543-0257-4AC8-BC44-7CD08C868722}" destId="{6FBB748A-C1C7-4818-99F0-CA92EB7F1F0C}" srcOrd="0" destOrd="17" presId="urn:microsoft.com/office/officeart/2005/8/layout/list1"/>
    <dgm:cxn modelId="{9AA2A339-09C4-4AD2-9B9F-C8A0150857A5}" type="presOf" srcId="{2206494B-BC02-4B3A-85BB-95C9D9C5F5B8}" destId="{6FBB748A-C1C7-4818-99F0-CA92EB7F1F0C}" srcOrd="0" destOrd="20" presId="urn:microsoft.com/office/officeart/2005/8/layout/list1"/>
    <dgm:cxn modelId="{BE67A50E-5CED-4CE6-A90B-67A56414C438}" srcId="{2C8CA36A-08B0-45F8-86FD-63E02EADFA65}" destId="{61059C84-06B2-4448-AB44-A2B4077C292D}" srcOrd="25" destOrd="0" parTransId="{21B79ADE-162B-46A3-85A9-DC3B8635A431}" sibTransId="{74AAA320-1D4B-44B1-A76B-AB1FCCCA16FA}"/>
    <dgm:cxn modelId="{BE407A84-C68D-4E6E-9E92-7C6DF452E0C0}" type="presOf" srcId="{136B2E49-24FB-465E-820D-83359DBDD053}" destId="{6FBB748A-C1C7-4818-99F0-CA92EB7F1F0C}" srcOrd="0" destOrd="9" presId="urn:microsoft.com/office/officeart/2005/8/layout/list1"/>
    <dgm:cxn modelId="{FA4A0ED8-218E-48FD-A302-5E0C795E5A50}" srcId="{2C8CA36A-08B0-45F8-86FD-63E02EADFA65}" destId="{BA034091-5B41-4111-92F8-90EFB993B08C}" srcOrd="30" destOrd="0" parTransId="{48765CBC-1329-482C-9FD7-FAEA05AA06E1}" sibTransId="{96530434-EC0D-47A6-971B-206A19E556E1}"/>
    <dgm:cxn modelId="{F101FA10-E795-4310-BD3A-6E428ECCB099}" type="presOf" srcId="{48BFABE7-139C-45FD-8220-0B7DAC6963A5}" destId="{6FBB748A-C1C7-4818-99F0-CA92EB7F1F0C}" srcOrd="0" destOrd="29" presId="urn:microsoft.com/office/officeart/2005/8/layout/list1"/>
    <dgm:cxn modelId="{9120A32F-2B22-43DB-8D1E-28CF4FC7EAE3}" type="presOf" srcId="{749854D9-9BAD-4C75-AC6F-D5BED8725428}" destId="{6FBB748A-C1C7-4818-99F0-CA92EB7F1F0C}" srcOrd="0" destOrd="5" presId="urn:microsoft.com/office/officeart/2005/8/layout/list1"/>
    <dgm:cxn modelId="{1691D1B4-8A83-418F-9F14-AA942B1A2F1B}" type="presOf" srcId="{56B13492-482C-40BA-A54E-02A83688EB1B}" destId="{6FBB748A-C1C7-4818-99F0-CA92EB7F1F0C}" srcOrd="0" destOrd="23" presId="urn:microsoft.com/office/officeart/2005/8/layout/list1"/>
    <dgm:cxn modelId="{8D6BFE4D-8E47-41CF-980F-E51091588EE7}" srcId="{B984AF2D-9DC8-4747-B0FB-E6DC414F4E14}" destId="{2C8CA36A-08B0-45F8-86FD-63E02EADFA65}" srcOrd="0" destOrd="0" parTransId="{E1511A92-1454-4C3D-8FE4-4B8AD8B0F6E5}" sibTransId="{E82BF757-120E-4566-8699-B1C941D36FBB}"/>
    <dgm:cxn modelId="{ABF40A13-4FDA-4FD1-A0A8-A7B95A58FE0E}" type="presOf" srcId="{8413CA4C-3BE6-4DCB-B76B-4AB1AA8AA895}" destId="{6FBB748A-C1C7-4818-99F0-CA92EB7F1F0C}" srcOrd="0" destOrd="26" presId="urn:microsoft.com/office/officeart/2005/8/layout/list1"/>
    <dgm:cxn modelId="{1B770512-660F-45C5-951B-D5DD81F95CEF}" type="presOf" srcId="{5157A74F-7923-4716-B07A-42FD92E7B8A2}" destId="{6FBB748A-C1C7-4818-99F0-CA92EB7F1F0C}" srcOrd="0" destOrd="0" presId="urn:microsoft.com/office/officeart/2005/8/layout/list1"/>
    <dgm:cxn modelId="{D9F690AD-79DC-4B2F-A3FA-D0DE8CEDF720}" srcId="{2C8CA36A-08B0-45F8-86FD-63E02EADFA65}" destId="{F86D4613-A60A-4406-A035-FFAC1F076FC4}" srcOrd="24" destOrd="0" parTransId="{E82F34BC-9AB8-4CA1-8409-F95FA5112346}" sibTransId="{6235E6ED-1B11-489E-89DC-5F258B0E19B4}"/>
    <dgm:cxn modelId="{BEBBF9D7-9D78-4EEA-AB90-2CDA3AF5F3F6}" type="presOf" srcId="{ECBD0B89-163B-4941-949B-9F22308377F9}" destId="{6FBB748A-C1C7-4818-99F0-CA92EB7F1F0C}" srcOrd="0" destOrd="28" presId="urn:microsoft.com/office/officeart/2005/8/layout/list1"/>
    <dgm:cxn modelId="{84D2FBB5-D41B-4F80-8B9C-47FEDB4DE792}" type="presOf" srcId="{BA034091-5B41-4111-92F8-90EFB993B08C}" destId="{6FBB748A-C1C7-4818-99F0-CA92EB7F1F0C}" srcOrd="0" destOrd="30" presId="urn:microsoft.com/office/officeart/2005/8/layout/list1"/>
    <dgm:cxn modelId="{92370CA4-9988-48D9-9A0A-B47F33D72578}" type="presOf" srcId="{8163ADC3-8764-47A5-80A8-8870FC9AC06A}" destId="{6FBB748A-C1C7-4818-99F0-CA92EB7F1F0C}" srcOrd="0" destOrd="1" presId="urn:microsoft.com/office/officeart/2005/8/layout/list1"/>
    <dgm:cxn modelId="{6CBF5144-31CB-444B-BD78-67B08B21C330}" srcId="{2C8CA36A-08B0-45F8-86FD-63E02EADFA65}" destId="{F70C505F-BA6B-4D5B-AF6A-3B2367027684}" srcOrd="11" destOrd="0" parTransId="{AB9C6F9D-A28B-4898-B666-8D0E4B3EE005}" sibTransId="{C2EDE826-679A-40FE-8FC2-66B9E905217F}"/>
    <dgm:cxn modelId="{A979C825-3A28-4C59-8FEA-806AE58EC889}" srcId="{2C8CA36A-08B0-45F8-86FD-63E02EADFA65}" destId="{55E63C53-903A-4F63-BDF4-F2CDABACB5E6}" srcOrd="12" destOrd="0" parTransId="{4E47A3F0-A82A-4168-A636-F173ECCAF49A}" sibTransId="{F253D55D-514A-4B76-95A7-C2F12F24BFD1}"/>
    <dgm:cxn modelId="{1E0F8D49-0959-4078-AD56-18C8DC9EB8A4}" type="presOf" srcId="{5C3FF57E-9BD0-41CF-97BF-549A5CC3C76D}" destId="{6FBB748A-C1C7-4818-99F0-CA92EB7F1F0C}" srcOrd="0" destOrd="15" presId="urn:microsoft.com/office/officeart/2005/8/layout/list1"/>
    <dgm:cxn modelId="{A6A56B9F-0257-42A5-9782-F9FA5AE81CCF}" type="presOf" srcId="{915724F8-53C7-48D0-9599-5D0FC35E5D09}" destId="{6FBB748A-C1C7-4818-99F0-CA92EB7F1F0C}" srcOrd="0" destOrd="13" presId="urn:microsoft.com/office/officeart/2005/8/layout/list1"/>
    <dgm:cxn modelId="{0CCD6A40-C723-494E-B91C-46D042D6261D}" srcId="{2C8CA36A-08B0-45F8-86FD-63E02EADFA65}" destId="{5157A74F-7923-4716-B07A-42FD92E7B8A2}" srcOrd="0" destOrd="0" parTransId="{FC1A36F6-B11A-4089-AD78-F8A4DE597896}" sibTransId="{56A3FFE1-F08D-4DDF-BD63-C20B4CDF084D}"/>
    <dgm:cxn modelId="{BCF24A92-80A3-4D2F-A4BC-C69B893F0A34}" type="presOf" srcId="{C6D1D521-4CAA-4E6D-A82C-5BCE6994991A}" destId="{6FBB748A-C1C7-4818-99F0-CA92EB7F1F0C}" srcOrd="0" destOrd="10" presId="urn:microsoft.com/office/officeart/2005/8/layout/list1"/>
    <dgm:cxn modelId="{3DE67F6B-D456-4A63-B778-F6186B087C1E}" type="presOf" srcId="{F70C505F-BA6B-4D5B-AF6A-3B2367027684}" destId="{6FBB748A-C1C7-4818-99F0-CA92EB7F1F0C}" srcOrd="0" destOrd="11" presId="urn:microsoft.com/office/officeart/2005/8/layout/list1"/>
    <dgm:cxn modelId="{B1BCE704-D52A-46FB-A5C8-2D7785615452}" srcId="{2C8CA36A-08B0-45F8-86FD-63E02EADFA65}" destId="{8413CA4C-3BE6-4DCB-B76B-4AB1AA8AA895}" srcOrd="26" destOrd="0" parTransId="{D79DD582-B622-4DE1-8425-AF25613D5047}" sibTransId="{56F339D9-8636-4936-B3CC-79C6A3980AFE}"/>
    <dgm:cxn modelId="{2A720AC5-F9CF-4372-B6BE-A4DC9AC602BD}" type="presOf" srcId="{B984AF2D-9DC8-4747-B0FB-E6DC414F4E14}" destId="{3133ABB7-F5F1-4E6D-AFC7-5F6B2A3418A2}" srcOrd="0" destOrd="0" presId="urn:microsoft.com/office/officeart/2005/8/layout/list1"/>
    <dgm:cxn modelId="{F12AB979-F2EC-4DF6-937F-69B198009883}" type="presOf" srcId="{83CD5C8A-594A-4025-9F8D-A98CAD0D5A0B}" destId="{6FBB748A-C1C7-4818-99F0-CA92EB7F1F0C}" srcOrd="0" destOrd="6" presId="urn:microsoft.com/office/officeart/2005/8/layout/list1"/>
    <dgm:cxn modelId="{A80423EA-AC8B-4DC0-98B4-12B38D518AFB}" srcId="{2C8CA36A-08B0-45F8-86FD-63E02EADFA65}" destId="{86C37057-85DC-4EAF-9E48-5AD99A1F4026}" srcOrd="4" destOrd="0" parTransId="{F10B62F2-F016-467D-86A7-56FEE3E31056}" sibTransId="{EBC8A7E7-9263-44E5-9709-31D88254FBB2}"/>
    <dgm:cxn modelId="{8942DD70-BE2B-4103-BA51-489A446641EA}" type="presOf" srcId="{86C37057-85DC-4EAF-9E48-5AD99A1F4026}" destId="{6FBB748A-C1C7-4818-99F0-CA92EB7F1F0C}" srcOrd="0" destOrd="4" presId="urn:microsoft.com/office/officeart/2005/8/layout/list1"/>
    <dgm:cxn modelId="{8604751A-8281-42FF-BB54-19673933E4E4}" srcId="{2C8CA36A-08B0-45F8-86FD-63E02EADFA65}" destId="{BCD72BA7-E26F-43A8-87A8-FD28F4CAA9ED}" srcOrd="3" destOrd="0" parTransId="{0AD58CEC-4F44-47E5-BE9D-93CD1D92C56B}" sibTransId="{1DF3FB53-F528-4D1F-B1D5-8A93A537C06B}"/>
    <dgm:cxn modelId="{3A8CE5B6-DD82-4051-B512-78985C8E39AA}" srcId="{2C8CA36A-08B0-45F8-86FD-63E02EADFA65}" destId="{B1013543-0257-4AC8-BC44-7CD08C868722}" srcOrd="17" destOrd="0" parTransId="{B05B3398-15FB-47E8-A1D8-D84D81254B78}" sibTransId="{81E38B48-891C-4A01-9232-7ADBB022885E}"/>
    <dgm:cxn modelId="{A0211763-A1E6-466C-BE0E-FC9B92B1D329}" srcId="{2C8CA36A-08B0-45F8-86FD-63E02EADFA65}" destId="{C6D1D521-4CAA-4E6D-A82C-5BCE6994991A}" srcOrd="10" destOrd="0" parTransId="{B5C5B9AD-72BD-48DB-B5EE-2DE9B30D511B}" sibTransId="{40A86BE8-8D73-4552-982C-0E62DA6B2647}"/>
    <dgm:cxn modelId="{42F9386A-A1A9-42B5-B2BF-5D046B89DA95}" srcId="{2C8CA36A-08B0-45F8-86FD-63E02EADFA65}" destId="{0AF09768-6B8D-408F-9D2C-95014E49464A}" srcOrd="8" destOrd="0" parTransId="{DD429EBC-4558-49E3-A1F0-C6A6A6A8DDFB}" sibTransId="{E3CC2ADE-C21F-43B7-80C0-39FC5AD6B921}"/>
    <dgm:cxn modelId="{05921AA7-7EAC-423E-9A1B-028070A39AD4}" srcId="{2C8CA36A-08B0-45F8-86FD-63E02EADFA65}" destId="{6DD8D7D6-638F-4F8D-868C-398D08A727C3}" srcOrd="16" destOrd="0" parTransId="{EA615D8F-D31F-4160-9B2F-6D3205D94BD5}" sibTransId="{B5130A77-FBA5-41D6-A068-5516F4D3F362}"/>
    <dgm:cxn modelId="{02A2A6BF-1099-4EF6-BF17-CC3F47148E31}" srcId="{2C8CA36A-08B0-45F8-86FD-63E02EADFA65}" destId="{B14F29DD-3219-4D33-BAC3-A1F5C91CF14C}" srcOrd="27" destOrd="0" parTransId="{66169930-679E-456D-8BE7-10B6072F8126}" sibTransId="{586EFF91-1EB1-44BE-B254-E516AFFDC015}"/>
    <dgm:cxn modelId="{82A7BCE1-072E-469A-97DE-9D54D966A96F}" srcId="{2C8CA36A-08B0-45F8-86FD-63E02EADFA65}" destId="{C7C27E4A-A2AC-4399-BB38-F1AB7EF993B5}" srcOrd="18" destOrd="0" parTransId="{C25B9B2B-1BC6-4F9C-BE27-8D2DDE815289}" sibTransId="{3DEAC3A2-6C3D-470A-A5B5-138A9B1210EA}"/>
    <dgm:cxn modelId="{C4E5E2FA-B508-43EB-80DF-14C0764265AE}" type="presOf" srcId="{55E63C53-903A-4F63-BDF4-F2CDABACB5E6}" destId="{6FBB748A-C1C7-4818-99F0-CA92EB7F1F0C}" srcOrd="0" destOrd="12" presId="urn:microsoft.com/office/officeart/2005/8/layout/list1"/>
    <dgm:cxn modelId="{017F98F5-70F9-4115-8F39-B6D3B2C6F402}" srcId="{2C8CA36A-08B0-45F8-86FD-63E02EADFA65}" destId="{2206494B-BC02-4B3A-85BB-95C9D9C5F5B8}" srcOrd="20" destOrd="0" parTransId="{C8EB234D-A368-49B6-8F96-E89213062EDB}" sibTransId="{8304D033-8F2A-4FB7-A267-A242F70CE424}"/>
    <dgm:cxn modelId="{4BF442C4-A64E-411B-A95F-AE864B5A765E}" srcId="{2C8CA36A-08B0-45F8-86FD-63E02EADFA65}" destId="{974F3D3F-48C6-46EA-A977-325583A8F8D7}" srcOrd="2" destOrd="0" parTransId="{17CA2AA0-F9F0-4F78-8A23-84516127D8AC}" sibTransId="{93A22A1F-BA8F-4EC6-A20F-DFBDA967F751}"/>
    <dgm:cxn modelId="{F441A22C-2424-4332-8DA0-B7AD253627B1}" srcId="{2C8CA36A-08B0-45F8-86FD-63E02EADFA65}" destId="{5591E572-D86F-436C-9163-A8B54196AB0A}" srcOrd="7" destOrd="0" parTransId="{96CF3193-4829-4EFF-828B-CB0D9E547F86}" sibTransId="{A10CED9F-3340-4A85-AA01-886F72E6528F}"/>
    <dgm:cxn modelId="{CFEF6686-93A1-4D5C-AECA-5C9277BD32B6}" srcId="{2C8CA36A-08B0-45F8-86FD-63E02EADFA65}" destId="{ECBD0B89-163B-4941-949B-9F22308377F9}" srcOrd="28" destOrd="0" parTransId="{06B4C910-DEBA-496B-8191-EFD7737E4FC1}" sibTransId="{3ACF5566-FC5B-4851-8DD4-84EC71C66C1D}"/>
    <dgm:cxn modelId="{40F4AD6D-04DE-452F-8E70-01831D8E4DAA}" type="presParOf" srcId="{3133ABB7-F5F1-4E6D-AFC7-5F6B2A3418A2}" destId="{BD105988-A427-4B8F-B044-AC10D5450448}" srcOrd="0" destOrd="0" presId="urn:microsoft.com/office/officeart/2005/8/layout/list1"/>
    <dgm:cxn modelId="{1903CE26-1C76-438E-8E26-BB20E40EDC68}" type="presParOf" srcId="{BD105988-A427-4B8F-B044-AC10D5450448}" destId="{4D66598E-F1D9-4E3B-8755-866F5F676877}" srcOrd="0" destOrd="0" presId="urn:microsoft.com/office/officeart/2005/8/layout/list1"/>
    <dgm:cxn modelId="{B8277DB7-501B-478D-AB13-FE21B88503DD}" type="presParOf" srcId="{BD105988-A427-4B8F-B044-AC10D5450448}" destId="{E767EF91-37F5-41C7-B6F6-792EACA1DF28}" srcOrd="1" destOrd="0" presId="urn:microsoft.com/office/officeart/2005/8/layout/list1"/>
    <dgm:cxn modelId="{94E8CA55-4006-401F-955A-9F5BF61BF94D}" type="presParOf" srcId="{3133ABB7-F5F1-4E6D-AFC7-5F6B2A3418A2}" destId="{396EE856-705E-497F-8BC7-1ECF1381439C}" srcOrd="1" destOrd="0" presId="urn:microsoft.com/office/officeart/2005/8/layout/list1"/>
    <dgm:cxn modelId="{BC68DE82-86A6-48EB-849F-2AC680A56BFA}" type="presParOf" srcId="{3133ABB7-F5F1-4E6D-AFC7-5F6B2A3418A2}" destId="{6FBB748A-C1C7-4818-99F0-CA92EB7F1F0C}"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2545D5CC-0BD4-4232-8B7B-1ECD30589AF0}" type="presOf" srcId="{29B07A9B-758D-4B21-AA1D-5D156007851D}" destId="{624C2BBB-E225-457B-9030-4059AD5FDDB1}" srcOrd="0" destOrd="0" presId="urn:microsoft.com/office/officeart/2005/8/layout/hChevron3"/>
    <dgm:cxn modelId="{360B5998-F9BD-4249-98E3-3C697EDFC246}" type="presOf" srcId="{9760DC9B-F2BE-4099-942D-79204F4AD244}" destId="{846A4B04-42D5-43EE-9EE7-1E2D8FAEC0C2}" srcOrd="0" destOrd="0" presId="urn:microsoft.com/office/officeart/2005/8/layout/hChevron3"/>
    <dgm:cxn modelId="{399C097C-B94D-4BFE-8B74-9A2E1D315531}" type="presOf" srcId="{6D8F616C-5560-4CFA-9142-DE89A3921BF2}" destId="{B825B2F3-592F-4595-A1FE-D4717540E29F}"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9ADB4E95-A540-4A67-BD2A-9E23B1D5E92D}" type="presOf" srcId="{190F4928-E1E4-4DBB-BEF3-F88FDCB45E61}" destId="{9B891A10-9F93-434D-9B18-A4AABC3528AD}" srcOrd="0" destOrd="0" presId="urn:microsoft.com/office/officeart/2005/8/layout/hChevron3"/>
    <dgm:cxn modelId="{22285FF5-7AD1-499F-A676-36A9B7C082AE}" type="presOf" srcId="{84C7E155-22FD-4C9A-80F2-286C57991394}" destId="{10C4BF1F-27B7-4C3B-BBA3-4D2570A5BEDE}" srcOrd="0" destOrd="0" presId="urn:microsoft.com/office/officeart/2005/8/layout/hChevron3"/>
    <dgm:cxn modelId="{4C9C316F-37F2-4B99-A4D2-52029302341F}" type="presOf" srcId="{9971BDDA-7F5A-4283-BABC-2783F2DAEC2A}" destId="{731FA5CE-5300-4FB1-B873-8E580626F98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37B93131-AAF5-48EB-9625-18247EAE3C2D}" type="presOf" srcId="{CF1FACA8-8E3A-4DD6-8967-1C0C6A60FFEB}" destId="{D5BE4F38-1013-49A4-92D3-475C4BC8BE6A}" srcOrd="0" destOrd="0" presId="urn:microsoft.com/office/officeart/2005/8/layout/hChevron3"/>
    <dgm:cxn modelId="{BB38DF0C-E5F6-428E-9657-249016799042}" type="presParOf" srcId="{846A4B04-42D5-43EE-9EE7-1E2D8FAEC0C2}" destId="{D5BE4F38-1013-49A4-92D3-475C4BC8BE6A}" srcOrd="0" destOrd="0" presId="urn:microsoft.com/office/officeart/2005/8/layout/hChevron3"/>
    <dgm:cxn modelId="{09F60A68-A38D-481C-8663-A6C69DB8AD25}" type="presParOf" srcId="{846A4B04-42D5-43EE-9EE7-1E2D8FAEC0C2}" destId="{6EEDA9E6-F5CD-4925-9D60-2CD4CAFC7D67}" srcOrd="1" destOrd="0" presId="urn:microsoft.com/office/officeart/2005/8/layout/hChevron3"/>
    <dgm:cxn modelId="{FDD966BB-37AB-4E06-8203-FD0F5859128C}" type="presParOf" srcId="{846A4B04-42D5-43EE-9EE7-1E2D8FAEC0C2}" destId="{10C4BF1F-27B7-4C3B-BBA3-4D2570A5BEDE}" srcOrd="2" destOrd="0" presId="urn:microsoft.com/office/officeart/2005/8/layout/hChevron3"/>
    <dgm:cxn modelId="{B53FC9DC-1E0A-45D1-9C39-ED541E946DAC}" type="presParOf" srcId="{846A4B04-42D5-43EE-9EE7-1E2D8FAEC0C2}" destId="{5D081AB1-DF61-4008-84D7-14292ADDA097}" srcOrd="3" destOrd="0" presId="urn:microsoft.com/office/officeart/2005/8/layout/hChevron3"/>
    <dgm:cxn modelId="{427688A4-A267-4882-99E8-B8C9B2F1A22F}" type="presParOf" srcId="{846A4B04-42D5-43EE-9EE7-1E2D8FAEC0C2}" destId="{731FA5CE-5300-4FB1-B873-8E580626F98D}" srcOrd="4" destOrd="0" presId="urn:microsoft.com/office/officeart/2005/8/layout/hChevron3"/>
    <dgm:cxn modelId="{A657A123-C69D-4CE6-8406-6B86520FFEC7}" type="presParOf" srcId="{846A4B04-42D5-43EE-9EE7-1E2D8FAEC0C2}" destId="{C808C3B9-2886-4F6C-8942-88251E22EFD2}" srcOrd="5" destOrd="0" presId="urn:microsoft.com/office/officeart/2005/8/layout/hChevron3"/>
    <dgm:cxn modelId="{2B498C30-A591-4835-83D5-C5C3E995B160}" type="presParOf" srcId="{846A4B04-42D5-43EE-9EE7-1E2D8FAEC0C2}" destId="{624C2BBB-E225-457B-9030-4059AD5FDDB1}" srcOrd="6" destOrd="0" presId="urn:microsoft.com/office/officeart/2005/8/layout/hChevron3"/>
    <dgm:cxn modelId="{F7B0F08F-ADDC-4FD5-8589-E3B170285B81}" type="presParOf" srcId="{846A4B04-42D5-43EE-9EE7-1E2D8FAEC0C2}" destId="{347E1C1E-973C-4DD3-AA23-898DC4EBC2DA}" srcOrd="7" destOrd="0" presId="urn:microsoft.com/office/officeart/2005/8/layout/hChevron3"/>
    <dgm:cxn modelId="{D5C2AD45-0BBF-4B86-AFCB-C386158F4F5D}" type="presParOf" srcId="{846A4B04-42D5-43EE-9EE7-1E2D8FAEC0C2}" destId="{B825B2F3-592F-4595-A1FE-D4717540E29F}" srcOrd="8" destOrd="0" presId="urn:microsoft.com/office/officeart/2005/8/layout/hChevron3"/>
    <dgm:cxn modelId="{8DB88E3E-B30D-424A-9C2D-F4F3F47FE1D3}" type="presParOf" srcId="{846A4B04-42D5-43EE-9EE7-1E2D8FAEC0C2}" destId="{78285BEB-221E-4EF4-9C0B-D3C87E78ECE1}" srcOrd="9" destOrd="0" presId="urn:microsoft.com/office/officeart/2005/8/layout/hChevron3"/>
    <dgm:cxn modelId="{4AD63FB6-847B-44F1-AC6C-EEF959ED30B9}"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2000" dirty="0" smtClean="0"/>
            <a:t>TBMM</a:t>
          </a:r>
          <a:endParaRPr lang="tr-TR" sz="1200" dirty="0"/>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Türkiye Büyük Millet Meclisi, Anayasa 87. Madde kapsamında;</a:t>
          </a:r>
          <a:endParaRPr lang="tr-TR" sz="120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FF459956-98B6-4F37-9483-59164FAF3799}">
      <dgm:prSet phldrT="[Metin]" custT="1"/>
      <dgm:spPr/>
      <dgm:t>
        <a:bodyPr/>
        <a:lstStyle/>
        <a:p>
          <a:r>
            <a:rPr lang="tr-TR" sz="1200" dirty="0" smtClean="0"/>
            <a:t>Cumhurbaşkanlığı</a:t>
          </a:r>
          <a:endParaRPr lang="tr-TR" sz="1200" dirty="0"/>
        </a:p>
      </dgm:t>
    </dgm:pt>
    <dgm:pt modelId="{49C8E71F-E264-4C93-84A7-0675C87C1B94}" type="parTrans" cxnId="{1EAD5165-C98A-4286-B840-C504772A3ACF}">
      <dgm:prSet/>
      <dgm:spPr/>
      <dgm:t>
        <a:bodyPr/>
        <a:lstStyle/>
        <a:p>
          <a:endParaRPr lang="tr-TR"/>
        </a:p>
      </dgm:t>
    </dgm:pt>
    <dgm:pt modelId="{084370DB-E5A1-4E4E-9717-0A0FCD42B09D}" type="sibTrans" cxnId="{1EAD5165-C98A-4286-B840-C504772A3ACF}">
      <dgm:prSet/>
      <dgm:spPr/>
      <dgm:t>
        <a:bodyPr/>
        <a:lstStyle/>
        <a:p>
          <a:endParaRPr lang="tr-TR"/>
        </a:p>
      </dgm:t>
    </dgm:pt>
    <dgm:pt modelId="{7330FD53-2BA8-4224-BFF6-36C0EF4325B0}">
      <dgm:prSet phldrT="[Metin]" custT="1"/>
      <dgm:spPr/>
      <dgm:t>
        <a:bodyPr/>
        <a:lstStyle/>
        <a:p>
          <a:r>
            <a:rPr lang="tr-TR" sz="11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Cumhurbaşkanlığı, Anayasa 104. Madde kapsamında;</a:t>
          </a:r>
          <a:endParaRPr lang="tr-TR" sz="1100" dirty="0"/>
        </a:p>
      </dgm:t>
    </dgm:pt>
    <dgm:pt modelId="{4298BF59-417B-4680-B681-505C5E9C357A}" type="parTrans" cxnId="{6723665E-7FE9-45D1-AB47-B42B299E5ABC}">
      <dgm:prSet/>
      <dgm:spPr/>
      <dgm:t>
        <a:bodyPr/>
        <a:lstStyle/>
        <a:p>
          <a:endParaRPr lang="tr-TR"/>
        </a:p>
      </dgm:t>
    </dgm:pt>
    <dgm:pt modelId="{F32ADD29-3830-447A-91C8-D429E17DF936}" type="sibTrans" cxnId="{6723665E-7FE9-45D1-AB47-B42B299E5ABC}">
      <dgm:prSet/>
      <dgm:spPr/>
      <dgm:t>
        <a:bodyPr/>
        <a:lstStyle/>
        <a:p>
          <a:endParaRPr lang="tr-TR"/>
        </a:p>
      </dgm:t>
    </dgm:pt>
    <dgm:pt modelId="{3E73D8C1-1953-4027-BBA5-F0542D010007}">
      <dgm:prSet phldrT="[Metin]"/>
      <dgm:spPr/>
      <dgm:t>
        <a:bodyPr/>
        <a:lstStyle/>
        <a:p>
          <a:r>
            <a:rPr lang="tr-TR" dirty="0" smtClean="0"/>
            <a:t>Başbakanlık</a:t>
          </a:r>
          <a:endParaRPr lang="tr-TR" dirty="0"/>
        </a:p>
      </dgm:t>
    </dgm:pt>
    <dgm:pt modelId="{20CFAF0D-CD91-4DD5-9EFB-7ED312FC8965}" type="parTrans" cxnId="{01126BDB-6621-4C73-A61B-382C2CC08D57}">
      <dgm:prSet/>
      <dgm:spPr/>
      <dgm:t>
        <a:bodyPr/>
        <a:lstStyle/>
        <a:p>
          <a:endParaRPr lang="tr-TR"/>
        </a:p>
      </dgm:t>
    </dgm:pt>
    <dgm:pt modelId="{481E93DB-F061-43EC-8DB8-DC1A47283C22}" type="sibTrans" cxnId="{01126BDB-6621-4C73-A61B-382C2CC08D57}">
      <dgm:prSet/>
      <dgm:spPr/>
      <dgm:t>
        <a:bodyPr/>
        <a:lstStyle/>
        <a:p>
          <a:endParaRPr lang="tr-TR"/>
        </a:p>
      </dgm:t>
    </dgm:pt>
    <dgm:pt modelId="{463D4350-FCA4-4334-8BE6-A214730E3E19}">
      <dgm:prSet phldrT="[Metin]" custT="1"/>
      <dgm:spPr/>
      <dgm:t>
        <a:bodyPr/>
        <a:lstStyle/>
        <a:p>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Başbakanlık Teşkilatı Hakkında Kanun Hükmünde Kararnamenin Değiştirilerek Kabulü Hakkında Kanun, Madde 2 Kapsamında;</a:t>
          </a:r>
          <a:endParaRPr lang="tr-TR" sz="1000" dirty="0"/>
        </a:p>
      </dgm:t>
    </dgm:pt>
    <dgm:pt modelId="{89E6B776-4377-4B51-81F5-5E79ECB8BF02}" type="parTrans" cxnId="{B72B8C9E-59D2-4969-9BC3-7FBDEB3EDEFB}">
      <dgm:prSet/>
      <dgm:spPr/>
      <dgm:t>
        <a:bodyPr/>
        <a:lstStyle/>
        <a:p>
          <a:endParaRPr lang="tr-TR"/>
        </a:p>
      </dgm:t>
    </dgm:pt>
    <dgm:pt modelId="{3BBC99E1-D912-4B92-B546-D8E4BE57BE50}" type="sibTrans" cxnId="{B72B8C9E-59D2-4969-9BC3-7FBDEB3EDEFB}">
      <dgm:prSet/>
      <dgm:spPr/>
      <dgm:t>
        <a:bodyPr/>
        <a:lstStyle/>
        <a:p>
          <a:endParaRPr lang="tr-TR"/>
        </a:p>
      </dgm:t>
    </dgm:pt>
    <dgm:pt modelId="{354CFDC0-FEF4-4605-B010-C0D55D2CF6B8}">
      <dgm:prSet custT="1"/>
      <dgm:spPr/>
      <dgm:t>
        <a:bodyPr/>
        <a:lstStyle/>
        <a:p>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Kanun</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koymak, değiştirmek ve kaldırmak.</a:t>
          </a:r>
          <a:endParaRPr lang="tr-TR" sz="1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5E6BB18B-9306-444D-87F7-883FDFD7A476}" type="parTrans" cxnId="{4228D787-879C-4814-88E9-B9779A7BF291}">
      <dgm:prSet/>
      <dgm:spPr/>
      <dgm:t>
        <a:bodyPr/>
        <a:lstStyle/>
        <a:p>
          <a:endParaRPr lang="tr-TR"/>
        </a:p>
      </dgm:t>
    </dgm:pt>
    <dgm:pt modelId="{F6112FE8-B063-4277-BEA1-6B8B228554CE}" type="sibTrans" cxnId="{4228D787-879C-4814-88E9-B9779A7BF291}">
      <dgm:prSet/>
      <dgm:spPr/>
      <dgm:t>
        <a:bodyPr/>
        <a:lstStyle/>
        <a:p>
          <a:endParaRPr lang="tr-TR"/>
        </a:p>
      </dgm:t>
    </dgm:pt>
    <dgm:pt modelId="{F3E14B3C-BF3A-4376-8317-AD4D732E2868}">
      <dgm:prSet custT="1"/>
      <dgm:spPr/>
      <dgm:t>
        <a:bodyPr/>
        <a:lstStyle/>
        <a:p>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Bakanlar Kurulu ve bakanları denetlemek</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tr-TR" sz="1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85D99BB-AFD9-4B5D-AFDF-E59C8A4D71BC}" type="parTrans" cxnId="{C59D1AD2-196D-42FD-9F30-C5D6EF371F60}">
      <dgm:prSet/>
      <dgm:spPr/>
      <dgm:t>
        <a:bodyPr/>
        <a:lstStyle/>
        <a:p>
          <a:endParaRPr lang="tr-TR"/>
        </a:p>
      </dgm:t>
    </dgm:pt>
    <dgm:pt modelId="{F0D91003-54BF-4FB6-9F56-5BB1CF1CC348}" type="sibTrans" cxnId="{C59D1AD2-196D-42FD-9F30-C5D6EF371F60}">
      <dgm:prSet/>
      <dgm:spPr/>
      <dgm:t>
        <a:bodyPr/>
        <a:lstStyle/>
        <a:p>
          <a:endParaRPr lang="tr-TR"/>
        </a:p>
      </dgm:t>
    </dgm:pt>
    <dgm:pt modelId="{2CBC615F-F610-48B3-A363-AB451F54420F}">
      <dgm:prSet custT="1"/>
      <dgm:spPr/>
      <dgm:t>
        <a:bodyPr/>
        <a:lstStyle/>
        <a:p>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Bakanlar Kuruluna belli konularda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kanun hükmünde kararname çıkarma yetkisi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vermek.</a:t>
          </a:r>
          <a:endParaRPr lang="tr-TR" sz="1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DA7FF0C-375F-4E54-AA45-379B60BD6322}" type="parTrans" cxnId="{B573490C-3F7E-4503-A7E7-6CD717832226}">
      <dgm:prSet/>
      <dgm:spPr/>
      <dgm:t>
        <a:bodyPr/>
        <a:lstStyle/>
        <a:p>
          <a:endParaRPr lang="tr-TR"/>
        </a:p>
      </dgm:t>
    </dgm:pt>
    <dgm:pt modelId="{DF4F0E8B-48A3-4C4E-BE4D-999083575143}" type="sibTrans" cxnId="{B573490C-3F7E-4503-A7E7-6CD717832226}">
      <dgm:prSet/>
      <dgm:spPr/>
      <dgm:t>
        <a:bodyPr/>
        <a:lstStyle/>
        <a:p>
          <a:endParaRPr lang="tr-TR"/>
        </a:p>
      </dgm:t>
    </dgm:pt>
    <dgm:pt modelId="{DFCEF106-67BE-4615-BFDE-AA723B8EDA9C}">
      <dgm:prSet custT="1"/>
      <dgm:spPr/>
      <dgm:t>
        <a:bodyPr/>
        <a:lstStyle/>
        <a:p>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Milletlerarası antlaşmaların onaylanmasını uygun bulmak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yetkilerine haizdir.</a:t>
          </a:r>
          <a:endParaRPr lang="tr-TR" sz="1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3C9120-949F-44E5-873B-A23C46C3B152}" type="parTrans" cxnId="{ED9E5589-FA9D-423B-ACA9-8AAA2B942E28}">
      <dgm:prSet/>
      <dgm:spPr/>
      <dgm:t>
        <a:bodyPr/>
        <a:lstStyle/>
        <a:p>
          <a:endParaRPr lang="tr-TR"/>
        </a:p>
      </dgm:t>
    </dgm:pt>
    <dgm:pt modelId="{1386CF22-3E18-4917-8CFE-F4A6E2DEB49A}" type="sibTrans" cxnId="{ED9E5589-FA9D-423B-ACA9-8AAA2B942E28}">
      <dgm:prSet/>
      <dgm:spPr/>
      <dgm:t>
        <a:bodyPr/>
        <a:lstStyle/>
        <a:p>
          <a:endParaRPr lang="tr-TR"/>
        </a:p>
      </dgm:t>
    </dgm:pt>
    <dgm:pt modelId="{BFA4D8C6-F352-47FF-9053-91480812D7FE}">
      <dgm:prSet custT="1"/>
      <dgm:spPr/>
      <dgm:t>
        <a:bodyPr/>
        <a:lstStyle/>
        <a:p>
          <a:r>
            <a:rPr lang="tr-TR" sz="11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Kanunları yayımlamak, Kanunları tekrar görüşülmek üzere Türkiye Büyük Millet Meclisine geri göndermek,</a:t>
          </a:r>
          <a:endParaRPr lang="tr-TR" sz="11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2135611-BE51-415A-BC1A-E4984C7BC07A}" type="parTrans" cxnId="{3AF9F913-DD1C-40B4-93C5-B2C2A8C9DAE9}">
      <dgm:prSet/>
      <dgm:spPr/>
      <dgm:t>
        <a:bodyPr/>
        <a:lstStyle/>
        <a:p>
          <a:endParaRPr lang="tr-TR"/>
        </a:p>
      </dgm:t>
    </dgm:pt>
    <dgm:pt modelId="{5597C50D-D5A6-4B27-B512-3E4FBE9D2605}" type="sibTrans" cxnId="{3AF9F913-DD1C-40B4-93C5-B2C2A8C9DAE9}">
      <dgm:prSet/>
      <dgm:spPr/>
      <dgm:t>
        <a:bodyPr/>
        <a:lstStyle/>
        <a:p>
          <a:endParaRPr lang="tr-TR"/>
        </a:p>
      </dgm:t>
    </dgm:pt>
    <dgm:pt modelId="{1180331F-57EB-4F7B-BBAA-2150E0B7759F}">
      <dgm:prSet custT="1"/>
      <dgm:spPr/>
      <dgm:t>
        <a:bodyPr/>
        <a:lstStyle/>
        <a:p>
          <a:r>
            <a:rPr lang="tr-TR" sz="11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Kanunların, kanun hükmündeki kararnamelerin, Türkiye Büyük Millet Meclisi İçtüzüğünün, tümünün veya belirli hükümlerinin Anayasaya şekil veya esas bakımından aykırı oldukları gerekçesi ile Anayasa Mahkemesinde iptal davası açmak,</a:t>
          </a:r>
          <a:endParaRPr lang="tr-TR" sz="11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D4CA757-DA67-4F70-80D3-64AF555A0BC2}" type="parTrans" cxnId="{6EFCB1B1-236C-4757-BD01-59BED872EF7D}">
      <dgm:prSet/>
      <dgm:spPr/>
      <dgm:t>
        <a:bodyPr/>
        <a:lstStyle/>
        <a:p>
          <a:endParaRPr lang="tr-TR"/>
        </a:p>
      </dgm:t>
    </dgm:pt>
    <dgm:pt modelId="{ADE078A1-E978-4AFE-BF41-E477DDC28608}" type="sibTrans" cxnId="{6EFCB1B1-236C-4757-BD01-59BED872EF7D}">
      <dgm:prSet/>
      <dgm:spPr/>
      <dgm:t>
        <a:bodyPr/>
        <a:lstStyle/>
        <a:p>
          <a:endParaRPr lang="tr-TR"/>
        </a:p>
      </dgm:t>
    </dgm:pt>
    <dgm:pt modelId="{1984491E-140C-4CF5-827F-1D874C99F4F2}">
      <dgm:prSet custT="1"/>
      <dgm:spPr/>
      <dgm:t>
        <a:bodyPr/>
        <a:lstStyle/>
        <a:p>
          <a:r>
            <a:rPr lang="tr-TR" sz="11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Milletlerarası antlaşmaları onaylamak ve yayımlamak,</a:t>
          </a:r>
          <a:endParaRPr lang="tr-TR" sz="11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6383F30-3A18-4B73-82C6-C13AFFEA0972}" type="parTrans" cxnId="{B36DF9AA-1000-4662-AA87-C58C502C506F}">
      <dgm:prSet/>
      <dgm:spPr/>
      <dgm:t>
        <a:bodyPr/>
        <a:lstStyle/>
        <a:p>
          <a:endParaRPr lang="tr-TR"/>
        </a:p>
      </dgm:t>
    </dgm:pt>
    <dgm:pt modelId="{1E88AB55-43FD-4044-BC0C-B7F69FA5A3B1}" type="sibTrans" cxnId="{B36DF9AA-1000-4662-AA87-C58C502C506F}">
      <dgm:prSet/>
      <dgm:spPr/>
      <dgm:t>
        <a:bodyPr/>
        <a:lstStyle/>
        <a:p>
          <a:endParaRPr lang="tr-TR"/>
        </a:p>
      </dgm:t>
    </dgm:pt>
    <dgm:pt modelId="{C739A892-BDC8-4FF3-83B2-E9D1AEB47527}">
      <dgm:prSet custT="1"/>
      <dgm:spPr/>
      <dgm:t>
        <a:bodyPr/>
        <a:lstStyle/>
        <a:p>
          <a:r>
            <a:rPr lang="tr-TR" sz="11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Devlet Denetleme Kuruluna inceleme, araştırma ve denetleme yaptırtmak yetki ve görevlerine haizdir.</a:t>
          </a:r>
          <a:endParaRPr lang="tr-TR" sz="11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B25652B-8C28-4293-982E-669A3323BE92}" type="parTrans" cxnId="{13A3B9D7-4265-409F-891D-43D4B5903A58}">
      <dgm:prSet/>
      <dgm:spPr/>
      <dgm:t>
        <a:bodyPr/>
        <a:lstStyle/>
        <a:p>
          <a:endParaRPr lang="tr-TR"/>
        </a:p>
      </dgm:t>
    </dgm:pt>
    <dgm:pt modelId="{F055E26E-3517-406E-94A3-1A577D5C9C20}" type="sibTrans" cxnId="{13A3B9D7-4265-409F-891D-43D4B5903A58}">
      <dgm:prSet/>
      <dgm:spPr/>
      <dgm:t>
        <a:bodyPr/>
        <a:lstStyle/>
        <a:p>
          <a:endParaRPr lang="tr-TR"/>
        </a:p>
      </dgm:t>
    </dgm:pt>
    <dgm:pt modelId="{E284AB21-DF31-40F9-939E-A3DA606D7349}">
      <dgm:prSet custT="1"/>
      <dgm:spPr/>
      <dgm:t>
        <a:bodyPr/>
        <a:lstStyle/>
        <a:p>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 Bakanlıklar arasında işbirliğini sağlamak, Hükümetin genel siyasetinin yürütülmesini gözetmek, Anayasa ve kanunlarla verilen hizmetleri yerine getirmek maksadıyla gerekli tedbirleri almak,</a:t>
          </a:r>
          <a:endParaRPr lang="tr-TR" sz="10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37AC48D-BAC2-4838-901A-6F5A8C722EBA}" type="parTrans" cxnId="{81F50715-5138-42CB-BB63-1476C7B3BB13}">
      <dgm:prSet/>
      <dgm:spPr/>
      <dgm:t>
        <a:bodyPr/>
        <a:lstStyle/>
        <a:p>
          <a:endParaRPr lang="tr-TR"/>
        </a:p>
      </dgm:t>
    </dgm:pt>
    <dgm:pt modelId="{2AC3828E-33D6-4A7B-808E-574118284C6A}" type="sibTrans" cxnId="{81F50715-5138-42CB-BB63-1476C7B3BB13}">
      <dgm:prSet/>
      <dgm:spPr/>
      <dgm:t>
        <a:bodyPr/>
        <a:lstStyle/>
        <a:p>
          <a:endParaRPr lang="tr-TR"/>
        </a:p>
      </dgm:t>
    </dgm:pt>
    <dgm:pt modelId="{9FFFBAED-D884-4BD3-B2DC-A1ADE7E98508}">
      <dgm:prSet custT="1"/>
      <dgm:spPr/>
      <dgm:t>
        <a:bodyPr/>
        <a:lstStyle/>
        <a:p>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 Devlet Teşkilatının düzenli ve müessir bir şekilde işlemesini temin edecek prensipleri tespit etmek, Hükümet Programı ve kalkınma planları ile yıllık programların uygulanmasını takip etmek, </a:t>
          </a:r>
          <a:endParaRPr lang="tr-TR" sz="1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CB9D786-26EE-4BD1-A05E-E23C495B5701}" type="parTrans" cxnId="{A4F0EA42-F0C1-466A-AF7A-E71A5BECBDC5}">
      <dgm:prSet/>
      <dgm:spPr/>
      <dgm:t>
        <a:bodyPr/>
        <a:lstStyle/>
        <a:p>
          <a:endParaRPr lang="tr-TR"/>
        </a:p>
      </dgm:t>
    </dgm:pt>
    <dgm:pt modelId="{EB220319-79C8-42C7-84DB-9FBB7F3890DE}" type="sibTrans" cxnId="{A4F0EA42-F0C1-466A-AF7A-E71A5BECBDC5}">
      <dgm:prSet/>
      <dgm:spPr/>
      <dgm:t>
        <a:bodyPr/>
        <a:lstStyle/>
        <a:p>
          <a:endParaRPr lang="tr-TR"/>
        </a:p>
      </dgm:t>
    </dgm:pt>
    <dgm:pt modelId="{A3663611-A3CB-4FEF-AB72-E84186350B1D}">
      <dgm:prSet custT="1"/>
      <dgm:spPr/>
      <dgm:t>
        <a:bodyPr/>
        <a:lstStyle/>
        <a:p>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 Kanun, kanun hükmünde kararname tüzük, yönetmelik ve karar tekliflerinin Anayasaya ve diğer mevzuata uygunluğunu incelemek ve Yasama Organı ile olan münasebetleri yürütmek, </a:t>
          </a:r>
          <a:endParaRPr lang="tr-TR" sz="1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12066E6-FFD8-4848-B9E7-B613CF4A4C66}" type="parTrans" cxnId="{1926073C-0D54-4C8A-96A4-E25CD3195894}">
      <dgm:prSet/>
      <dgm:spPr/>
      <dgm:t>
        <a:bodyPr/>
        <a:lstStyle/>
        <a:p>
          <a:endParaRPr lang="tr-TR"/>
        </a:p>
      </dgm:t>
    </dgm:pt>
    <dgm:pt modelId="{A0166448-DAC4-49B4-800A-54B98782746D}" type="sibTrans" cxnId="{1926073C-0D54-4C8A-96A4-E25CD3195894}">
      <dgm:prSet/>
      <dgm:spPr/>
      <dgm:t>
        <a:bodyPr/>
        <a:lstStyle/>
        <a:p>
          <a:endParaRPr lang="tr-TR"/>
        </a:p>
      </dgm:t>
    </dgm:pt>
    <dgm:pt modelId="{386DF7C0-5093-4538-B345-C6EDD71766D5}">
      <dgm:prSet custT="1"/>
      <dgm:spPr/>
      <dgm:t>
        <a:bodyPr/>
        <a:lstStyle/>
        <a:p>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 Mevzuat hazırlama usul ve esasları ile ilgili ilkeleri tespit etmek ve geliştirmek, yürürlükte bulunan mevzuatın sicillerini tutmak, kodlamak, tek metin haline getirmek, bilgi işlem sistemi içinde takip etmek ve yayınlamak, </a:t>
          </a:r>
          <a:endParaRPr lang="tr-TR" sz="1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33C05750-880A-4A0B-A667-55A4DC94AA5B}" type="parTrans" cxnId="{98772360-689A-4BDF-99D5-0057CEED0437}">
      <dgm:prSet/>
      <dgm:spPr/>
      <dgm:t>
        <a:bodyPr/>
        <a:lstStyle/>
        <a:p>
          <a:endParaRPr lang="tr-TR"/>
        </a:p>
      </dgm:t>
    </dgm:pt>
    <dgm:pt modelId="{DBD12BDF-2367-4533-94B7-143F10D3D8D3}" type="sibTrans" cxnId="{98772360-689A-4BDF-99D5-0057CEED0437}">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3"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3" custScaleX="127644" custLinFactNeighborY="1193">
        <dgm:presLayoutVars>
          <dgm:bulletEnabled val="1"/>
        </dgm:presLayoutVars>
      </dgm:prSet>
      <dgm:spPr/>
      <dgm:t>
        <a:bodyPr/>
        <a:lstStyle/>
        <a:p>
          <a:endParaRPr lang="tr-TR"/>
        </a:p>
      </dgm:t>
    </dgm:pt>
    <dgm:pt modelId="{AEA7D826-C80A-422A-A1C6-1FEAA0B1CD82}" type="pres">
      <dgm:prSet presAssocID="{7DF64693-AC66-4828-B08E-48DF09D30203}" presName="sp" presStyleCnt="0"/>
      <dgm:spPr/>
    </dgm:pt>
    <dgm:pt modelId="{9DAA55C3-64A9-49B3-807D-AD8C57C825E5}" type="pres">
      <dgm:prSet presAssocID="{FF459956-98B6-4F37-9483-59164FAF3799}" presName="linNode" presStyleCnt="0"/>
      <dgm:spPr/>
    </dgm:pt>
    <dgm:pt modelId="{008BC78E-4BB8-415B-B2EE-50C87D092180}" type="pres">
      <dgm:prSet presAssocID="{FF459956-98B6-4F37-9483-59164FAF3799}" presName="parentText" presStyleLbl="node1" presStyleIdx="1" presStyleCnt="3" custScaleX="44976">
        <dgm:presLayoutVars>
          <dgm:chMax val="1"/>
          <dgm:bulletEnabled val="1"/>
        </dgm:presLayoutVars>
      </dgm:prSet>
      <dgm:spPr/>
      <dgm:t>
        <a:bodyPr/>
        <a:lstStyle/>
        <a:p>
          <a:endParaRPr lang="tr-TR"/>
        </a:p>
      </dgm:t>
    </dgm:pt>
    <dgm:pt modelId="{4186E787-6C37-47F3-B07A-322CA7B4ACC3}" type="pres">
      <dgm:prSet presAssocID="{FF459956-98B6-4F37-9483-59164FAF3799}" presName="descendantText" presStyleLbl="alignAccFollowNode1" presStyleIdx="1" presStyleCnt="3" custScaleX="127644" custScaleY="115012">
        <dgm:presLayoutVars>
          <dgm:bulletEnabled val="1"/>
        </dgm:presLayoutVars>
      </dgm:prSet>
      <dgm:spPr/>
      <dgm:t>
        <a:bodyPr/>
        <a:lstStyle/>
        <a:p>
          <a:endParaRPr lang="tr-TR"/>
        </a:p>
      </dgm:t>
    </dgm:pt>
    <dgm:pt modelId="{23853BE4-7C75-49D6-A26F-26AC245AD2E8}" type="pres">
      <dgm:prSet presAssocID="{084370DB-E5A1-4E4E-9717-0A0FCD42B09D}" presName="sp" presStyleCnt="0"/>
      <dgm:spPr/>
    </dgm:pt>
    <dgm:pt modelId="{65933949-B5AA-4A44-9438-7180B8E87962}" type="pres">
      <dgm:prSet presAssocID="{3E73D8C1-1953-4027-BBA5-F0542D010007}" presName="linNode" presStyleCnt="0"/>
      <dgm:spPr/>
    </dgm:pt>
    <dgm:pt modelId="{AE6715FD-E407-47C5-BE39-637ECD7D1F8E}" type="pres">
      <dgm:prSet presAssocID="{3E73D8C1-1953-4027-BBA5-F0542D010007}" presName="parentText" presStyleLbl="node1" presStyleIdx="2" presStyleCnt="3" custScaleX="44976" custScaleY="104942">
        <dgm:presLayoutVars>
          <dgm:chMax val="1"/>
          <dgm:bulletEnabled val="1"/>
        </dgm:presLayoutVars>
      </dgm:prSet>
      <dgm:spPr/>
      <dgm:t>
        <a:bodyPr/>
        <a:lstStyle/>
        <a:p>
          <a:endParaRPr lang="tr-TR"/>
        </a:p>
      </dgm:t>
    </dgm:pt>
    <dgm:pt modelId="{04A73F43-2B72-4CA2-B8B2-7D314BC92723}" type="pres">
      <dgm:prSet presAssocID="{3E73D8C1-1953-4027-BBA5-F0542D010007}" presName="descendantText" presStyleLbl="alignAccFollowNode1" presStyleIdx="2" presStyleCnt="3" custScaleX="127644" custScaleY="133573">
        <dgm:presLayoutVars>
          <dgm:bulletEnabled val="1"/>
        </dgm:presLayoutVars>
      </dgm:prSet>
      <dgm:spPr/>
      <dgm:t>
        <a:bodyPr/>
        <a:lstStyle/>
        <a:p>
          <a:endParaRPr lang="tr-TR"/>
        </a:p>
      </dgm:t>
    </dgm:pt>
  </dgm:ptLst>
  <dgm:cxnLst>
    <dgm:cxn modelId="{63814AB5-9987-40D0-9BB1-BABF680F35EB}" type="presOf" srcId="{DFCEF106-67BE-4615-BFDE-AA723B8EDA9C}" destId="{A1965D53-C95D-4332-B66B-3C3884D6F9EE}" srcOrd="0" destOrd="4" presId="urn:microsoft.com/office/officeart/2005/8/layout/vList5"/>
    <dgm:cxn modelId="{333A3566-F606-4A76-ACB0-CBDD29C5B2E7}" type="presOf" srcId="{354CFDC0-FEF4-4605-B010-C0D55D2CF6B8}" destId="{A1965D53-C95D-4332-B66B-3C3884D6F9EE}" srcOrd="0" destOrd="1" presId="urn:microsoft.com/office/officeart/2005/8/layout/vList5"/>
    <dgm:cxn modelId="{E530D103-E772-41A4-B93A-80571DEE8CD9}" type="presOf" srcId="{463D4350-FCA4-4334-8BE6-A214730E3E19}" destId="{04A73F43-2B72-4CA2-B8B2-7D314BC92723}" srcOrd="0" destOrd="0" presId="urn:microsoft.com/office/officeart/2005/8/layout/vList5"/>
    <dgm:cxn modelId="{5C4AD81A-3334-473B-8AB5-CC5787B68812}" type="presOf" srcId="{BFA4D8C6-F352-47FF-9053-91480812D7FE}" destId="{4186E787-6C37-47F3-B07A-322CA7B4ACC3}" srcOrd="0" destOrd="1" presId="urn:microsoft.com/office/officeart/2005/8/layout/vList5"/>
    <dgm:cxn modelId="{B573490C-3F7E-4503-A7E7-6CD717832226}" srcId="{963A84F5-0988-4C03-A957-9366582026BB}" destId="{2CBC615F-F610-48B3-A363-AB451F54420F}" srcOrd="3" destOrd="0" parTransId="{CDA7FF0C-375F-4E54-AA45-379B60BD6322}" sibTransId="{DF4F0E8B-48A3-4C4E-BE4D-999083575143}"/>
    <dgm:cxn modelId="{ED9E5589-FA9D-423B-ACA9-8AAA2B942E28}" srcId="{963A84F5-0988-4C03-A957-9366582026BB}" destId="{DFCEF106-67BE-4615-BFDE-AA723B8EDA9C}" srcOrd="4" destOrd="0" parTransId="{BA3C9120-949F-44E5-873B-A23C46C3B152}" sibTransId="{1386CF22-3E18-4917-8CFE-F4A6E2DEB49A}"/>
    <dgm:cxn modelId="{25E1EBA3-0497-4DEA-BE38-B9EE7CCA7FD1}" type="presOf" srcId="{E284AB21-DF31-40F9-939E-A3DA606D7349}" destId="{04A73F43-2B72-4CA2-B8B2-7D314BC92723}" srcOrd="0" destOrd="1" presId="urn:microsoft.com/office/officeart/2005/8/layout/vList5"/>
    <dgm:cxn modelId="{5CAF0E72-3E68-4E3C-BCDF-D60C331726DC}" type="presOf" srcId="{A3663611-A3CB-4FEF-AB72-E84186350B1D}" destId="{04A73F43-2B72-4CA2-B8B2-7D314BC92723}" srcOrd="0" destOrd="3" presId="urn:microsoft.com/office/officeart/2005/8/layout/vList5"/>
    <dgm:cxn modelId="{82126585-0964-48C0-8012-283CFC5AA56D}" srcId="{963A84F5-0988-4C03-A957-9366582026BB}" destId="{CCAF97A7-2553-4BBA-902C-561DE1901A5D}" srcOrd="0" destOrd="0" parTransId="{6D5E9BB8-584E-421E-99C7-F5269B833E76}" sibTransId="{A52BE76C-9A3D-4D62-86EC-B40F71DEE5D1}"/>
    <dgm:cxn modelId="{4772F0AE-33EA-48D8-B3A4-6A9D09D19F85}" type="presOf" srcId="{1180331F-57EB-4F7B-BBAA-2150E0B7759F}" destId="{4186E787-6C37-47F3-B07A-322CA7B4ACC3}" srcOrd="0" destOrd="2" presId="urn:microsoft.com/office/officeart/2005/8/layout/vList5"/>
    <dgm:cxn modelId="{78D11D2B-31FF-4B30-9AEC-0E9C4906A385}" type="presOf" srcId="{2CBC615F-F610-48B3-A363-AB451F54420F}" destId="{A1965D53-C95D-4332-B66B-3C3884D6F9EE}" srcOrd="0" destOrd="3" presId="urn:microsoft.com/office/officeart/2005/8/layout/vList5"/>
    <dgm:cxn modelId="{6723665E-7FE9-45D1-AB47-B42B299E5ABC}" srcId="{FF459956-98B6-4F37-9483-59164FAF3799}" destId="{7330FD53-2BA8-4224-BFF6-36C0EF4325B0}" srcOrd="0" destOrd="0" parTransId="{4298BF59-417B-4680-B681-505C5E9C357A}" sibTransId="{F32ADD29-3830-447A-91C8-D429E17DF936}"/>
    <dgm:cxn modelId="{B36DF9AA-1000-4662-AA87-C58C502C506F}" srcId="{FF459956-98B6-4F37-9483-59164FAF3799}" destId="{1984491E-140C-4CF5-827F-1D874C99F4F2}" srcOrd="3" destOrd="0" parTransId="{26383F30-3A18-4B73-82C6-C13AFFEA0972}" sibTransId="{1E88AB55-43FD-4044-BC0C-B7F69FA5A3B1}"/>
    <dgm:cxn modelId="{614D222D-B17D-4B49-82B6-5DCD80FDEDBC}" type="presOf" srcId="{FF459956-98B6-4F37-9483-59164FAF3799}" destId="{008BC78E-4BB8-415B-B2EE-50C87D092180}" srcOrd="0" destOrd="0" presId="urn:microsoft.com/office/officeart/2005/8/layout/vList5"/>
    <dgm:cxn modelId="{989D1192-F981-4FB0-83CB-CF4CB522BDBB}" type="presOf" srcId="{963A84F5-0988-4C03-A957-9366582026BB}" destId="{552D18FB-6A1A-4224-A123-45213F899014}" srcOrd="0" destOrd="0" presId="urn:microsoft.com/office/officeart/2005/8/layout/vList5"/>
    <dgm:cxn modelId="{C59D1AD2-196D-42FD-9F30-C5D6EF371F60}" srcId="{963A84F5-0988-4C03-A957-9366582026BB}" destId="{F3E14B3C-BF3A-4376-8317-AD4D732E2868}" srcOrd="2" destOrd="0" parTransId="{985D99BB-AFD9-4B5D-AFDF-E59C8A4D71BC}" sibTransId="{F0D91003-54BF-4FB6-9F56-5BB1CF1CC348}"/>
    <dgm:cxn modelId="{9D2AE33B-678A-4921-8AAD-7AEF16F71053}" type="presOf" srcId="{7330FD53-2BA8-4224-BFF6-36C0EF4325B0}" destId="{4186E787-6C37-47F3-B07A-322CA7B4ACC3}" srcOrd="0" destOrd="0" presId="urn:microsoft.com/office/officeart/2005/8/layout/vList5"/>
    <dgm:cxn modelId="{98772360-689A-4BDF-99D5-0057CEED0437}" srcId="{3E73D8C1-1953-4027-BBA5-F0542D010007}" destId="{386DF7C0-5093-4538-B345-C6EDD71766D5}" srcOrd="4" destOrd="0" parTransId="{33C05750-880A-4A0B-A667-55A4DC94AA5B}" sibTransId="{DBD12BDF-2367-4533-94B7-143F10D3D8D3}"/>
    <dgm:cxn modelId="{C0731B29-9A1B-4058-B326-DEBD2A2AD296}" type="presOf" srcId="{9E68A843-F935-455E-90BD-70A7FE45CA0C}" destId="{DE068725-45D7-4B72-ADCE-AAA88F174C68}" srcOrd="0" destOrd="0" presId="urn:microsoft.com/office/officeart/2005/8/layout/vList5"/>
    <dgm:cxn modelId="{4228D787-879C-4814-88E9-B9779A7BF291}" srcId="{963A84F5-0988-4C03-A957-9366582026BB}" destId="{354CFDC0-FEF4-4605-B010-C0D55D2CF6B8}" srcOrd="1" destOrd="0" parTransId="{5E6BB18B-9306-444D-87F7-883FDFD7A476}" sibTransId="{F6112FE8-B063-4277-BEA1-6B8B228554CE}"/>
    <dgm:cxn modelId="{237D1E1A-703D-43A6-8980-422BE2228086}" type="presOf" srcId="{C739A892-BDC8-4FF3-83B2-E9D1AEB47527}" destId="{4186E787-6C37-47F3-B07A-322CA7B4ACC3}" srcOrd="0" destOrd="4" presId="urn:microsoft.com/office/officeart/2005/8/layout/vList5"/>
    <dgm:cxn modelId="{01126BDB-6621-4C73-A61B-382C2CC08D57}" srcId="{9E68A843-F935-455E-90BD-70A7FE45CA0C}" destId="{3E73D8C1-1953-4027-BBA5-F0542D010007}" srcOrd="2" destOrd="0" parTransId="{20CFAF0D-CD91-4DD5-9EFB-7ED312FC8965}" sibTransId="{481E93DB-F061-43EC-8DB8-DC1A47283C22}"/>
    <dgm:cxn modelId="{AD085A52-5255-4A7B-A3A7-CFA5DF510DA7}" srcId="{9E68A843-F935-455E-90BD-70A7FE45CA0C}" destId="{963A84F5-0988-4C03-A957-9366582026BB}" srcOrd="0" destOrd="0" parTransId="{1FF894F0-FA4E-4ACA-9D3D-670D91B05EF4}" sibTransId="{7DF64693-AC66-4828-B08E-48DF09D30203}"/>
    <dgm:cxn modelId="{81F50715-5138-42CB-BB63-1476C7B3BB13}" srcId="{3E73D8C1-1953-4027-BBA5-F0542D010007}" destId="{E284AB21-DF31-40F9-939E-A3DA606D7349}" srcOrd="1" destOrd="0" parTransId="{C37AC48D-BAC2-4838-901A-6F5A8C722EBA}" sibTransId="{2AC3828E-33D6-4A7B-808E-574118284C6A}"/>
    <dgm:cxn modelId="{8C6FF164-20D9-4E34-8D78-A75BEF531CB5}" type="presOf" srcId="{386DF7C0-5093-4538-B345-C6EDD71766D5}" destId="{04A73F43-2B72-4CA2-B8B2-7D314BC92723}" srcOrd="0" destOrd="4" presId="urn:microsoft.com/office/officeart/2005/8/layout/vList5"/>
    <dgm:cxn modelId="{1926073C-0D54-4C8A-96A4-E25CD3195894}" srcId="{3E73D8C1-1953-4027-BBA5-F0542D010007}" destId="{A3663611-A3CB-4FEF-AB72-E84186350B1D}" srcOrd="3" destOrd="0" parTransId="{612066E6-FFD8-4848-B9E7-B613CF4A4C66}" sibTransId="{A0166448-DAC4-49B4-800A-54B98782746D}"/>
    <dgm:cxn modelId="{3AF9F913-DD1C-40B4-93C5-B2C2A8C9DAE9}" srcId="{FF459956-98B6-4F37-9483-59164FAF3799}" destId="{BFA4D8C6-F352-47FF-9053-91480812D7FE}" srcOrd="1" destOrd="0" parTransId="{B2135611-BE51-415A-BC1A-E4984C7BC07A}" sibTransId="{5597C50D-D5A6-4B27-B512-3E4FBE9D2605}"/>
    <dgm:cxn modelId="{13A3B9D7-4265-409F-891D-43D4B5903A58}" srcId="{FF459956-98B6-4F37-9483-59164FAF3799}" destId="{C739A892-BDC8-4FF3-83B2-E9D1AEB47527}" srcOrd="4" destOrd="0" parTransId="{CB25652B-8C28-4293-982E-669A3323BE92}" sibTransId="{F055E26E-3517-406E-94A3-1A577D5C9C20}"/>
    <dgm:cxn modelId="{10AE09B4-F7F9-4766-AD74-60D35F43B3B7}" type="presOf" srcId="{1984491E-140C-4CF5-827F-1D874C99F4F2}" destId="{4186E787-6C37-47F3-B07A-322CA7B4ACC3}" srcOrd="0" destOrd="3" presId="urn:microsoft.com/office/officeart/2005/8/layout/vList5"/>
    <dgm:cxn modelId="{B72B8C9E-59D2-4969-9BC3-7FBDEB3EDEFB}" srcId="{3E73D8C1-1953-4027-BBA5-F0542D010007}" destId="{463D4350-FCA4-4334-8BE6-A214730E3E19}" srcOrd="0" destOrd="0" parTransId="{89E6B776-4377-4B51-81F5-5E79ECB8BF02}" sibTransId="{3BBC99E1-D912-4B92-B546-D8E4BE57BE50}"/>
    <dgm:cxn modelId="{66CCFEC8-4B31-4240-9294-A1051AFEE445}" type="presOf" srcId="{9FFFBAED-D884-4BD3-B2DC-A1ADE7E98508}" destId="{04A73F43-2B72-4CA2-B8B2-7D314BC92723}" srcOrd="0" destOrd="2" presId="urn:microsoft.com/office/officeart/2005/8/layout/vList5"/>
    <dgm:cxn modelId="{A4F0EA42-F0C1-466A-AF7A-E71A5BECBDC5}" srcId="{3E73D8C1-1953-4027-BBA5-F0542D010007}" destId="{9FFFBAED-D884-4BD3-B2DC-A1ADE7E98508}" srcOrd="2" destOrd="0" parTransId="{8CB9D786-26EE-4BD1-A05E-E23C495B5701}" sibTransId="{EB220319-79C8-42C7-84DB-9FBB7F3890DE}"/>
    <dgm:cxn modelId="{88C8C17A-E9E1-49B5-B2CC-B39DCAD65535}" type="presOf" srcId="{F3E14B3C-BF3A-4376-8317-AD4D732E2868}" destId="{A1965D53-C95D-4332-B66B-3C3884D6F9EE}" srcOrd="0" destOrd="2" presId="urn:microsoft.com/office/officeart/2005/8/layout/vList5"/>
    <dgm:cxn modelId="{6EFCB1B1-236C-4757-BD01-59BED872EF7D}" srcId="{FF459956-98B6-4F37-9483-59164FAF3799}" destId="{1180331F-57EB-4F7B-BBAA-2150E0B7759F}" srcOrd="2" destOrd="0" parTransId="{1D4CA757-DA67-4F70-80D3-64AF555A0BC2}" sibTransId="{ADE078A1-E978-4AFE-BF41-E477DDC28608}"/>
    <dgm:cxn modelId="{C2BD904C-3211-4207-9D11-1CEA7786B442}" type="presOf" srcId="{CCAF97A7-2553-4BBA-902C-561DE1901A5D}" destId="{A1965D53-C95D-4332-B66B-3C3884D6F9EE}" srcOrd="0" destOrd="0" presId="urn:microsoft.com/office/officeart/2005/8/layout/vList5"/>
    <dgm:cxn modelId="{A8627B67-08BD-4717-A41B-845710EC30BC}" type="presOf" srcId="{3E73D8C1-1953-4027-BBA5-F0542D010007}" destId="{AE6715FD-E407-47C5-BE39-637ECD7D1F8E}" srcOrd="0" destOrd="0" presId="urn:microsoft.com/office/officeart/2005/8/layout/vList5"/>
    <dgm:cxn modelId="{1EAD5165-C98A-4286-B840-C504772A3ACF}" srcId="{9E68A843-F935-455E-90BD-70A7FE45CA0C}" destId="{FF459956-98B6-4F37-9483-59164FAF3799}" srcOrd="1" destOrd="0" parTransId="{49C8E71F-E264-4C93-84A7-0675C87C1B94}" sibTransId="{084370DB-E5A1-4E4E-9717-0A0FCD42B09D}"/>
    <dgm:cxn modelId="{EBC8A7E7-9FB8-4B85-8BB1-EA75CF648D2F}" type="presParOf" srcId="{DE068725-45D7-4B72-ADCE-AAA88F174C68}" destId="{50BDD7C2-06D1-4BCF-AED2-8785BF864C69}" srcOrd="0" destOrd="0" presId="urn:microsoft.com/office/officeart/2005/8/layout/vList5"/>
    <dgm:cxn modelId="{F292AC91-FF78-4027-BA5F-BC6B2201D7BB}" type="presParOf" srcId="{50BDD7C2-06D1-4BCF-AED2-8785BF864C69}" destId="{552D18FB-6A1A-4224-A123-45213F899014}" srcOrd="0" destOrd="0" presId="urn:microsoft.com/office/officeart/2005/8/layout/vList5"/>
    <dgm:cxn modelId="{4B706884-AA88-4658-A52C-DF6CF8D9306E}" type="presParOf" srcId="{50BDD7C2-06D1-4BCF-AED2-8785BF864C69}" destId="{A1965D53-C95D-4332-B66B-3C3884D6F9EE}" srcOrd="1" destOrd="0" presId="urn:microsoft.com/office/officeart/2005/8/layout/vList5"/>
    <dgm:cxn modelId="{803DC26E-F378-4C5A-9AC4-A270B2DA04E9}" type="presParOf" srcId="{DE068725-45D7-4B72-ADCE-AAA88F174C68}" destId="{AEA7D826-C80A-422A-A1C6-1FEAA0B1CD82}" srcOrd="1" destOrd="0" presId="urn:microsoft.com/office/officeart/2005/8/layout/vList5"/>
    <dgm:cxn modelId="{528B4E86-7398-4534-866F-8C617679DAC3}" type="presParOf" srcId="{DE068725-45D7-4B72-ADCE-AAA88F174C68}" destId="{9DAA55C3-64A9-49B3-807D-AD8C57C825E5}" srcOrd="2" destOrd="0" presId="urn:microsoft.com/office/officeart/2005/8/layout/vList5"/>
    <dgm:cxn modelId="{4CA23EE6-905D-4552-A04E-52AE53C696BB}" type="presParOf" srcId="{9DAA55C3-64A9-49B3-807D-AD8C57C825E5}" destId="{008BC78E-4BB8-415B-B2EE-50C87D092180}" srcOrd="0" destOrd="0" presId="urn:microsoft.com/office/officeart/2005/8/layout/vList5"/>
    <dgm:cxn modelId="{442090E0-6F8D-49AD-9835-AECD88549260}" type="presParOf" srcId="{9DAA55C3-64A9-49B3-807D-AD8C57C825E5}" destId="{4186E787-6C37-47F3-B07A-322CA7B4ACC3}" srcOrd="1" destOrd="0" presId="urn:microsoft.com/office/officeart/2005/8/layout/vList5"/>
    <dgm:cxn modelId="{A46F01DF-7636-4D86-8C5C-E3F801349307}" type="presParOf" srcId="{DE068725-45D7-4B72-ADCE-AAA88F174C68}" destId="{23853BE4-7C75-49D6-A26F-26AC245AD2E8}" srcOrd="3" destOrd="0" presId="urn:microsoft.com/office/officeart/2005/8/layout/vList5"/>
    <dgm:cxn modelId="{02BEF009-2B1A-477D-9426-9F0FF52864E4}" type="presParOf" srcId="{DE068725-45D7-4B72-ADCE-AAA88F174C68}" destId="{65933949-B5AA-4A44-9438-7180B8E87962}" srcOrd="4" destOrd="0" presId="urn:microsoft.com/office/officeart/2005/8/layout/vList5"/>
    <dgm:cxn modelId="{C3CCA999-ADB0-437D-AB77-656E340A86B7}" type="presParOf" srcId="{65933949-B5AA-4A44-9438-7180B8E87962}" destId="{AE6715FD-E407-47C5-BE39-637ECD7D1F8E}" srcOrd="0" destOrd="0" presId="urn:microsoft.com/office/officeart/2005/8/layout/vList5"/>
    <dgm:cxn modelId="{F689C89E-1C4C-4722-A5C9-8B924179E759}" type="presParOf" srcId="{65933949-B5AA-4A44-9438-7180B8E87962}" destId="{04A73F43-2B72-4CA2-B8B2-7D314BC92723}"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2D1885F4-0CA8-41FA-BE1F-06C487834E75}" type="presOf" srcId="{29B07A9B-758D-4B21-AA1D-5D156007851D}" destId="{624C2BBB-E225-457B-9030-4059AD5FDDB1}"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16F2890F-2EED-4708-87A4-1509522E200F}" type="presOf" srcId="{84C7E155-22FD-4C9A-80F2-286C57991394}" destId="{10C4BF1F-27B7-4C3B-BBA3-4D2570A5BEDE}" srcOrd="0" destOrd="0" presId="urn:microsoft.com/office/officeart/2005/8/layout/hChevron3"/>
    <dgm:cxn modelId="{2CBC52D3-5C96-4664-8199-0DE26A741D7B}" type="presOf" srcId="{9760DC9B-F2BE-4099-942D-79204F4AD244}" destId="{846A4B04-42D5-43EE-9EE7-1E2D8FAEC0C2}" srcOrd="0" destOrd="0" presId="urn:microsoft.com/office/officeart/2005/8/layout/hChevron3"/>
    <dgm:cxn modelId="{F47F2245-F9C0-49B8-BA96-E85AAB999336}" type="presOf" srcId="{190F4928-E1E4-4DBB-BEF3-F88FDCB45E61}" destId="{9B891A10-9F93-434D-9B18-A4AABC3528AD}" srcOrd="0" destOrd="0" presId="urn:microsoft.com/office/officeart/2005/8/layout/hChevron3"/>
    <dgm:cxn modelId="{FE6546F1-4046-47AE-A39A-BDCE67F6635B}" type="presOf" srcId="{9971BDDA-7F5A-4283-BABC-2783F2DAEC2A}" destId="{731FA5CE-5300-4FB1-B873-8E580626F98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BFFAA2C7-0DC7-4834-BDF2-FB074CF84A9C}" type="presOf" srcId="{6D8F616C-5560-4CFA-9142-DE89A3921BF2}" destId="{B825B2F3-592F-4595-A1FE-D4717540E29F}" srcOrd="0" destOrd="0" presId="urn:microsoft.com/office/officeart/2005/8/layout/hChevron3"/>
    <dgm:cxn modelId="{42E39700-5AE1-4932-B542-AB1DE030AF78}" type="presOf" srcId="{CF1FACA8-8E3A-4DD6-8967-1C0C6A60FFEB}" destId="{D5BE4F38-1013-49A4-92D3-475C4BC8BE6A}" srcOrd="0" destOrd="0" presId="urn:microsoft.com/office/officeart/2005/8/layout/hChevron3"/>
    <dgm:cxn modelId="{EA3C1195-C00A-4F8F-8C54-F74DB88B5DA9}" type="presParOf" srcId="{846A4B04-42D5-43EE-9EE7-1E2D8FAEC0C2}" destId="{D5BE4F38-1013-49A4-92D3-475C4BC8BE6A}" srcOrd="0" destOrd="0" presId="urn:microsoft.com/office/officeart/2005/8/layout/hChevron3"/>
    <dgm:cxn modelId="{66CF95DD-AEFF-4596-8B4C-6A75B9645244}" type="presParOf" srcId="{846A4B04-42D5-43EE-9EE7-1E2D8FAEC0C2}" destId="{6EEDA9E6-F5CD-4925-9D60-2CD4CAFC7D67}" srcOrd="1" destOrd="0" presId="urn:microsoft.com/office/officeart/2005/8/layout/hChevron3"/>
    <dgm:cxn modelId="{F40D3585-015B-4B6B-B617-4F1464213475}" type="presParOf" srcId="{846A4B04-42D5-43EE-9EE7-1E2D8FAEC0C2}" destId="{10C4BF1F-27B7-4C3B-BBA3-4D2570A5BEDE}" srcOrd="2" destOrd="0" presId="urn:microsoft.com/office/officeart/2005/8/layout/hChevron3"/>
    <dgm:cxn modelId="{5C509FC2-2D9B-4996-A2E6-90090A4CA58C}" type="presParOf" srcId="{846A4B04-42D5-43EE-9EE7-1E2D8FAEC0C2}" destId="{5D081AB1-DF61-4008-84D7-14292ADDA097}" srcOrd="3" destOrd="0" presId="urn:microsoft.com/office/officeart/2005/8/layout/hChevron3"/>
    <dgm:cxn modelId="{FDD26ABA-3701-49EE-9FA0-82845312470E}" type="presParOf" srcId="{846A4B04-42D5-43EE-9EE7-1E2D8FAEC0C2}" destId="{731FA5CE-5300-4FB1-B873-8E580626F98D}" srcOrd="4" destOrd="0" presId="urn:microsoft.com/office/officeart/2005/8/layout/hChevron3"/>
    <dgm:cxn modelId="{592D80BD-35CC-4253-81E8-9C1EA324C5A0}" type="presParOf" srcId="{846A4B04-42D5-43EE-9EE7-1E2D8FAEC0C2}" destId="{C808C3B9-2886-4F6C-8942-88251E22EFD2}" srcOrd="5" destOrd="0" presId="urn:microsoft.com/office/officeart/2005/8/layout/hChevron3"/>
    <dgm:cxn modelId="{C98A9543-B60F-450E-9C9C-35CE35F772F3}" type="presParOf" srcId="{846A4B04-42D5-43EE-9EE7-1E2D8FAEC0C2}" destId="{624C2BBB-E225-457B-9030-4059AD5FDDB1}" srcOrd="6" destOrd="0" presId="urn:microsoft.com/office/officeart/2005/8/layout/hChevron3"/>
    <dgm:cxn modelId="{DC578379-2F09-4DF0-B9A3-D3A464257C12}" type="presParOf" srcId="{846A4B04-42D5-43EE-9EE7-1E2D8FAEC0C2}" destId="{347E1C1E-973C-4DD3-AA23-898DC4EBC2DA}" srcOrd="7" destOrd="0" presId="urn:microsoft.com/office/officeart/2005/8/layout/hChevron3"/>
    <dgm:cxn modelId="{7FB77CCD-2CB6-4442-8731-5B9BB8C1BCDC}" type="presParOf" srcId="{846A4B04-42D5-43EE-9EE7-1E2D8FAEC0C2}" destId="{B825B2F3-592F-4595-A1FE-D4717540E29F}" srcOrd="8" destOrd="0" presId="urn:microsoft.com/office/officeart/2005/8/layout/hChevron3"/>
    <dgm:cxn modelId="{902C3A76-995C-4737-BAAA-55773CC05E17}" type="presParOf" srcId="{846A4B04-42D5-43EE-9EE7-1E2D8FAEC0C2}" destId="{78285BEB-221E-4EF4-9C0B-D3C87E78ECE1}" srcOrd="9" destOrd="0" presId="urn:microsoft.com/office/officeart/2005/8/layout/hChevron3"/>
    <dgm:cxn modelId="{4CC5621A-1A1B-43F1-B113-A5B94936E2B1}"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DCAA9EC1-F111-403F-A6AB-F647893DBFC9}">
      <dgm:prSet phldrT="[Metin]" custT="1"/>
      <dgm:spPr/>
      <dgm:t>
        <a:bodyPr/>
        <a:lstStyle/>
        <a:p>
          <a:r>
            <a:rPr lang="tr-TR" sz="2000" dirty="0" smtClean="0"/>
            <a:t>AB Bakanlığı</a:t>
          </a:r>
          <a:endParaRPr lang="tr-TR" sz="2000" dirty="0"/>
        </a:p>
      </dgm:t>
    </dgm:pt>
    <dgm:pt modelId="{E4D8B84A-8499-4BDC-8CFC-E03459BFCD20}" type="parTrans" cxnId="{C9B034A2-7BF8-4D68-AAC1-99E72BFB3DE5}">
      <dgm:prSet/>
      <dgm:spPr/>
      <dgm:t>
        <a:bodyPr/>
        <a:lstStyle/>
        <a:p>
          <a:endParaRPr lang="tr-TR"/>
        </a:p>
      </dgm:t>
    </dgm:pt>
    <dgm:pt modelId="{214D6061-FD27-49E0-8DD1-F1E694C93C78}" type="sibTrans" cxnId="{C9B034A2-7BF8-4D68-AAC1-99E72BFB3DE5}">
      <dgm:prSet/>
      <dgm:spPr/>
      <dgm:t>
        <a:bodyPr/>
        <a:lstStyle/>
        <a:p>
          <a:endParaRPr lang="tr-TR"/>
        </a:p>
      </dgm:t>
    </dgm:pt>
    <dgm:pt modelId="{E47462F0-4794-4DE8-BF0D-9EAB866F2022}">
      <dgm:prSet phldrT="[Metin]" custT="1"/>
      <dgm:spPr/>
      <dgm:t>
        <a:bodyPr/>
        <a:lstStyle/>
        <a:p>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Avrupa Birliği Bakanlığının Teşkilat ve Görevleri Hakkında Kanun Hükmünde Kararname, Madde 2 Kapsamında;</a:t>
          </a:r>
          <a:endParaRPr lang="tr-TR" sz="1200" dirty="0"/>
        </a:p>
      </dgm:t>
    </dgm:pt>
    <dgm:pt modelId="{1D01B665-55D1-4D40-8E04-E99B4AB63C09}" type="parTrans" cxnId="{8FB4B600-6F0D-497D-A5D8-348D4AEF89F1}">
      <dgm:prSet/>
      <dgm:spPr/>
      <dgm:t>
        <a:bodyPr/>
        <a:lstStyle/>
        <a:p>
          <a:endParaRPr lang="tr-TR"/>
        </a:p>
      </dgm:t>
    </dgm:pt>
    <dgm:pt modelId="{CA8204EF-A24F-4F7E-9CD5-6879852D05EE}" type="sibTrans" cxnId="{8FB4B600-6F0D-497D-A5D8-348D4AEF89F1}">
      <dgm:prSet/>
      <dgm:spPr/>
      <dgm:t>
        <a:bodyPr/>
        <a:lstStyle/>
        <a:p>
          <a:endParaRPr lang="tr-TR"/>
        </a:p>
      </dgm:t>
    </dgm:pt>
    <dgm:pt modelId="{9B2D8CA3-F676-472B-92BD-C7550468FC55}">
      <dgm:prSet custT="1"/>
      <dgm:spPr/>
      <dgm:t>
        <a:bodyPr/>
        <a:lstStyle/>
        <a:p>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1173 sayılı Milletlerarası Münasebetlerin Yürütülmesi ve Koordinasyonu Hakkında Kanun hükümleri saklı kalmak kaydıyla,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Türkiye'nin Avrupa Birliği üyeliğine hazırlanmasına yönelik yapılacak çalışmaların yönlendirilmesi, izlenmesi ve koordinasyonu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ile üyelik sonrası çalışmaların koordinasyonunu yürütmek görevine haizdir.</a:t>
          </a:r>
          <a:endParaRPr lang="tr-TR" sz="1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54769F77-2652-479D-906A-22F51D6D5D74}" type="parTrans" cxnId="{0F11E27F-7A48-4670-857C-6A22DA77EA49}">
      <dgm:prSet/>
      <dgm:spPr/>
      <dgm:t>
        <a:bodyPr/>
        <a:lstStyle/>
        <a:p>
          <a:endParaRPr lang="tr-TR"/>
        </a:p>
      </dgm:t>
    </dgm:pt>
    <dgm:pt modelId="{98132C3A-64A1-407D-B1AD-F907001FD07E}" type="sibTrans" cxnId="{0F11E27F-7A48-4670-857C-6A22DA77EA49}">
      <dgm:prSet/>
      <dgm:spPr/>
      <dgm:t>
        <a:bodyPr/>
        <a:lstStyle/>
        <a:p>
          <a:endParaRPr lang="tr-TR"/>
        </a:p>
      </dgm:t>
    </dgm:pt>
    <dgm:pt modelId="{D119445D-C7B5-49A0-BCCB-6D8939FA955B}">
      <dgm:prSet phldrT="[Metin]" custT="1"/>
      <dgm:spPr/>
      <dgm:t>
        <a:bodyPr/>
        <a:lstStyle/>
        <a:p>
          <a:r>
            <a:rPr lang="tr-TR" sz="2000" dirty="0" smtClean="0"/>
            <a:t>Dış İşleri Bakanlığı</a:t>
          </a:r>
          <a:endParaRPr lang="tr-TR" sz="2000" dirty="0"/>
        </a:p>
      </dgm:t>
    </dgm:pt>
    <dgm:pt modelId="{B2B5BE59-9F79-4499-A3F5-8F06C15CBCEA}" type="parTrans" cxnId="{F90CD022-7728-4AAD-A6A5-4BE6AC03185E}">
      <dgm:prSet/>
      <dgm:spPr/>
      <dgm:t>
        <a:bodyPr/>
        <a:lstStyle/>
        <a:p>
          <a:endParaRPr lang="tr-TR"/>
        </a:p>
      </dgm:t>
    </dgm:pt>
    <dgm:pt modelId="{9AD71F82-FA51-4667-9B15-74D664FAEB8B}" type="sibTrans" cxnId="{F90CD022-7728-4AAD-A6A5-4BE6AC03185E}">
      <dgm:prSet/>
      <dgm:spPr/>
      <dgm:t>
        <a:bodyPr/>
        <a:lstStyle/>
        <a:p>
          <a:endParaRPr lang="tr-TR"/>
        </a:p>
      </dgm:t>
    </dgm:pt>
    <dgm:pt modelId="{E53B70D2-B1AF-4059-9E8F-D7126000B730}">
      <dgm:prSet phldrT="[Metin]" custT="1"/>
      <dgm:spPr/>
      <dgm:t>
        <a:bodyPr/>
        <a:lstStyle/>
        <a:p>
          <a:r>
            <a:rPr lang="tr-TR" sz="11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Dışişleri Bakanlığının Kuruluş ve Görevleri Hakkında Kanun, Madde 2 Kapsamında;</a:t>
          </a:r>
          <a:endParaRPr lang="tr-TR" sz="1100" dirty="0"/>
        </a:p>
      </dgm:t>
    </dgm:pt>
    <dgm:pt modelId="{1B2F08F0-7A00-4B08-A3C3-EE60B8497DD8}" type="parTrans" cxnId="{249F44D5-4579-48B3-803F-CF757F3EBFA8}">
      <dgm:prSet/>
      <dgm:spPr/>
      <dgm:t>
        <a:bodyPr/>
        <a:lstStyle/>
        <a:p>
          <a:endParaRPr lang="tr-TR"/>
        </a:p>
      </dgm:t>
    </dgm:pt>
    <dgm:pt modelId="{42596F9A-8823-4A22-BCED-BEE944443F91}" type="sibTrans" cxnId="{249F44D5-4579-48B3-803F-CF757F3EBFA8}">
      <dgm:prSet/>
      <dgm:spPr/>
      <dgm:t>
        <a:bodyPr/>
        <a:lstStyle/>
        <a:p>
          <a:endParaRPr lang="tr-TR"/>
        </a:p>
      </dgm:t>
    </dgm:pt>
    <dgm:pt modelId="{5894B33C-4DA2-4422-A2EB-DA21F9BA5A4D}">
      <dgm:prSet custT="1"/>
      <dgm:spPr/>
      <dgm:t>
        <a:bodyPr/>
        <a:lstStyle/>
        <a:p>
          <a:r>
            <a:rPr lang="tr-TR" sz="11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 Türkiye Cumhuriyetinin dış politikasının tespiti için hazırlık çalışmaları yapmak ve tekliflerde bulunmak, Hükümet tarafından tayin ve tespit edilen hedef ve esaslara göre dış politikayı uygulamak ve koordine etmek. </a:t>
          </a:r>
        </a:p>
      </dgm:t>
    </dgm:pt>
    <dgm:pt modelId="{A476F0B3-8721-4454-B72A-771227CC68CF}" type="parTrans" cxnId="{B6BC823A-BADB-4FD6-AEFF-8FCE897BF5F4}">
      <dgm:prSet/>
      <dgm:spPr/>
      <dgm:t>
        <a:bodyPr/>
        <a:lstStyle/>
        <a:p>
          <a:endParaRPr lang="tr-TR"/>
        </a:p>
      </dgm:t>
    </dgm:pt>
    <dgm:pt modelId="{41A321B9-2B88-4C43-A9AB-0D06A58BBCBF}" type="sibTrans" cxnId="{B6BC823A-BADB-4FD6-AEFF-8FCE897BF5F4}">
      <dgm:prSet/>
      <dgm:spPr/>
      <dgm:t>
        <a:bodyPr/>
        <a:lstStyle/>
        <a:p>
          <a:endParaRPr lang="tr-TR"/>
        </a:p>
      </dgm:t>
    </dgm:pt>
    <dgm:pt modelId="{0E474906-DB0F-440A-AF91-DC8F5BA21369}">
      <dgm:prSet custT="1"/>
      <dgm:spPr/>
      <dgm:t>
        <a:bodyPr/>
        <a:lstStyle/>
        <a:p>
          <a:r>
            <a:rPr lang="tr-TR" sz="11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g) 31/5/1963 </a:t>
          </a:r>
          <a:r>
            <a:rPr lang="tr-TR" sz="1100"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li</a:t>
          </a:r>
          <a:r>
            <a:rPr lang="tr-TR" sz="11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ve 244 sayılı Milletlerarası </a:t>
          </a:r>
          <a:r>
            <a:rPr lang="tr-TR" sz="1100"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Andlaşmaların</a:t>
          </a:r>
          <a:r>
            <a:rPr lang="tr-TR" sz="11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Yapılması, Yürürlüğü ve Yayınlanması ile Bazı </a:t>
          </a:r>
          <a:r>
            <a:rPr lang="tr-TR" sz="1100"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Andlaşmaların</a:t>
          </a:r>
          <a:r>
            <a:rPr lang="tr-TR" sz="11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Yapılması İçin Bakanlar Kuruluna Yetki verilmesi Hakkında Kanun çerçevesinde, diğer devletlerle ve uluslararası kuruluşlarla akdedilen </a:t>
          </a:r>
          <a:r>
            <a:rPr lang="tr-TR" sz="1100"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andlaşmalara</a:t>
          </a:r>
          <a:r>
            <a:rPr lang="tr-TR" sz="11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ilişkin </a:t>
          </a:r>
          <a:r>
            <a:rPr lang="tr-TR" sz="11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temas, müzakere, yetki belgesi, imza, onay ve tescil süreçlerini ilgili kamu kurum ve kuruluşları ile işbirliği içinde yürütmek</a:t>
          </a:r>
          <a:r>
            <a:rPr lang="tr-TR" sz="11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bu </a:t>
          </a:r>
          <a:r>
            <a:rPr lang="tr-TR" sz="1100"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andlaşmaları</a:t>
          </a:r>
          <a:r>
            <a:rPr lang="tr-TR" sz="11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veya tescil edilmiş kopyalarını muhafaza etmek ve sicillerini tutmak, </a:t>
          </a:r>
          <a:r>
            <a:rPr lang="tr-TR" sz="1100" b="1"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andlaşma</a:t>
          </a:r>
          <a:r>
            <a:rPr lang="tr-TR" sz="11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taslaklarının mevzuata uygunluğunu incelemek ve görüş bildirmek. </a:t>
          </a:r>
          <a:endParaRPr lang="tr-TR" sz="11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E9BE937F-BE11-4FA2-9D7C-14EE832FF8F5}" type="parTrans" cxnId="{B989EE6F-09B4-479C-9F6F-6FA7D9F83416}">
      <dgm:prSet/>
      <dgm:spPr/>
      <dgm:t>
        <a:bodyPr/>
        <a:lstStyle/>
        <a:p>
          <a:endParaRPr lang="tr-TR"/>
        </a:p>
      </dgm:t>
    </dgm:pt>
    <dgm:pt modelId="{FB4026A8-325C-44CB-A4DD-FD3A77CA3DB7}" type="sibTrans" cxnId="{B989EE6F-09B4-479C-9F6F-6FA7D9F83416}">
      <dgm:prSet/>
      <dgm:spPr/>
      <dgm:t>
        <a:bodyPr/>
        <a:lstStyle/>
        <a:p>
          <a:endParaRPr lang="tr-TR"/>
        </a:p>
      </dgm:t>
    </dgm:pt>
    <dgm:pt modelId="{A350445C-C2EC-487B-9F7C-E4C7567F55B2}">
      <dgm:prSet phldrT="[Metin]" custT="1"/>
      <dgm:spPr/>
      <dgm:t>
        <a:bodyPr/>
        <a:lstStyle/>
        <a:p>
          <a:r>
            <a:rPr lang="tr-TR" sz="2000" dirty="0" smtClean="0"/>
            <a:t>Kalkınma Bakanlığı</a:t>
          </a:r>
          <a:endParaRPr lang="tr-TR" sz="2000" dirty="0"/>
        </a:p>
      </dgm:t>
    </dgm:pt>
    <dgm:pt modelId="{4C44E3D1-6FAF-41F3-B4C1-61EE60690DAE}" type="parTrans" cxnId="{21E89CAF-289F-46AE-B2FA-EBA8150860F8}">
      <dgm:prSet/>
      <dgm:spPr/>
      <dgm:t>
        <a:bodyPr/>
        <a:lstStyle/>
        <a:p>
          <a:endParaRPr lang="tr-TR"/>
        </a:p>
      </dgm:t>
    </dgm:pt>
    <dgm:pt modelId="{AA43B38C-2452-4FAA-9F49-0ECF55B20564}" type="sibTrans" cxnId="{21E89CAF-289F-46AE-B2FA-EBA8150860F8}">
      <dgm:prSet/>
      <dgm:spPr/>
      <dgm:t>
        <a:bodyPr/>
        <a:lstStyle/>
        <a:p>
          <a:endParaRPr lang="tr-TR"/>
        </a:p>
      </dgm:t>
    </dgm:pt>
    <dgm:pt modelId="{FAAEFE59-FEBB-4CE9-A8F4-8151766D7647}">
      <dgm:prSet phldrT="[Metin]" custT="1"/>
      <dgm:spPr/>
      <dgm:t>
        <a:bodyPr/>
        <a:lstStyle/>
        <a:p>
          <a:r>
            <a:rPr lang="tr-TR" sz="14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Kalkınma Bakanlığının Teşkilat ve Görevleri Hakkında Kanun Hükmünde Kararname, Madde 2 Kapsamında;</a:t>
          </a:r>
          <a:endParaRPr lang="tr-TR" sz="1400" dirty="0"/>
        </a:p>
      </dgm:t>
    </dgm:pt>
    <dgm:pt modelId="{E1D9F9C3-00AB-4E72-8EAF-FE4717231177}" type="parTrans" cxnId="{73CD7E83-D991-4401-B5C9-C8D08339057D}">
      <dgm:prSet/>
      <dgm:spPr/>
      <dgm:t>
        <a:bodyPr/>
        <a:lstStyle/>
        <a:p>
          <a:endParaRPr lang="tr-TR"/>
        </a:p>
      </dgm:t>
    </dgm:pt>
    <dgm:pt modelId="{A314B283-43DC-4AEB-B6DD-1157ACC4F41B}" type="sibTrans" cxnId="{73CD7E83-D991-4401-B5C9-C8D08339057D}">
      <dgm:prSet/>
      <dgm:spPr/>
      <dgm:t>
        <a:bodyPr/>
        <a:lstStyle/>
        <a:p>
          <a:endParaRPr lang="tr-TR"/>
        </a:p>
      </dgm:t>
    </dgm:pt>
    <dgm:pt modelId="{5CCF600D-2750-431F-A02E-70AE0B4CFBFB}">
      <dgm:prSet custT="1"/>
      <dgm:spPr/>
      <dgm:t>
        <a:bodyPr/>
        <a:lstStyle/>
        <a:p>
          <a:r>
            <a:rPr lang="tr-TR" sz="14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j) </a:t>
          </a:r>
          <a:r>
            <a:rPr lang="tr-TR" sz="14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Bilgi toplumuna ilişkin politika, hedef ve stratejileri hazırlamak, bu alanda kamu kurum ve kuruluşları, sivil toplum örgütleri ve özel sektör arasındaki koordinasyonu sağlamak </a:t>
          </a:r>
          <a:r>
            <a:rPr lang="tr-TR" sz="14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ve uygulamayı etkin bir biçimde yönlendirmek.</a:t>
          </a:r>
          <a:endParaRPr lang="tr-TR" sz="14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880C9A6-E416-4C7A-AFA3-87F2CFE806CF}" type="parTrans" cxnId="{C3310F87-42AB-413A-A61D-AB0E4600110D}">
      <dgm:prSet/>
      <dgm:spPr/>
      <dgm:t>
        <a:bodyPr/>
        <a:lstStyle/>
        <a:p>
          <a:endParaRPr lang="tr-TR"/>
        </a:p>
      </dgm:t>
    </dgm:pt>
    <dgm:pt modelId="{45E47320-87AA-4010-A4C7-0C69EE60B57C}" type="sibTrans" cxnId="{C3310F87-42AB-413A-A61D-AB0E4600110D}">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B0E07C16-FFF5-48F7-8F20-04D4FD999A93}" type="pres">
      <dgm:prSet presAssocID="{DCAA9EC1-F111-403F-A6AB-F647893DBFC9}" presName="linNode" presStyleCnt="0"/>
      <dgm:spPr/>
    </dgm:pt>
    <dgm:pt modelId="{8B02CCFF-5AEC-458B-B171-E89DC32D840F}" type="pres">
      <dgm:prSet presAssocID="{DCAA9EC1-F111-403F-A6AB-F647893DBFC9}" presName="parentText" presStyleLbl="node1" presStyleIdx="0" presStyleCnt="3" custScaleX="44976">
        <dgm:presLayoutVars>
          <dgm:chMax val="1"/>
          <dgm:bulletEnabled val="1"/>
        </dgm:presLayoutVars>
      </dgm:prSet>
      <dgm:spPr/>
      <dgm:t>
        <a:bodyPr/>
        <a:lstStyle/>
        <a:p>
          <a:endParaRPr lang="tr-TR"/>
        </a:p>
      </dgm:t>
    </dgm:pt>
    <dgm:pt modelId="{179CBE66-2960-4C45-B6F4-4D3480AE33E7}" type="pres">
      <dgm:prSet presAssocID="{DCAA9EC1-F111-403F-A6AB-F647893DBFC9}" presName="descendantText" presStyleLbl="alignAccFollowNode1" presStyleIdx="0" presStyleCnt="3" custScaleX="127644">
        <dgm:presLayoutVars>
          <dgm:bulletEnabled val="1"/>
        </dgm:presLayoutVars>
      </dgm:prSet>
      <dgm:spPr/>
      <dgm:t>
        <a:bodyPr/>
        <a:lstStyle/>
        <a:p>
          <a:endParaRPr lang="tr-TR"/>
        </a:p>
      </dgm:t>
    </dgm:pt>
    <dgm:pt modelId="{CA3E6981-75DA-4771-A403-F950860DC605}" type="pres">
      <dgm:prSet presAssocID="{214D6061-FD27-49E0-8DD1-F1E694C93C78}" presName="sp" presStyleCnt="0"/>
      <dgm:spPr/>
    </dgm:pt>
    <dgm:pt modelId="{8741B896-E5C0-4140-A280-B755EB2716F3}" type="pres">
      <dgm:prSet presAssocID="{D119445D-C7B5-49A0-BCCB-6D8939FA955B}" presName="linNode" presStyleCnt="0"/>
      <dgm:spPr/>
    </dgm:pt>
    <dgm:pt modelId="{EB03564A-4E07-4FAA-AD86-2CAA0A30515C}" type="pres">
      <dgm:prSet presAssocID="{D119445D-C7B5-49A0-BCCB-6D8939FA955B}" presName="parentText" presStyleLbl="node1" presStyleIdx="1" presStyleCnt="3" custScaleX="44976" custScaleY="124576">
        <dgm:presLayoutVars>
          <dgm:chMax val="1"/>
          <dgm:bulletEnabled val="1"/>
        </dgm:presLayoutVars>
      </dgm:prSet>
      <dgm:spPr/>
      <dgm:t>
        <a:bodyPr/>
        <a:lstStyle/>
        <a:p>
          <a:endParaRPr lang="tr-TR"/>
        </a:p>
      </dgm:t>
    </dgm:pt>
    <dgm:pt modelId="{C2D7C29B-FB43-4B7F-BEB1-954020867497}" type="pres">
      <dgm:prSet presAssocID="{D119445D-C7B5-49A0-BCCB-6D8939FA955B}" presName="descendantText" presStyleLbl="alignAccFollowNode1" presStyleIdx="1" presStyleCnt="3" custScaleX="127644" custScaleY="146221">
        <dgm:presLayoutVars>
          <dgm:bulletEnabled val="1"/>
        </dgm:presLayoutVars>
      </dgm:prSet>
      <dgm:spPr/>
      <dgm:t>
        <a:bodyPr/>
        <a:lstStyle/>
        <a:p>
          <a:endParaRPr lang="tr-TR"/>
        </a:p>
      </dgm:t>
    </dgm:pt>
    <dgm:pt modelId="{3D2C855A-6E2E-40A1-8BE1-BC814CD19F10}" type="pres">
      <dgm:prSet presAssocID="{9AD71F82-FA51-4667-9B15-74D664FAEB8B}" presName="sp" presStyleCnt="0"/>
      <dgm:spPr/>
    </dgm:pt>
    <dgm:pt modelId="{C4A7F127-1CE8-4769-B74C-A8D7DAFE3597}" type="pres">
      <dgm:prSet presAssocID="{A350445C-C2EC-487B-9F7C-E4C7567F55B2}" presName="linNode" presStyleCnt="0"/>
      <dgm:spPr/>
    </dgm:pt>
    <dgm:pt modelId="{6FC51130-223D-4DF0-A4C3-5FCEAF93C5D0}" type="pres">
      <dgm:prSet presAssocID="{A350445C-C2EC-487B-9F7C-E4C7567F55B2}" presName="parentText" presStyleLbl="node1" presStyleIdx="2" presStyleCnt="3" custScaleX="44976">
        <dgm:presLayoutVars>
          <dgm:chMax val="1"/>
          <dgm:bulletEnabled val="1"/>
        </dgm:presLayoutVars>
      </dgm:prSet>
      <dgm:spPr/>
      <dgm:t>
        <a:bodyPr/>
        <a:lstStyle/>
        <a:p>
          <a:endParaRPr lang="tr-TR"/>
        </a:p>
      </dgm:t>
    </dgm:pt>
    <dgm:pt modelId="{003BC538-485A-4D62-B754-3C2A6C43AB25}" type="pres">
      <dgm:prSet presAssocID="{A350445C-C2EC-487B-9F7C-E4C7567F55B2}" presName="descendantText" presStyleLbl="alignAccFollowNode1" presStyleIdx="2" presStyleCnt="3" custScaleX="127857">
        <dgm:presLayoutVars>
          <dgm:bulletEnabled val="1"/>
        </dgm:presLayoutVars>
      </dgm:prSet>
      <dgm:spPr/>
      <dgm:t>
        <a:bodyPr/>
        <a:lstStyle/>
        <a:p>
          <a:endParaRPr lang="tr-TR"/>
        </a:p>
      </dgm:t>
    </dgm:pt>
  </dgm:ptLst>
  <dgm:cxnLst>
    <dgm:cxn modelId="{266E537C-7C5F-4A28-935C-B74B9C164460}" type="presOf" srcId="{9E68A843-F935-455E-90BD-70A7FE45CA0C}" destId="{DE068725-45D7-4B72-ADCE-AAA88F174C68}" srcOrd="0" destOrd="0" presId="urn:microsoft.com/office/officeart/2005/8/layout/vList5"/>
    <dgm:cxn modelId="{0F11E27F-7A48-4670-857C-6A22DA77EA49}" srcId="{DCAA9EC1-F111-403F-A6AB-F647893DBFC9}" destId="{9B2D8CA3-F676-472B-92BD-C7550468FC55}" srcOrd="1" destOrd="0" parTransId="{54769F77-2652-479D-906A-22F51D6D5D74}" sibTransId="{98132C3A-64A1-407D-B1AD-F907001FD07E}"/>
    <dgm:cxn modelId="{AF9251D6-867A-4C8A-B2C4-B5E4219D0B32}" type="presOf" srcId="{DCAA9EC1-F111-403F-A6AB-F647893DBFC9}" destId="{8B02CCFF-5AEC-458B-B171-E89DC32D840F}" srcOrd="0" destOrd="0" presId="urn:microsoft.com/office/officeart/2005/8/layout/vList5"/>
    <dgm:cxn modelId="{21E89CAF-289F-46AE-B2FA-EBA8150860F8}" srcId="{9E68A843-F935-455E-90BD-70A7FE45CA0C}" destId="{A350445C-C2EC-487B-9F7C-E4C7567F55B2}" srcOrd="2" destOrd="0" parTransId="{4C44E3D1-6FAF-41F3-B4C1-61EE60690DAE}" sibTransId="{AA43B38C-2452-4FAA-9F49-0ECF55B20564}"/>
    <dgm:cxn modelId="{C9B034A2-7BF8-4D68-AAC1-99E72BFB3DE5}" srcId="{9E68A843-F935-455E-90BD-70A7FE45CA0C}" destId="{DCAA9EC1-F111-403F-A6AB-F647893DBFC9}" srcOrd="0" destOrd="0" parTransId="{E4D8B84A-8499-4BDC-8CFC-E03459BFCD20}" sibTransId="{214D6061-FD27-49E0-8DD1-F1E694C93C78}"/>
    <dgm:cxn modelId="{EF813C48-EBF0-4CD6-A0CA-951D1519FB97}" type="presOf" srcId="{A350445C-C2EC-487B-9F7C-E4C7567F55B2}" destId="{6FC51130-223D-4DF0-A4C3-5FCEAF93C5D0}" srcOrd="0" destOrd="0" presId="urn:microsoft.com/office/officeart/2005/8/layout/vList5"/>
    <dgm:cxn modelId="{EB01AB2D-BA63-4C80-8B42-AC4894AF0754}" type="presOf" srcId="{E53B70D2-B1AF-4059-9E8F-D7126000B730}" destId="{C2D7C29B-FB43-4B7F-BEB1-954020867497}" srcOrd="0" destOrd="0" presId="urn:microsoft.com/office/officeart/2005/8/layout/vList5"/>
    <dgm:cxn modelId="{E8A730BB-FB8E-4345-8A3A-19F524B11B2F}" type="presOf" srcId="{9B2D8CA3-F676-472B-92BD-C7550468FC55}" destId="{179CBE66-2960-4C45-B6F4-4D3480AE33E7}" srcOrd="0" destOrd="1" presId="urn:microsoft.com/office/officeart/2005/8/layout/vList5"/>
    <dgm:cxn modelId="{1117C7F8-F03D-4043-A1FE-46B600B28A63}" type="presOf" srcId="{E47462F0-4794-4DE8-BF0D-9EAB866F2022}" destId="{179CBE66-2960-4C45-B6F4-4D3480AE33E7}" srcOrd="0" destOrd="0" presId="urn:microsoft.com/office/officeart/2005/8/layout/vList5"/>
    <dgm:cxn modelId="{1484ACD4-7AC9-408A-9D26-C2D73588587F}" type="presOf" srcId="{5CCF600D-2750-431F-A02E-70AE0B4CFBFB}" destId="{003BC538-485A-4D62-B754-3C2A6C43AB25}" srcOrd="0" destOrd="1" presId="urn:microsoft.com/office/officeart/2005/8/layout/vList5"/>
    <dgm:cxn modelId="{5E69C10A-FDA6-48C2-8D68-9BBE7464C2A0}" type="presOf" srcId="{0E474906-DB0F-440A-AF91-DC8F5BA21369}" destId="{C2D7C29B-FB43-4B7F-BEB1-954020867497}" srcOrd="0" destOrd="2" presId="urn:microsoft.com/office/officeart/2005/8/layout/vList5"/>
    <dgm:cxn modelId="{B968FFB2-0192-4CEB-8AE5-D55E2F22D630}" type="presOf" srcId="{FAAEFE59-FEBB-4CE9-A8F4-8151766D7647}" destId="{003BC538-485A-4D62-B754-3C2A6C43AB25}" srcOrd="0" destOrd="0" presId="urn:microsoft.com/office/officeart/2005/8/layout/vList5"/>
    <dgm:cxn modelId="{8FB4B600-6F0D-497D-A5D8-348D4AEF89F1}" srcId="{DCAA9EC1-F111-403F-A6AB-F647893DBFC9}" destId="{E47462F0-4794-4DE8-BF0D-9EAB866F2022}" srcOrd="0" destOrd="0" parTransId="{1D01B665-55D1-4D40-8E04-E99B4AB63C09}" sibTransId="{CA8204EF-A24F-4F7E-9CD5-6879852D05EE}"/>
    <dgm:cxn modelId="{45C0B0A6-71E7-4393-BD67-BF885B9E9A1A}" type="presOf" srcId="{D119445D-C7B5-49A0-BCCB-6D8939FA955B}" destId="{EB03564A-4E07-4FAA-AD86-2CAA0A30515C}" srcOrd="0" destOrd="0" presId="urn:microsoft.com/office/officeart/2005/8/layout/vList5"/>
    <dgm:cxn modelId="{C3310F87-42AB-413A-A61D-AB0E4600110D}" srcId="{A350445C-C2EC-487B-9F7C-E4C7567F55B2}" destId="{5CCF600D-2750-431F-A02E-70AE0B4CFBFB}" srcOrd="1" destOrd="0" parTransId="{1880C9A6-E416-4C7A-AFA3-87F2CFE806CF}" sibTransId="{45E47320-87AA-4010-A4C7-0C69EE60B57C}"/>
    <dgm:cxn modelId="{713C13DA-931F-4796-A8C1-6DC8BCC88959}" type="presOf" srcId="{5894B33C-4DA2-4422-A2EB-DA21F9BA5A4D}" destId="{C2D7C29B-FB43-4B7F-BEB1-954020867497}" srcOrd="0" destOrd="1" presId="urn:microsoft.com/office/officeart/2005/8/layout/vList5"/>
    <dgm:cxn modelId="{B989EE6F-09B4-479C-9F6F-6FA7D9F83416}" srcId="{D119445D-C7B5-49A0-BCCB-6D8939FA955B}" destId="{0E474906-DB0F-440A-AF91-DC8F5BA21369}" srcOrd="2" destOrd="0" parTransId="{E9BE937F-BE11-4FA2-9D7C-14EE832FF8F5}" sibTransId="{FB4026A8-325C-44CB-A4DD-FD3A77CA3DB7}"/>
    <dgm:cxn modelId="{73CD7E83-D991-4401-B5C9-C8D08339057D}" srcId="{A350445C-C2EC-487B-9F7C-E4C7567F55B2}" destId="{FAAEFE59-FEBB-4CE9-A8F4-8151766D7647}" srcOrd="0" destOrd="0" parTransId="{E1D9F9C3-00AB-4E72-8EAF-FE4717231177}" sibTransId="{A314B283-43DC-4AEB-B6DD-1157ACC4F41B}"/>
    <dgm:cxn modelId="{249F44D5-4579-48B3-803F-CF757F3EBFA8}" srcId="{D119445D-C7B5-49A0-BCCB-6D8939FA955B}" destId="{E53B70D2-B1AF-4059-9E8F-D7126000B730}" srcOrd="0" destOrd="0" parTransId="{1B2F08F0-7A00-4B08-A3C3-EE60B8497DD8}" sibTransId="{42596F9A-8823-4A22-BCED-BEE944443F91}"/>
    <dgm:cxn modelId="{F90CD022-7728-4AAD-A6A5-4BE6AC03185E}" srcId="{9E68A843-F935-455E-90BD-70A7FE45CA0C}" destId="{D119445D-C7B5-49A0-BCCB-6D8939FA955B}" srcOrd="1" destOrd="0" parTransId="{B2B5BE59-9F79-4499-A3F5-8F06C15CBCEA}" sibTransId="{9AD71F82-FA51-4667-9B15-74D664FAEB8B}"/>
    <dgm:cxn modelId="{B6BC823A-BADB-4FD6-AEFF-8FCE897BF5F4}" srcId="{D119445D-C7B5-49A0-BCCB-6D8939FA955B}" destId="{5894B33C-4DA2-4422-A2EB-DA21F9BA5A4D}" srcOrd="1" destOrd="0" parTransId="{A476F0B3-8721-4454-B72A-771227CC68CF}" sibTransId="{41A321B9-2B88-4C43-A9AB-0D06A58BBCBF}"/>
    <dgm:cxn modelId="{04BBF1DE-FC59-47FC-A00A-941E11CB8714}" type="presParOf" srcId="{DE068725-45D7-4B72-ADCE-AAA88F174C68}" destId="{B0E07C16-FFF5-48F7-8F20-04D4FD999A93}" srcOrd="0" destOrd="0" presId="urn:microsoft.com/office/officeart/2005/8/layout/vList5"/>
    <dgm:cxn modelId="{9E4FD300-3E3B-4938-97DB-CB32F7F3C0F5}" type="presParOf" srcId="{B0E07C16-FFF5-48F7-8F20-04D4FD999A93}" destId="{8B02CCFF-5AEC-458B-B171-E89DC32D840F}" srcOrd="0" destOrd="0" presId="urn:microsoft.com/office/officeart/2005/8/layout/vList5"/>
    <dgm:cxn modelId="{EE28C255-5D0A-4E67-AC51-E17178469568}" type="presParOf" srcId="{B0E07C16-FFF5-48F7-8F20-04D4FD999A93}" destId="{179CBE66-2960-4C45-B6F4-4D3480AE33E7}" srcOrd="1" destOrd="0" presId="urn:microsoft.com/office/officeart/2005/8/layout/vList5"/>
    <dgm:cxn modelId="{198C3375-7F52-486A-86E2-711E422A4391}" type="presParOf" srcId="{DE068725-45D7-4B72-ADCE-AAA88F174C68}" destId="{CA3E6981-75DA-4771-A403-F950860DC605}" srcOrd="1" destOrd="0" presId="urn:microsoft.com/office/officeart/2005/8/layout/vList5"/>
    <dgm:cxn modelId="{ACEA3D68-A687-487F-8685-C07293FAF52E}" type="presParOf" srcId="{DE068725-45D7-4B72-ADCE-AAA88F174C68}" destId="{8741B896-E5C0-4140-A280-B755EB2716F3}" srcOrd="2" destOrd="0" presId="urn:microsoft.com/office/officeart/2005/8/layout/vList5"/>
    <dgm:cxn modelId="{6D1C0DA4-D888-456D-B6AC-402C0CDE8BB3}" type="presParOf" srcId="{8741B896-E5C0-4140-A280-B755EB2716F3}" destId="{EB03564A-4E07-4FAA-AD86-2CAA0A30515C}" srcOrd="0" destOrd="0" presId="urn:microsoft.com/office/officeart/2005/8/layout/vList5"/>
    <dgm:cxn modelId="{EF9570D7-88B2-481F-9B6E-28E44947AB3F}" type="presParOf" srcId="{8741B896-E5C0-4140-A280-B755EB2716F3}" destId="{C2D7C29B-FB43-4B7F-BEB1-954020867497}" srcOrd="1" destOrd="0" presId="urn:microsoft.com/office/officeart/2005/8/layout/vList5"/>
    <dgm:cxn modelId="{2C6E62E2-31E5-444E-AF85-56342D93DC37}" type="presParOf" srcId="{DE068725-45D7-4B72-ADCE-AAA88F174C68}" destId="{3D2C855A-6E2E-40A1-8BE1-BC814CD19F10}" srcOrd="3" destOrd="0" presId="urn:microsoft.com/office/officeart/2005/8/layout/vList5"/>
    <dgm:cxn modelId="{0E1DA831-9E0D-4A8E-95F2-689BD66BDDB4}" type="presParOf" srcId="{DE068725-45D7-4B72-ADCE-AAA88F174C68}" destId="{C4A7F127-1CE8-4769-B74C-A8D7DAFE3597}" srcOrd="4" destOrd="0" presId="urn:microsoft.com/office/officeart/2005/8/layout/vList5"/>
    <dgm:cxn modelId="{1FC69DB3-6A61-4805-ABA1-FB7619D19A93}" type="presParOf" srcId="{C4A7F127-1CE8-4769-B74C-A8D7DAFE3597}" destId="{6FC51130-223D-4DF0-A4C3-5FCEAF93C5D0}" srcOrd="0" destOrd="0" presId="urn:microsoft.com/office/officeart/2005/8/layout/vList5"/>
    <dgm:cxn modelId="{3D07D09D-F9DE-4742-8251-DEC82243AED7}" type="presParOf" srcId="{C4A7F127-1CE8-4769-B74C-A8D7DAFE3597}" destId="{003BC538-485A-4D62-B754-3C2A6C43AB25}"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88BBD1FA-3DBD-4EF2-96B0-2ED75D5AAE8D}" type="presOf" srcId="{9971BDDA-7F5A-4283-BABC-2783F2DAEC2A}" destId="{731FA5CE-5300-4FB1-B873-8E580626F98D}"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0F99348D-2558-4FAD-9798-458D54F3C780}" type="presOf" srcId="{84C7E155-22FD-4C9A-80F2-286C57991394}" destId="{10C4BF1F-27B7-4C3B-BBA3-4D2570A5BEDE}" srcOrd="0" destOrd="0" presId="urn:microsoft.com/office/officeart/2005/8/layout/hChevron3"/>
    <dgm:cxn modelId="{CC29BDE4-528F-4512-9679-EA644C9F3EF0}" type="presOf" srcId="{CF1FACA8-8E3A-4DD6-8967-1C0C6A60FFEB}" destId="{D5BE4F38-1013-49A4-92D3-475C4BC8BE6A}"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F9D5493A-121B-4840-BB36-F64CE24A117F}" type="presOf" srcId="{29B07A9B-758D-4B21-AA1D-5D156007851D}" destId="{624C2BBB-E225-457B-9030-4059AD5FDDB1}" srcOrd="0" destOrd="0" presId="urn:microsoft.com/office/officeart/2005/8/layout/hChevron3"/>
    <dgm:cxn modelId="{3ACAA083-4835-4B49-87DE-2E3E02F5D275}" type="presOf" srcId="{6D8F616C-5560-4CFA-9142-DE89A3921BF2}" destId="{B825B2F3-592F-4595-A1FE-D4717540E29F}" srcOrd="0" destOrd="0" presId="urn:microsoft.com/office/officeart/2005/8/layout/hChevron3"/>
    <dgm:cxn modelId="{5D12E804-FDA9-47C8-9130-192EB07F958E}" type="presOf" srcId="{9760DC9B-F2BE-4099-942D-79204F4AD244}" destId="{846A4B04-42D5-43EE-9EE7-1E2D8FAEC0C2}"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9B1E91F3-8C80-4D97-9B5D-BE192A8CC9CF}" type="presOf" srcId="{190F4928-E1E4-4DBB-BEF3-F88FDCB45E61}" destId="{9B891A10-9F93-434D-9B18-A4AABC3528AD}" srcOrd="0" destOrd="0" presId="urn:microsoft.com/office/officeart/2005/8/layout/hChevron3"/>
    <dgm:cxn modelId="{FB7D40E7-ED04-46FC-A138-648CB29B1CFB}" type="presParOf" srcId="{846A4B04-42D5-43EE-9EE7-1E2D8FAEC0C2}" destId="{D5BE4F38-1013-49A4-92D3-475C4BC8BE6A}" srcOrd="0" destOrd="0" presId="urn:microsoft.com/office/officeart/2005/8/layout/hChevron3"/>
    <dgm:cxn modelId="{6394BCEC-0DBF-4673-8EB3-B29B93D65B1C}" type="presParOf" srcId="{846A4B04-42D5-43EE-9EE7-1E2D8FAEC0C2}" destId="{6EEDA9E6-F5CD-4925-9D60-2CD4CAFC7D67}" srcOrd="1" destOrd="0" presId="urn:microsoft.com/office/officeart/2005/8/layout/hChevron3"/>
    <dgm:cxn modelId="{D8BAFF12-FF92-4DF7-88FE-99838E254ECC}" type="presParOf" srcId="{846A4B04-42D5-43EE-9EE7-1E2D8FAEC0C2}" destId="{10C4BF1F-27B7-4C3B-BBA3-4D2570A5BEDE}" srcOrd="2" destOrd="0" presId="urn:microsoft.com/office/officeart/2005/8/layout/hChevron3"/>
    <dgm:cxn modelId="{FDBEA699-E5CF-4861-BB7E-585929D9D727}" type="presParOf" srcId="{846A4B04-42D5-43EE-9EE7-1E2D8FAEC0C2}" destId="{5D081AB1-DF61-4008-84D7-14292ADDA097}" srcOrd="3" destOrd="0" presId="urn:microsoft.com/office/officeart/2005/8/layout/hChevron3"/>
    <dgm:cxn modelId="{4D7D26CE-AEA7-47BE-BE89-335E1B7DC53F}" type="presParOf" srcId="{846A4B04-42D5-43EE-9EE7-1E2D8FAEC0C2}" destId="{731FA5CE-5300-4FB1-B873-8E580626F98D}" srcOrd="4" destOrd="0" presId="urn:microsoft.com/office/officeart/2005/8/layout/hChevron3"/>
    <dgm:cxn modelId="{A555E770-CB57-4143-A2A2-149D1A968A27}" type="presParOf" srcId="{846A4B04-42D5-43EE-9EE7-1E2D8FAEC0C2}" destId="{C808C3B9-2886-4F6C-8942-88251E22EFD2}" srcOrd="5" destOrd="0" presId="urn:microsoft.com/office/officeart/2005/8/layout/hChevron3"/>
    <dgm:cxn modelId="{E4770A8C-C6A7-4BDF-AE4B-799F53E77D94}" type="presParOf" srcId="{846A4B04-42D5-43EE-9EE7-1E2D8FAEC0C2}" destId="{624C2BBB-E225-457B-9030-4059AD5FDDB1}" srcOrd="6" destOrd="0" presId="urn:microsoft.com/office/officeart/2005/8/layout/hChevron3"/>
    <dgm:cxn modelId="{22CFF3C1-2945-4954-8EE2-9A5206ADE203}" type="presParOf" srcId="{846A4B04-42D5-43EE-9EE7-1E2D8FAEC0C2}" destId="{347E1C1E-973C-4DD3-AA23-898DC4EBC2DA}" srcOrd="7" destOrd="0" presId="urn:microsoft.com/office/officeart/2005/8/layout/hChevron3"/>
    <dgm:cxn modelId="{32C2BC32-71B5-4D39-AC9F-7B5AF6071F83}" type="presParOf" srcId="{846A4B04-42D5-43EE-9EE7-1E2D8FAEC0C2}" destId="{B825B2F3-592F-4595-A1FE-D4717540E29F}" srcOrd="8" destOrd="0" presId="urn:microsoft.com/office/officeart/2005/8/layout/hChevron3"/>
    <dgm:cxn modelId="{CFD9B42E-E851-4A64-B664-E017601051E9}" type="presParOf" srcId="{846A4B04-42D5-43EE-9EE7-1E2D8FAEC0C2}" destId="{78285BEB-221E-4EF4-9C0B-D3C87E78ECE1}" srcOrd="9" destOrd="0" presId="urn:microsoft.com/office/officeart/2005/8/layout/hChevron3"/>
    <dgm:cxn modelId="{BBE66548-4F5B-4789-A7D3-878D3B5FDCF8}"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B984AF2D-9DC8-4747-B0FB-E6DC414F4E1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2C8CA36A-08B0-45F8-86FD-63E02EADFA65}">
      <dgm:prSet phldrT="[Metin]" custT="1"/>
      <dgm:spPr>
        <a:solidFill>
          <a:schemeClr val="bg1">
            <a:lumMod val="65000"/>
          </a:schemeClr>
        </a:solidFill>
      </dgm:spPr>
      <dgm:t>
        <a:bodyPr/>
        <a:lstStyle/>
        <a:p>
          <a:r>
            <a:rPr lang="tr-TR" sz="1200" dirty="0" smtClean="0">
              <a:solidFill>
                <a:schemeClr val="bg1"/>
              </a:solidFill>
              <a:hlinkClick xmlns:r="http://schemas.openxmlformats.org/officeDocument/2006/relationships" r:id="rId1" action="ppaction://hlinkfile"/>
            </a:rPr>
            <a:t>İç Birimlerle İlişkili Kuruluş Mevzuatı</a:t>
          </a:r>
          <a:endParaRPr lang="tr-TR" sz="1200" dirty="0">
            <a:solidFill>
              <a:schemeClr val="bg1"/>
            </a:solidFill>
          </a:endParaRPr>
        </a:p>
      </dgm:t>
    </dgm:pt>
    <dgm:pt modelId="{E1511A92-1454-4C3D-8FE4-4B8AD8B0F6E5}" type="parTrans" cxnId="{8D6BFE4D-8E47-41CF-980F-E51091588EE7}">
      <dgm:prSet/>
      <dgm:spPr/>
      <dgm:t>
        <a:bodyPr/>
        <a:lstStyle/>
        <a:p>
          <a:endParaRPr lang="tr-TR"/>
        </a:p>
      </dgm:t>
    </dgm:pt>
    <dgm:pt modelId="{E82BF757-120E-4566-8699-B1C941D36FBB}" type="sibTrans" cxnId="{8D6BFE4D-8E47-41CF-980F-E51091588EE7}">
      <dgm:prSet/>
      <dgm:spPr/>
      <dgm:t>
        <a:bodyPr/>
        <a:lstStyle/>
        <a:p>
          <a:endParaRPr lang="tr-TR"/>
        </a:p>
      </dgm:t>
    </dgm:pt>
    <dgm:pt modelId="{5157A74F-7923-4716-B07A-42FD92E7B8A2}">
      <dgm:prSet phldrT="[Metin]" custT="1"/>
      <dgm:spPr/>
      <dgm:t>
        <a:bodyPr/>
        <a:lstStyle/>
        <a:p>
          <a:pPr rtl="0"/>
          <a:r>
            <a:rPr lang="tr-TR" sz="1000" b="0" i="0" u="none" smtClean="0"/>
            <a:t>Türkiye Cumhuriyeti Anayasası</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FC1A36F6-B11A-4089-AD78-F8A4DE597896}" type="parTrans" cxnId="{0CCD6A40-C723-494E-B91C-46D042D6261D}">
      <dgm:prSet/>
      <dgm:spPr/>
      <dgm:t>
        <a:bodyPr/>
        <a:lstStyle/>
        <a:p>
          <a:endParaRPr lang="tr-TR"/>
        </a:p>
      </dgm:t>
    </dgm:pt>
    <dgm:pt modelId="{56A3FFE1-F08D-4DDF-BD63-C20B4CDF084D}" type="sibTrans" cxnId="{0CCD6A40-C723-494E-B91C-46D042D6261D}">
      <dgm:prSet/>
      <dgm:spPr/>
      <dgm:t>
        <a:bodyPr/>
        <a:lstStyle/>
        <a:p>
          <a:endParaRPr lang="tr-TR"/>
        </a:p>
      </dgm:t>
    </dgm:pt>
    <dgm:pt modelId="{55E63C53-903A-4F63-BDF4-F2CDABACB5E6}">
      <dgm:prSet custT="1"/>
      <dgm:spPr/>
      <dgm:t>
        <a:bodyPr/>
        <a:lstStyle/>
        <a:p>
          <a:r>
            <a:rPr lang="tr-TR" sz="1000" b="0" i="0" u="none" dirty="0" smtClean="0"/>
            <a:t>Gıda, Tarım ve Hayvancılık Bakanlığının Teşkilat ve Görevleri Hakkında Kanun Hükmünde Kararname </a:t>
          </a:r>
          <a:endParaRPr lang="tr-TR" sz="1000" b="0" dirty="0"/>
        </a:p>
      </dgm:t>
    </dgm:pt>
    <dgm:pt modelId="{F253D55D-514A-4B76-95A7-C2F12F24BFD1}" type="sibTrans" cxnId="{A979C825-3A28-4C59-8FEA-806AE58EC889}">
      <dgm:prSet/>
      <dgm:spPr/>
      <dgm:t>
        <a:bodyPr/>
        <a:lstStyle/>
        <a:p>
          <a:endParaRPr lang="tr-TR"/>
        </a:p>
      </dgm:t>
    </dgm:pt>
    <dgm:pt modelId="{4E47A3F0-A82A-4168-A636-F173ECCAF49A}" type="parTrans" cxnId="{A979C825-3A28-4C59-8FEA-806AE58EC889}">
      <dgm:prSet/>
      <dgm:spPr/>
      <dgm:t>
        <a:bodyPr/>
        <a:lstStyle/>
        <a:p>
          <a:endParaRPr lang="tr-TR"/>
        </a:p>
      </dgm:t>
    </dgm:pt>
    <dgm:pt modelId="{F70C505F-BA6B-4D5B-AF6A-3B2367027684}">
      <dgm:prSet custT="1"/>
      <dgm:spPr/>
      <dgm:t>
        <a:bodyPr/>
        <a:lstStyle/>
        <a:p>
          <a:r>
            <a:rPr lang="tr-TR" sz="1000" b="0" i="0" u="none" dirty="0" smtClean="0"/>
            <a:t>Gençlik ve Spor Bakanlığının Teşkilat ve Görevleri Hakkında Kanun Hükmünde Kararname</a:t>
          </a:r>
          <a:endParaRPr lang="tr-TR" sz="1000" b="0" dirty="0"/>
        </a:p>
      </dgm:t>
    </dgm:pt>
    <dgm:pt modelId="{C2EDE826-679A-40FE-8FC2-66B9E905217F}" type="sibTrans" cxnId="{6CBF5144-31CB-444B-BD78-67B08B21C330}">
      <dgm:prSet/>
      <dgm:spPr/>
      <dgm:t>
        <a:bodyPr/>
        <a:lstStyle/>
        <a:p>
          <a:endParaRPr lang="tr-TR"/>
        </a:p>
      </dgm:t>
    </dgm:pt>
    <dgm:pt modelId="{AB9C6F9D-A28B-4898-B666-8D0E4B3EE005}" type="parTrans" cxnId="{6CBF5144-31CB-444B-BD78-67B08B21C330}">
      <dgm:prSet/>
      <dgm:spPr/>
      <dgm:t>
        <a:bodyPr/>
        <a:lstStyle/>
        <a:p>
          <a:endParaRPr lang="tr-TR"/>
        </a:p>
      </dgm:t>
    </dgm:pt>
    <dgm:pt modelId="{C6D1D521-4CAA-4E6D-A82C-5BCE6994991A}">
      <dgm:prSet custT="1"/>
      <dgm:spPr/>
      <dgm:t>
        <a:bodyPr/>
        <a:lstStyle/>
        <a:p>
          <a:r>
            <a:rPr lang="tr-TR" sz="1000" b="0" i="0" u="none" dirty="0" smtClean="0"/>
            <a:t>Enerji ve Tabii Kaynaklar Bakanlığının Teşkilat ve Görevleri Hakkında Kanun</a:t>
          </a:r>
          <a:endParaRPr lang="tr-TR" sz="1000" b="0" dirty="0"/>
        </a:p>
      </dgm:t>
    </dgm:pt>
    <dgm:pt modelId="{40A86BE8-8D73-4552-982C-0E62DA6B2647}" type="sibTrans" cxnId="{A0211763-A1E6-466C-BE0E-FC9B92B1D329}">
      <dgm:prSet/>
      <dgm:spPr/>
      <dgm:t>
        <a:bodyPr/>
        <a:lstStyle/>
        <a:p>
          <a:endParaRPr lang="tr-TR"/>
        </a:p>
      </dgm:t>
    </dgm:pt>
    <dgm:pt modelId="{B5C5B9AD-72BD-48DB-B5EE-2DE9B30D511B}" type="parTrans" cxnId="{A0211763-A1E6-466C-BE0E-FC9B92B1D329}">
      <dgm:prSet/>
      <dgm:spPr/>
      <dgm:t>
        <a:bodyPr/>
        <a:lstStyle/>
        <a:p>
          <a:endParaRPr lang="tr-TR"/>
        </a:p>
      </dgm:t>
    </dgm:pt>
    <dgm:pt modelId="{136B2E49-24FB-465E-820D-83359DBDD053}">
      <dgm:prSet custT="1"/>
      <dgm:spPr/>
      <dgm:t>
        <a:bodyPr/>
        <a:lstStyle/>
        <a:p>
          <a:r>
            <a:rPr lang="tr-TR" sz="1000" b="0" i="0" u="none" dirty="0" smtClean="0"/>
            <a:t>Ekonomi Bakanlığının Teşkilat ve Görevleri Hakkında Kanun Hükmünde Kararname</a:t>
          </a:r>
          <a:endParaRPr lang="tr-TR" sz="1000" b="0" dirty="0"/>
        </a:p>
      </dgm:t>
    </dgm:pt>
    <dgm:pt modelId="{EC3B3923-2680-434E-AEE5-FCC31E06BD54}" type="sibTrans" cxnId="{F749717C-509B-49DA-B87E-D9FB0102332F}">
      <dgm:prSet/>
      <dgm:spPr/>
      <dgm:t>
        <a:bodyPr/>
        <a:lstStyle/>
        <a:p>
          <a:endParaRPr lang="tr-TR"/>
        </a:p>
      </dgm:t>
    </dgm:pt>
    <dgm:pt modelId="{69321DE1-D1D5-481D-9EDC-ABEE1705DA73}" type="parTrans" cxnId="{F749717C-509B-49DA-B87E-D9FB0102332F}">
      <dgm:prSet/>
      <dgm:spPr/>
      <dgm:t>
        <a:bodyPr/>
        <a:lstStyle/>
        <a:p>
          <a:endParaRPr lang="tr-TR"/>
        </a:p>
      </dgm:t>
    </dgm:pt>
    <dgm:pt modelId="{0AF09768-6B8D-408F-9D2C-95014E49464A}">
      <dgm:prSet custT="1"/>
      <dgm:spPr/>
      <dgm:t>
        <a:bodyPr/>
        <a:lstStyle/>
        <a:p>
          <a:r>
            <a:rPr lang="tr-TR" sz="1000" b="0" i="0" u="none" dirty="0" smtClean="0"/>
            <a:t>Dışişleri Bakanlığının Kuruluş ve Görevleri Hakkında Kanun</a:t>
          </a:r>
          <a:endParaRPr lang="tr-TR" sz="1000" b="0" dirty="0"/>
        </a:p>
      </dgm:t>
    </dgm:pt>
    <dgm:pt modelId="{E3CC2ADE-C21F-43B7-80C0-39FC5AD6B921}" type="sibTrans" cxnId="{42F9386A-A1A9-42B5-B2BF-5D046B89DA95}">
      <dgm:prSet/>
      <dgm:spPr/>
      <dgm:t>
        <a:bodyPr/>
        <a:lstStyle/>
        <a:p>
          <a:endParaRPr lang="tr-TR"/>
        </a:p>
      </dgm:t>
    </dgm:pt>
    <dgm:pt modelId="{DD429EBC-4558-49E3-A1F0-C6A6A6A8DDFB}" type="parTrans" cxnId="{42F9386A-A1A9-42B5-B2BF-5D046B89DA95}">
      <dgm:prSet/>
      <dgm:spPr/>
      <dgm:t>
        <a:bodyPr/>
        <a:lstStyle/>
        <a:p>
          <a:endParaRPr lang="tr-TR"/>
        </a:p>
      </dgm:t>
    </dgm:pt>
    <dgm:pt modelId="{5591E572-D86F-436C-9163-A8B54196AB0A}">
      <dgm:prSet custT="1"/>
      <dgm:spPr/>
      <dgm:t>
        <a:bodyPr/>
        <a:lstStyle/>
        <a:p>
          <a:r>
            <a:rPr lang="tr-TR" sz="1000" b="0" i="0" u="none" dirty="0" smtClean="0"/>
            <a:t>Çevre ve Şehircilik Bakanlığının Teşkilat ve Görevleri Hakkında Kanun Hükmünde Kararname</a:t>
          </a:r>
          <a:endParaRPr lang="tr-TR" sz="1000" b="0" dirty="0"/>
        </a:p>
      </dgm:t>
    </dgm:pt>
    <dgm:pt modelId="{A10CED9F-3340-4A85-AA01-886F72E6528F}" type="sibTrans" cxnId="{F441A22C-2424-4332-8DA0-B7AD253627B1}">
      <dgm:prSet/>
      <dgm:spPr/>
      <dgm:t>
        <a:bodyPr/>
        <a:lstStyle/>
        <a:p>
          <a:endParaRPr lang="tr-TR"/>
        </a:p>
      </dgm:t>
    </dgm:pt>
    <dgm:pt modelId="{96CF3193-4829-4EFF-828B-CB0D9E547F86}" type="parTrans" cxnId="{F441A22C-2424-4332-8DA0-B7AD253627B1}">
      <dgm:prSet/>
      <dgm:spPr/>
      <dgm:t>
        <a:bodyPr/>
        <a:lstStyle/>
        <a:p>
          <a:endParaRPr lang="tr-TR"/>
        </a:p>
      </dgm:t>
    </dgm:pt>
    <dgm:pt modelId="{83CD5C8A-594A-4025-9F8D-A98CAD0D5A0B}">
      <dgm:prSet custT="1"/>
      <dgm:spPr/>
      <dgm:t>
        <a:bodyPr/>
        <a:lstStyle/>
        <a:p>
          <a:r>
            <a:rPr lang="tr-TR" sz="1000" b="0" i="0" u="none" dirty="0" smtClean="0"/>
            <a:t>Çalışma ve Sosyal Güvenlik Bakanlığının Teşkilat ve Görevleri Hakkında Kanun</a:t>
          </a:r>
          <a:endParaRPr lang="tr-TR" sz="1000" b="0" dirty="0"/>
        </a:p>
      </dgm:t>
    </dgm:pt>
    <dgm:pt modelId="{86DA0E3D-CA82-4D34-A5BB-00EFBA8451AF}" type="sibTrans" cxnId="{2393A169-1E63-4F91-B8E2-29E2C6ED913D}">
      <dgm:prSet/>
      <dgm:spPr/>
      <dgm:t>
        <a:bodyPr/>
        <a:lstStyle/>
        <a:p>
          <a:endParaRPr lang="tr-TR"/>
        </a:p>
      </dgm:t>
    </dgm:pt>
    <dgm:pt modelId="{B37059BF-03C4-46EB-A827-67DEF0F2F1AE}" type="parTrans" cxnId="{2393A169-1E63-4F91-B8E2-29E2C6ED913D}">
      <dgm:prSet/>
      <dgm:spPr/>
      <dgm:t>
        <a:bodyPr/>
        <a:lstStyle/>
        <a:p>
          <a:endParaRPr lang="tr-TR"/>
        </a:p>
      </dgm:t>
    </dgm:pt>
    <dgm:pt modelId="{749854D9-9BAD-4C75-AC6F-D5BED8725428}">
      <dgm:prSet custT="1"/>
      <dgm:spPr/>
      <dgm:t>
        <a:bodyPr/>
        <a:lstStyle/>
        <a:p>
          <a:r>
            <a:rPr lang="tr-TR" sz="1000" b="0" i="0" u="none" dirty="0" smtClean="0"/>
            <a:t>Bilim, Sanayi ve Teknoloji Bakanlığının Teşkilat ve Görevleri Hakkında Kanun Hükmünde Kararname</a:t>
          </a:r>
          <a:endParaRPr lang="tr-TR" sz="1000" b="0" dirty="0"/>
        </a:p>
      </dgm:t>
    </dgm:pt>
    <dgm:pt modelId="{2888059C-E48B-47DB-83BD-18A6064EB8C6}" type="sibTrans" cxnId="{EE10F8BD-FD4A-4F4B-BBF0-9924D42DFA03}">
      <dgm:prSet/>
      <dgm:spPr/>
      <dgm:t>
        <a:bodyPr/>
        <a:lstStyle/>
        <a:p>
          <a:endParaRPr lang="tr-TR"/>
        </a:p>
      </dgm:t>
    </dgm:pt>
    <dgm:pt modelId="{2A539862-8BFE-42F6-8452-49A4D1C6B5F2}" type="parTrans" cxnId="{EE10F8BD-FD4A-4F4B-BBF0-9924D42DFA03}">
      <dgm:prSet/>
      <dgm:spPr/>
      <dgm:t>
        <a:bodyPr/>
        <a:lstStyle/>
        <a:p>
          <a:endParaRPr lang="tr-TR"/>
        </a:p>
      </dgm:t>
    </dgm:pt>
    <dgm:pt modelId="{86C37057-85DC-4EAF-9E48-5AD99A1F4026}">
      <dgm:prSet custT="1"/>
      <dgm:spPr/>
      <dgm:t>
        <a:bodyPr/>
        <a:lstStyle/>
        <a:p>
          <a:r>
            <a:rPr lang="tr-TR" sz="1000" b="0" i="0" u="none" dirty="0" smtClean="0"/>
            <a:t>Avrupa Birliği Bakanlığının Teşkilat ve Görevleri Hakkında Kanun Hükmünde Kararname</a:t>
          </a:r>
          <a:endParaRPr lang="tr-TR" sz="1000" b="0" dirty="0"/>
        </a:p>
      </dgm:t>
    </dgm:pt>
    <dgm:pt modelId="{EBC8A7E7-9263-44E5-9709-31D88254FBB2}" type="sibTrans" cxnId="{A80423EA-AC8B-4DC0-98B4-12B38D518AFB}">
      <dgm:prSet/>
      <dgm:spPr/>
      <dgm:t>
        <a:bodyPr/>
        <a:lstStyle/>
        <a:p>
          <a:endParaRPr lang="tr-TR"/>
        </a:p>
      </dgm:t>
    </dgm:pt>
    <dgm:pt modelId="{F10B62F2-F016-467D-86A7-56FEE3E31056}" type="parTrans" cxnId="{A80423EA-AC8B-4DC0-98B4-12B38D518AFB}">
      <dgm:prSet/>
      <dgm:spPr/>
      <dgm:t>
        <a:bodyPr/>
        <a:lstStyle/>
        <a:p>
          <a:endParaRPr lang="tr-TR"/>
        </a:p>
      </dgm:t>
    </dgm:pt>
    <dgm:pt modelId="{BCD72BA7-E26F-43A8-87A8-FD28F4CAA9ED}">
      <dgm:prSet custT="1"/>
      <dgm:spPr/>
      <dgm:t>
        <a:bodyPr/>
        <a:lstStyle/>
        <a:p>
          <a:r>
            <a:rPr lang="tr-TR" sz="1000" b="0" i="0" u="none" dirty="0" smtClean="0"/>
            <a:t>Aile ve Sosyal Politikalar Bakanlığının Teşkilat ve Görevleri Hakkında Kanun Hükmünde Kararname</a:t>
          </a:r>
          <a:endParaRPr lang="tr-TR" sz="1000" b="0" dirty="0"/>
        </a:p>
      </dgm:t>
    </dgm:pt>
    <dgm:pt modelId="{1DF3FB53-F528-4D1F-B1D5-8A93A537C06B}" type="sibTrans" cxnId="{8604751A-8281-42FF-BB54-19673933E4E4}">
      <dgm:prSet/>
      <dgm:spPr/>
      <dgm:t>
        <a:bodyPr/>
        <a:lstStyle/>
        <a:p>
          <a:endParaRPr lang="tr-TR"/>
        </a:p>
      </dgm:t>
    </dgm:pt>
    <dgm:pt modelId="{0AD58CEC-4F44-47E5-BE9D-93CD1D92C56B}" type="parTrans" cxnId="{8604751A-8281-42FF-BB54-19673933E4E4}">
      <dgm:prSet/>
      <dgm:spPr/>
      <dgm:t>
        <a:bodyPr/>
        <a:lstStyle/>
        <a:p>
          <a:endParaRPr lang="tr-TR"/>
        </a:p>
      </dgm:t>
    </dgm:pt>
    <dgm:pt modelId="{974F3D3F-48C6-46EA-A977-325583A8F8D7}">
      <dgm:prSet custT="1"/>
      <dgm:spPr/>
      <dgm:t>
        <a:bodyPr/>
        <a:lstStyle/>
        <a:p>
          <a:r>
            <a:rPr lang="tr-TR" sz="1000" b="0" i="0" u="none" dirty="0" smtClean="0"/>
            <a:t>Adalet Bakanlığının Teşkilat ve Görevleri Hakkında Kanun Hükmünde Kararnamenin Değiştirilerek Kabulü Hakkında Kanun</a:t>
          </a:r>
          <a:endParaRPr lang="tr-TR" sz="1000" b="0" dirty="0"/>
        </a:p>
      </dgm:t>
    </dgm:pt>
    <dgm:pt modelId="{93A22A1F-BA8F-4EC6-A20F-DFBDA967F751}" type="sibTrans" cxnId="{4BF442C4-A64E-411B-A95F-AE864B5A765E}">
      <dgm:prSet/>
      <dgm:spPr/>
      <dgm:t>
        <a:bodyPr/>
        <a:lstStyle/>
        <a:p>
          <a:endParaRPr lang="tr-TR"/>
        </a:p>
      </dgm:t>
    </dgm:pt>
    <dgm:pt modelId="{17CA2AA0-F9F0-4F78-8A23-84516127D8AC}" type="parTrans" cxnId="{4BF442C4-A64E-411B-A95F-AE864B5A765E}">
      <dgm:prSet/>
      <dgm:spPr/>
      <dgm:t>
        <a:bodyPr/>
        <a:lstStyle/>
        <a:p>
          <a:endParaRPr lang="tr-TR"/>
        </a:p>
      </dgm:t>
    </dgm:pt>
    <dgm:pt modelId="{8163ADC3-8764-47A5-80A8-8870FC9AC06A}">
      <dgm:prSet custT="1"/>
      <dgm:spPr/>
      <dgm:t>
        <a:bodyPr/>
        <a:lstStyle/>
        <a:p>
          <a:r>
            <a:rPr lang="tr-TR" sz="1000" b="0" i="0" u="none" dirty="0" smtClean="0"/>
            <a:t>Başbakanlık Teşkilatı Hakkında Kanun Hükmünde Kararnamenin Değiştirilerek Kabulü Hakkında Kanun</a:t>
          </a:r>
          <a:endParaRPr lang="tr-TR" sz="1000" b="0" dirty="0"/>
        </a:p>
      </dgm:t>
    </dgm:pt>
    <dgm:pt modelId="{3E2396B5-FB2F-4598-A55F-1617A73295E9}" type="sibTrans" cxnId="{11392E75-57F2-4320-8848-7CD120A11BDF}">
      <dgm:prSet/>
      <dgm:spPr/>
      <dgm:t>
        <a:bodyPr/>
        <a:lstStyle/>
        <a:p>
          <a:endParaRPr lang="tr-TR"/>
        </a:p>
      </dgm:t>
    </dgm:pt>
    <dgm:pt modelId="{1B390742-B872-4DBA-90DC-6098022653D6}" type="parTrans" cxnId="{11392E75-57F2-4320-8848-7CD120A11BDF}">
      <dgm:prSet/>
      <dgm:spPr/>
      <dgm:t>
        <a:bodyPr/>
        <a:lstStyle/>
        <a:p>
          <a:endParaRPr lang="tr-TR"/>
        </a:p>
      </dgm:t>
    </dgm:pt>
    <dgm:pt modelId="{BA034091-5B41-4111-92F8-90EFB993B08C}">
      <dgm:prSet custT="1"/>
      <dgm:spPr/>
      <dgm:t>
        <a:bodyPr/>
        <a:lstStyle/>
        <a:p>
          <a:r>
            <a:rPr lang="tr-TR" sz="1000" b="0" i="0" u="none" dirty="0" smtClean="0"/>
            <a:t>Askeri Yargıtay Kanunu</a:t>
          </a:r>
          <a:endParaRPr lang="tr-TR" sz="1000" b="0" dirty="0"/>
        </a:p>
      </dgm:t>
    </dgm:pt>
    <dgm:pt modelId="{96530434-EC0D-47A6-971B-206A19E556E1}" type="sibTrans" cxnId="{FA4A0ED8-218E-48FD-A302-5E0C795E5A50}">
      <dgm:prSet/>
      <dgm:spPr/>
      <dgm:t>
        <a:bodyPr/>
        <a:lstStyle/>
        <a:p>
          <a:endParaRPr lang="tr-TR"/>
        </a:p>
      </dgm:t>
    </dgm:pt>
    <dgm:pt modelId="{48765CBC-1329-482C-9FD7-FAEA05AA06E1}" type="parTrans" cxnId="{FA4A0ED8-218E-48FD-A302-5E0C795E5A50}">
      <dgm:prSet/>
      <dgm:spPr/>
      <dgm:t>
        <a:bodyPr/>
        <a:lstStyle/>
        <a:p>
          <a:endParaRPr lang="tr-TR"/>
        </a:p>
      </dgm:t>
    </dgm:pt>
    <dgm:pt modelId="{48BFABE7-139C-45FD-8220-0B7DAC6963A5}">
      <dgm:prSet custT="1"/>
      <dgm:spPr/>
      <dgm:t>
        <a:bodyPr/>
        <a:lstStyle/>
        <a:p>
          <a:r>
            <a:rPr lang="tr-TR" sz="1000" b="0" i="0" u="none" dirty="0" smtClean="0"/>
            <a:t>Askeri Yüksek İdare Mahkemesi Kanunu </a:t>
          </a:r>
          <a:endParaRPr lang="tr-TR" sz="1000" b="0" dirty="0"/>
        </a:p>
      </dgm:t>
    </dgm:pt>
    <dgm:pt modelId="{37F6FA29-FEF7-41DE-9DF1-5019A2489C1A}" type="sibTrans" cxnId="{AB2BEA01-8C8A-46E4-A66B-EC8A945A64E5}">
      <dgm:prSet/>
      <dgm:spPr/>
      <dgm:t>
        <a:bodyPr/>
        <a:lstStyle/>
        <a:p>
          <a:endParaRPr lang="tr-TR"/>
        </a:p>
      </dgm:t>
    </dgm:pt>
    <dgm:pt modelId="{8F152E66-EF0E-4760-B041-92061AEFCB50}" type="parTrans" cxnId="{AB2BEA01-8C8A-46E4-A66B-EC8A945A64E5}">
      <dgm:prSet/>
      <dgm:spPr/>
      <dgm:t>
        <a:bodyPr/>
        <a:lstStyle/>
        <a:p>
          <a:endParaRPr lang="tr-TR"/>
        </a:p>
      </dgm:t>
    </dgm:pt>
    <dgm:pt modelId="{ECBD0B89-163B-4941-949B-9F22308377F9}">
      <dgm:prSet custT="1"/>
      <dgm:spPr/>
      <dgm:t>
        <a:bodyPr/>
        <a:lstStyle/>
        <a:p>
          <a:r>
            <a:rPr lang="tr-TR" sz="1000" b="0" i="0" u="none" dirty="0" smtClean="0"/>
            <a:t>Seçimlerin Temel Hükümleri ve Seçmen Kütükleri Hakkında Kanun</a:t>
          </a:r>
          <a:endParaRPr lang="tr-TR" sz="1000" b="0" dirty="0"/>
        </a:p>
      </dgm:t>
    </dgm:pt>
    <dgm:pt modelId="{3ACF5566-FC5B-4851-8DD4-84EC71C66C1D}" type="sibTrans" cxnId="{CFEF6686-93A1-4D5C-AECA-5C9277BD32B6}">
      <dgm:prSet/>
      <dgm:spPr/>
      <dgm:t>
        <a:bodyPr/>
        <a:lstStyle/>
        <a:p>
          <a:endParaRPr lang="tr-TR"/>
        </a:p>
      </dgm:t>
    </dgm:pt>
    <dgm:pt modelId="{06B4C910-DEBA-496B-8191-EFD7737E4FC1}" type="parTrans" cxnId="{CFEF6686-93A1-4D5C-AECA-5C9277BD32B6}">
      <dgm:prSet/>
      <dgm:spPr/>
      <dgm:t>
        <a:bodyPr/>
        <a:lstStyle/>
        <a:p>
          <a:endParaRPr lang="tr-TR"/>
        </a:p>
      </dgm:t>
    </dgm:pt>
    <dgm:pt modelId="{B14F29DD-3219-4D33-BAC3-A1F5C91CF14C}">
      <dgm:prSet custT="1"/>
      <dgm:spPr/>
      <dgm:t>
        <a:bodyPr/>
        <a:lstStyle/>
        <a:p>
          <a:r>
            <a:rPr lang="tr-TR" sz="1000" b="0" i="0" u="none" dirty="0" smtClean="0"/>
            <a:t>Sayıştay Kanunu</a:t>
          </a:r>
          <a:endParaRPr lang="tr-TR" sz="1000" b="0" dirty="0"/>
        </a:p>
      </dgm:t>
    </dgm:pt>
    <dgm:pt modelId="{586EFF91-1EB1-44BE-B254-E516AFFDC015}" type="sibTrans" cxnId="{02A2A6BF-1099-4EF6-BF17-CC3F47148E31}">
      <dgm:prSet/>
      <dgm:spPr/>
      <dgm:t>
        <a:bodyPr/>
        <a:lstStyle/>
        <a:p>
          <a:endParaRPr lang="tr-TR"/>
        </a:p>
      </dgm:t>
    </dgm:pt>
    <dgm:pt modelId="{66169930-679E-456D-8BE7-10B6072F8126}" type="parTrans" cxnId="{02A2A6BF-1099-4EF6-BF17-CC3F47148E31}">
      <dgm:prSet/>
      <dgm:spPr/>
      <dgm:t>
        <a:bodyPr/>
        <a:lstStyle/>
        <a:p>
          <a:endParaRPr lang="tr-TR"/>
        </a:p>
      </dgm:t>
    </dgm:pt>
    <dgm:pt modelId="{8413CA4C-3BE6-4DCB-B76B-4AB1AA8AA895}">
      <dgm:prSet custT="1"/>
      <dgm:spPr/>
      <dgm:t>
        <a:bodyPr/>
        <a:lstStyle/>
        <a:p>
          <a:r>
            <a:rPr lang="tr-TR" sz="1000" b="0" i="0" u="none" dirty="0" smtClean="0"/>
            <a:t>Uyuşmazlık Mahkemesinin Kuruluş ve İşleyişi Hakkında Kanun</a:t>
          </a:r>
          <a:endParaRPr lang="tr-TR" sz="1000" b="0" dirty="0"/>
        </a:p>
      </dgm:t>
    </dgm:pt>
    <dgm:pt modelId="{56F339D9-8636-4936-B3CC-79C6A3980AFE}" type="sibTrans" cxnId="{B1BCE704-D52A-46FB-A5C8-2D7785615452}">
      <dgm:prSet/>
      <dgm:spPr/>
      <dgm:t>
        <a:bodyPr/>
        <a:lstStyle/>
        <a:p>
          <a:endParaRPr lang="tr-TR"/>
        </a:p>
      </dgm:t>
    </dgm:pt>
    <dgm:pt modelId="{D79DD582-B622-4DE1-8425-AF25613D5047}" type="parTrans" cxnId="{B1BCE704-D52A-46FB-A5C8-2D7785615452}">
      <dgm:prSet/>
      <dgm:spPr/>
      <dgm:t>
        <a:bodyPr/>
        <a:lstStyle/>
        <a:p>
          <a:endParaRPr lang="tr-TR"/>
        </a:p>
      </dgm:t>
    </dgm:pt>
    <dgm:pt modelId="{61059C84-06B2-4448-AB44-A2B4077C292D}">
      <dgm:prSet custT="1"/>
      <dgm:spPr/>
      <dgm:t>
        <a:bodyPr/>
        <a:lstStyle/>
        <a:p>
          <a:r>
            <a:rPr lang="tr-TR" sz="1000" b="0" i="0" u="none" dirty="0" smtClean="0"/>
            <a:t>Danıştay Kanunu </a:t>
          </a:r>
          <a:endParaRPr lang="tr-TR" sz="1000" b="0" dirty="0"/>
        </a:p>
      </dgm:t>
    </dgm:pt>
    <dgm:pt modelId="{74AAA320-1D4B-44B1-A76B-AB1FCCCA16FA}" type="sibTrans" cxnId="{BE67A50E-5CED-4CE6-A90B-67A56414C438}">
      <dgm:prSet/>
      <dgm:spPr/>
      <dgm:t>
        <a:bodyPr/>
        <a:lstStyle/>
        <a:p>
          <a:endParaRPr lang="tr-TR"/>
        </a:p>
      </dgm:t>
    </dgm:pt>
    <dgm:pt modelId="{21B79ADE-162B-46A3-85A9-DC3B8635A431}" type="parTrans" cxnId="{BE67A50E-5CED-4CE6-A90B-67A56414C438}">
      <dgm:prSet/>
      <dgm:spPr/>
      <dgm:t>
        <a:bodyPr/>
        <a:lstStyle/>
        <a:p>
          <a:endParaRPr lang="tr-TR"/>
        </a:p>
      </dgm:t>
    </dgm:pt>
    <dgm:pt modelId="{F86D4613-A60A-4406-A035-FFAC1F076FC4}">
      <dgm:prSet custT="1"/>
      <dgm:spPr/>
      <dgm:t>
        <a:bodyPr/>
        <a:lstStyle/>
        <a:p>
          <a:r>
            <a:rPr lang="tr-TR" sz="1000" b="0" i="0" u="none" dirty="0" smtClean="0"/>
            <a:t>Yargıtay Kanunu</a:t>
          </a:r>
          <a:endParaRPr lang="tr-TR" sz="1000" b="0" dirty="0"/>
        </a:p>
      </dgm:t>
    </dgm:pt>
    <dgm:pt modelId="{6235E6ED-1B11-489E-89DC-5F258B0E19B4}" type="sibTrans" cxnId="{D9F690AD-79DC-4B2F-A3FA-D0DE8CEDF720}">
      <dgm:prSet/>
      <dgm:spPr/>
      <dgm:t>
        <a:bodyPr/>
        <a:lstStyle/>
        <a:p>
          <a:endParaRPr lang="tr-TR"/>
        </a:p>
      </dgm:t>
    </dgm:pt>
    <dgm:pt modelId="{E82F34BC-9AB8-4CA1-8409-F95FA5112346}" type="parTrans" cxnId="{D9F690AD-79DC-4B2F-A3FA-D0DE8CEDF720}">
      <dgm:prSet/>
      <dgm:spPr/>
      <dgm:t>
        <a:bodyPr/>
        <a:lstStyle/>
        <a:p>
          <a:endParaRPr lang="tr-TR"/>
        </a:p>
      </dgm:t>
    </dgm:pt>
    <dgm:pt modelId="{56B13492-482C-40BA-A54E-02A83688EB1B}">
      <dgm:prSet custT="1"/>
      <dgm:spPr/>
      <dgm:t>
        <a:bodyPr/>
        <a:lstStyle/>
        <a:p>
          <a:r>
            <a:rPr lang="tr-TR" sz="1000" b="0" i="0" u="none" dirty="0" smtClean="0"/>
            <a:t>Anayasa Mahkemesinin Kuruluşu ve Yargılama Usulleri Hakkında Kanun</a:t>
          </a:r>
          <a:endParaRPr lang="tr-TR" sz="1000" b="0" dirty="0"/>
        </a:p>
      </dgm:t>
    </dgm:pt>
    <dgm:pt modelId="{9755427D-70E6-43D5-BBDF-00523A20C684}" type="sibTrans" cxnId="{44FFC097-6FDD-456F-B865-E9DFC0AD10C1}">
      <dgm:prSet/>
      <dgm:spPr/>
      <dgm:t>
        <a:bodyPr/>
        <a:lstStyle/>
        <a:p>
          <a:endParaRPr lang="tr-TR"/>
        </a:p>
      </dgm:t>
    </dgm:pt>
    <dgm:pt modelId="{C8DE8CE0-72AB-4C6F-8856-B816EAA87431}" type="parTrans" cxnId="{44FFC097-6FDD-456F-B865-E9DFC0AD10C1}">
      <dgm:prSet/>
      <dgm:spPr/>
      <dgm:t>
        <a:bodyPr/>
        <a:lstStyle/>
        <a:p>
          <a:endParaRPr lang="tr-TR"/>
        </a:p>
      </dgm:t>
    </dgm:pt>
    <dgm:pt modelId="{E7148D4B-C854-4622-8399-0B57926D3388}">
      <dgm:prSet custT="1"/>
      <dgm:spPr/>
      <dgm:t>
        <a:bodyPr/>
        <a:lstStyle/>
        <a:p>
          <a:r>
            <a:rPr lang="tr-TR" sz="1000" b="0" i="0" u="none" dirty="0" smtClean="0"/>
            <a:t>Ulaştırma, Denizcilik ve Haberleşme Bakanlığının Teşkilat ve Görevleri Hakkında Kanun Hükmünde Kararname</a:t>
          </a:r>
          <a:endParaRPr lang="tr-TR" sz="1000" b="0" dirty="0"/>
        </a:p>
      </dgm:t>
    </dgm:pt>
    <dgm:pt modelId="{D7262E0A-EA16-4245-A0F7-BE18EA4AABD9}" type="sibTrans" cxnId="{9A8522A6-A6B8-4EAF-AE4B-D595FF2B8375}">
      <dgm:prSet/>
      <dgm:spPr/>
      <dgm:t>
        <a:bodyPr/>
        <a:lstStyle/>
        <a:p>
          <a:endParaRPr lang="tr-TR"/>
        </a:p>
      </dgm:t>
    </dgm:pt>
    <dgm:pt modelId="{615F94DF-C181-411C-A4F0-5EDA1A698DCA}" type="parTrans" cxnId="{9A8522A6-A6B8-4EAF-AE4B-D595FF2B8375}">
      <dgm:prSet/>
      <dgm:spPr/>
      <dgm:t>
        <a:bodyPr/>
        <a:lstStyle/>
        <a:p>
          <a:endParaRPr lang="tr-TR"/>
        </a:p>
      </dgm:t>
    </dgm:pt>
    <dgm:pt modelId="{68704999-5514-4918-8232-48CA2C383FF1}">
      <dgm:prSet custT="1"/>
      <dgm:spPr/>
      <dgm:t>
        <a:bodyPr/>
        <a:lstStyle/>
        <a:p>
          <a:r>
            <a:rPr lang="tr-TR" sz="1000" b="0" i="0" u="none" dirty="0" smtClean="0"/>
            <a:t>Sağlık Bakanlığı ve Bağlı Kuruluşlarının Teşkilat ve Görevleri Hakkında Kanun Hükmünde Kararname</a:t>
          </a:r>
          <a:endParaRPr lang="tr-TR" sz="1000" b="0" dirty="0"/>
        </a:p>
      </dgm:t>
    </dgm:pt>
    <dgm:pt modelId="{B2EE1FE6-F5E8-49DF-8DF6-7A1ED7905488}" type="sibTrans" cxnId="{B9BCFC21-EA5B-4FBD-ACFB-0BF178C4C21D}">
      <dgm:prSet/>
      <dgm:spPr/>
      <dgm:t>
        <a:bodyPr/>
        <a:lstStyle/>
        <a:p>
          <a:endParaRPr lang="tr-TR"/>
        </a:p>
      </dgm:t>
    </dgm:pt>
    <dgm:pt modelId="{8280C987-B493-4787-880E-46874876B55B}" type="parTrans" cxnId="{B9BCFC21-EA5B-4FBD-ACFB-0BF178C4C21D}">
      <dgm:prSet/>
      <dgm:spPr/>
      <dgm:t>
        <a:bodyPr/>
        <a:lstStyle/>
        <a:p>
          <a:endParaRPr lang="tr-TR"/>
        </a:p>
      </dgm:t>
    </dgm:pt>
    <dgm:pt modelId="{2206494B-BC02-4B3A-85BB-95C9D9C5F5B8}">
      <dgm:prSet custT="1"/>
      <dgm:spPr/>
      <dgm:t>
        <a:bodyPr/>
        <a:lstStyle/>
        <a:p>
          <a:r>
            <a:rPr lang="tr-TR" sz="1000" b="0" i="0" u="none" dirty="0" smtClean="0"/>
            <a:t>Orman ve Su İşleri Bakanlığının Teşkilat ve Görevleri Hakkında Kanun Hükmünde Kararname</a:t>
          </a:r>
          <a:endParaRPr lang="tr-TR" sz="1000" b="0" dirty="0"/>
        </a:p>
      </dgm:t>
    </dgm:pt>
    <dgm:pt modelId="{8304D033-8F2A-4FB7-A267-A242F70CE424}" type="sibTrans" cxnId="{017F98F5-70F9-4115-8F39-B6D3B2C6F402}">
      <dgm:prSet/>
      <dgm:spPr/>
      <dgm:t>
        <a:bodyPr/>
        <a:lstStyle/>
        <a:p>
          <a:endParaRPr lang="tr-TR"/>
        </a:p>
      </dgm:t>
    </dgm:pt>
    <dgm:pt modelId="{C8EB234D-A368-49B6-8F96-E89213062EDB}" type="parTrans" cxnId="{017F98F5-70F9-4115-8F39-B6D3B2C6F402}">
      <dgm:prSet/>
      <dgm:spPr/>
      <dgm:t>
        <a:bodyPr/>
        <a:lstStyle/>
        <a:p>
          <a:endParaRPr lang="tr-TR"/>
        </a:p>
      </dgm:t>
    </dgm:pt>
    <dgm:pt modelId="{3126B7D3-1F01-4C10-B81F-A78A4812F74A}">
      <dgm:prSet custT="1"/>
      <dgm:spPr/>
      <dgm:t>
        <a:bodyPr/>
        <a:lstStyle/>
        <a:p>
          <a:r>
            <a:rPr lang="tr-TR" sz="1000" b="0" i="0" u="none" dirty="0" smtClean="0"/>
            <a:t>Milli Savunma Bakanlığı Görev ve Teşkilatı Hakkında Kanun</a:t>
          </a:r>
          <a:endParaRPr lang="tr-TR" sz="1000" b="0" dirty="0"/>
        </a:p>
      </dgm:t>
    </dgm:pt>
    <dgm:pt modelId="{32105ADD-C1C3-4454-9A11-B0CF7FD39D71}" type="sibTrans" cxnId="{B6191C81-4A6F-48E2-A475-A1B4B4DC9B66}">
      <dgm:prSet/>
      <dgm:spPr/>
      <dgm:t>
        <a:bodyPr/>
        <a:lstStyle/>
        <a:p>
          <a:endParaRPr lang="tr-TR"/>
        </a:p>
      </dgm:t>
    </dgm:pt>
    <dgm:pt modelId="{50DB1651-3041-4AD6-9FBB-CF5427D8A9FD}" type="parTrans" cxnId="{B6191C81-4A6F-48E2-A475-A1B4B4DC9B66}">
      <dgm:prSet/>
      <dgm:spPr/>
      <dgm:t>
        <a:bodyPr/>
        <a:lstStyle/>
        <a:p>
          <a:endParaRPr lang="tr-TR"/>
        </a:p>
      </dgm:t>
    </dgm:pt>
    <dgm:pt modelId="{C7C27E4A-A2AC-4399-BB38-F1AB7EF993B5}">
      <dgm:prSet custT="1"/>
      <dgm:spPr/>
      <dgm:t>
        <a:bodyPr/>
        <a:lstStyle/>
        <a:p>
          <a:r>
            <a:rPr lang="tr-TR" sz="1000" b="0" i="0" u="none" dirty="0" smtClean="0"/>
            <a:t>Millî Eğitim Bakanlığının Teşkilat ve Görevleri Hakkında Kanun Hükmünde Kararname</a:t>
          </a:r>
          <a:endParaRPr lang="tr-TR" sz="1000" b="0" dirty="0"/>
        </a:p>
      </dgm:t>
    </dgm:pt>
    <dgm:pt modelId="{3DEAC3A2-6C3D-470A-A5B5-138A9B1210EA}" type="sibTrans" cxnId="{82A7BCE1-072E-469A-97DE-9D54D966A96F}">
      <dgm:prSet/>
      <dgm:spPr/>
      <dgm:t>
        <a:bodyPr/>
        <a:lstStyle/>
        <a:p>
          <a:endParaRPr lang="tr-TR"/>
        </a:p>
      </dgm:t>
    </dgm:pt>
    <dgm:pt modelId="{C25B9B2B-1BC6-4F9C-BE27-8D2DDE815289}" type="parTrans" cxnId="{82A7BCE1-072E-469A-97DE-9D54D966A96F}">
      <dgm:prSet/>
      <dgm:spPr/>
      <dgm:t>
        <a:bodyPr/>
        <a:lstStyle/>
        <a:p>
          <a:endParaRPr lang="tr-TR"/>
        </a:p>
      </dgm:t>
    </dgm:pt>
    <dgm:pt modelId="{B1013543-0257-4AC8-BC44-7CD08C868722}">
      <dgm:prSet custT="1"/>
      <dgm:spPr/>
      <dgm:t>
        <a:bodyPr/>
        <a:lstStyle/>
        <a:p>
          <a:r>
            <a:rPr lang="tr-TR" sz="1000" b="0" i="0" u="none" dirty="0" smtClean="0"/>
            <a:t>Maliye Bakanlığının Teşkilat ve Görevleri Hakkında Kanun Hükmünde Kararname</a:t>
          </a:r>
          <a:endParaRPr lang="tr-TR" sz="1000" b="0" dirty="0"/>
        </a:p>
      </dgm:t>
    </dgm:pt>
    <dgm:pt modelId="{81E38B48-891C-4A01-9232-7ADBB022885E}" type="sibTrans" cxnId="{3A8CE5B6-DD82-4051-B512-78985C8E39AA}">
      <dgm:prSet/>
      <dgm:spPr/>
      <dgm:t>
        <a:bodyPr/>
        <a:lstStyle/>
        <a:p>
          <a:endParaRPr lang="tr-TR"/>
        </a:p>
      </dgm:t>
    </dgm:pt>
    <dgm:pt modelId="{B05B3398-15FB-47E8-A1D8-D84D81254B78}" type="parTrans" cxnId="{3A8CE5B6-DD82-4051-B512-78985C8E39AA}">
      <dgm:prSet/>
      <dgm:spPr/>
      <dgm:t>
        <a:bodyPr/>
        <a:lstStyle/>
        <a:p>
          <a:endParaRPr lang="tr-TR"/>
        </a:p>
      </dgm:t>
    </dgm:pt>
    <dgm:pt modelId="{6DD8D7D6-638F-4F8D-868C-398D08A727C3}">
      <dgm:prSet custT="1"/>
      <dgm:spPr/>
      <dgm:t>
        <a:bodyPr/>
        <a:lstStyle/>
        <a:p>
          <a:r>
            <a:rPr lang="tr-TR" sz="1000" b="0" i="0" u="none" dirty="0" smtClean="0"/>
            <a:t>Kültür ve Turizm Bakanlığı Teşkilât ve Görevleri Hakkında Kanun</a:t>
          </a:r>
          <a:endParaRPr lang="tr-TR" sz="1000" b="0" dirty="0"/>
        </a:p>
      </dgm:t>
    </dgm:pt>
    <dgm:pt modelId="{B5130A77-FBA5-41D6-A068-5516F4D3F362}" type="sibTrans" cxnId="{05921AA7-7EAC-423E-9A1B-028070A39AD4}">
      <dgm:prSet/>
      <dgm:spPr/>
      <dgm:t>
        <a:bodyPr/>
        <a:lstStyle/>
        <a:p>
          <a:endParaRPr lang="tr-TR"/>
        </a:p>
      </dgm:t>
    </dgm:pt>
    <dgm:pt modelId="{EA615D8F-D31F-4160-9B2F-6D3205D94BD5}" type="parTrans" cxnId="{05921AA7-7EAC-423E-9A1B-028070A39AD4}">
      <dgm:prSet/>
      <dgm:spPr/>
      <dgm:t>
        <a:bodyPr/>
        <a:lstStyle/>
        <a:p>
          <a:endParaRPr lang="tr-TR"/>
        </a:p>
      </dgm:t>
    </dgm:pt>
    <dgm:pt modelId="{5C3FF57E-9BD0-41CF-97BF-549A5CC3C76D}">
      <dgm:prSet custT="1"/>
      <dgm:spPr/>
      <dgm:t>
        <a:bodyPr/>
        <a:lstStyle/>
        <a:p>
          <a:r>
            <a:rPr lang="tr-TR" sz="1000" b="0" i="0" u="none" dirty="0" smtClean="0"/>
            <a:t>Kalkınma Bakanlığının Teşkilat ve Görevleri Hakkında Kanun Hükmünde Kararname</a:t>
          </a:r>
          <a:endParaRPr lang="tr-TR" sz="1000" b="0" dirty="0"/>
        </a:p>
      </dgm:t>
    </dgm:pt>
    <dgm:pt modelId="{ACE4F754-53FF-4204-984A-AD83B3F6746D}" type="sibTrans" cxnId="{6FEFF5AE-FD7C-4464-93FB-C73E40F23E72}">
      <dgm:prSet/>
      <dgm:spPr/>
      <dgm:t>
        <a:bodyPr/>
        <a:lstStyle/>
        <a:p>
          <a:endParaRPr lang="tr-TR"/>
        </a:p>
      </dgm:t>
    </dgm:pt>
    <dgm:pt modelId="{63A84095-C383-4216-9DCA-5B7B7D62F2F4}" type="parTrans" cxnId="{6FEFF5AE-FD7C-4464-93FB-C73E40F23E72}">
      <dgm:prSet/>
      <dgm:spPr/>
      <dgm:t>
        <a:bodyPr/>
        <a:lstStyle/>
        <a:p>
          <a:endParaRPr lang="tr-TR"/>
        </a:p>
      </dgm:t>
    </dgm:pt>
    <dgm:pt modelId="{B12D36CA-18CD-44F6-9B99-689930959CD3}">
      <dgm:prSet custT="1"/>
      <dgm:spPr/>
      <dgm:t>
        <a:bodyPr/>
        <a:lstStyle/>
        <a:p>
          <a:r>
            <a:rPr lang="tr-TR" sz="1000" b="0" i="0" u="none" dirty="0" smtClean="0"/>
            <a:t>İçişleri Bakanlığı Teşkilat ve Görevleri Hakkında Kanun</a:t>
          </a:r>
          <a:endParaRPr lang="tr-TR" sz="1000" b="0" dirty="0"/>
        </a:p>
      </dgm:t>
    </dgm:pt>
    <dgm:pt modelId="{8C526B59-E1A1-4D42-A097-DB9B01814D65}" type="sibTrans" cxnId="{19D84880-A35A-4375-9FAB-D452D45366FF}">
      <dgm:prSet/>
      <dgm:spPr/>
      <dgm:t>
        <a:bodyPr/>
        <a:lstStyle/>
        <a:p>
          <a:endParaRPr lang="tr-TR"/>
        </a:p>
      </dgm:t>
    </dgm:pt>
    <dgm:pt modelId="{95769ACA-DE9F-4D50-916A-61A1B001DCF4}" type="parTrans" cxnId="{19D84880-A35A-4375-9FAB-D452D45366FF}">
      <dgm:prSet/>
      <dgm:spPr/>
      <dgm:t>
        <a:bodyPr/>
        <a:lstStyle/>
        <a:p>
          <a:endParaRPr lang="tr-TR"/>
        </a:p>
      </dgm:t>
    </dgm:pt>
    <dgm:pt modelId="{915724F8-53C7-48D0-9599-5D0FC35E5D09}">
      <dgm:prSet custT="1"/>
      <dgm:spPr/>
      <dgm:t>
        <a:bodyPr/>
        <a:lstStyle/>
        <a:p>
          <a:r>
            <a:rPr lang="tr-TR" sz="1000" b="0" i="0" u="none" dirty="0" smtClean="0"/>
            <a:t>Gümrük ve Ticaret Bakanlığının Teşkilat ve Görevleri Hakkında Kanun Hükmünde Kararname</a:t>
          </a:r>
          <a:endParaRPr lang="tr-TR" sz="1000" b="0" dirty="0"/>
        </a:p>
      </dgm:t>
    </dgm:pt>
    <dgm:pt modelId="{FE97D9FF-5664-4B46-A196-ABABB31020EE}" type="sibTrans" cxnId="{A0B8FA35-D56C-4414-B7D5-FACF6F7E44EF}">
      <dgm:prSet/>
      <dgm:spPr/>
      <dgm:t>
        <a:bodyPr/>
        <a:lstStyle/>
        <a:p>
          <a:endParaRPr lang="tr-TR"/>
        </a:p>
      </dgm:t>
    </dgm:pt>
    <dgm:pt modelId="{D44C0719-C64B-4DD6-B36C-CDB3801B2261}" type="parTrans" cxnId="{A0B8FA35-D56C-4414-B7D5-FACF6F7E44EF}">
      <dgm:prSet/>
      <dgm:spPr/>
      <dgm:t>
        <a:bodyPr/>
        <a:lstStyle/>
        <a:p>
          <a:endParaRPr lang="tr-TR"/>
        </a:p>
      </dgm:t>
    </dgm:pt>
    <dgm:pt modelId="{3133ABB7-F5F1-4E6D-AFC7-5F6B2A3418A2}" type="pres">
      <dgm:prSet presAssocID="{B984AF2D-9DC8-4747-B0FB-E6DC414F4E14}" presName="linear" presStyleCnt="0">
        <dgm:presLayoutVars>
          <dgm:dir/>
          <dgm:animLvl val="lvl"/>
          <dgm:resizeHandles val="exact"/>
        </dgm:presLayoutVars>
      </dgm:prSet>
      <dgm:spPr/>
      <dgm:t>
        <a:bodyPr/>
        <a:lstStyle/>
        <a:p>
          <a:endParaRPr lang="tr-TR"/>
        </a:p>
      </dgm:t>
    </dgm:pt>
    <dgm:pt modelId="{BD105988-A427-4B8F-B044-AC10D5450448}" type="pres">
      <dgm:prSet presAssocID="{2C8CA36A-08B0-45F8-86FD-63E02EADFA65}" presName="parentLin" presStyleCnt="0"/>
      <dgm:spPr/>
    </dgm:pt>
    <dgm:pt modelId="{4D66598E-F1D9-4E3B-8755-866F5F676877}" type="pres">
      <dgm:prSet presAssocID="{2C8CA36A-08B0-45F8-86FD-63E02EADFA65}" presName="parentLeftMargin" presStyleLbl="node1" presStyleIdx="0" presStyleCnt="1"/>
      <dgm:spPr/>
      <dgm:t>
        <a:bodyPr/>
        <a:lstStyle/>
        <a:p>
          <a:endParaRPr lang="tr-TR"/>
        </a:p>
      </dgm:t>
    </dgm:pt>
    <dgm:pt modelId="{E767EF91-37F5-41C7-B6F6-792EACA1DF28}" type="pres">
      <dgm:prSet presAssocID="{2C8CA36A-08B0-45F8-86FD-63E02EADFA65}" presName="parentText" presStyleLbl="node1" presStyleIdx="0" presStyleCnt="1">
        <dgm:presLayoutVars>
          <dgm:chMax val="0"/>
          <dgm:bulletEnabled val="1"/>
        </dgm:presLayoutVars>
      </dgm:prSet>
      <dgm:spPr/>
      <dgm:t>
        <a:bodyPr/>
        <a:lstStyle/>
        <a:p>
          <a:endParaRPr lang="tr-TR"/>
        </a:p>
      </dgm:t>
    </dgm:pt>
    <dgm:pt modelId="{396EE856-705E-497F-8BC7-1ECF1381439C}" type="pres">
      <dgm:prSet presAssocID="{2C8CA36A-08B0-45F8-86FD-63E02EADFA65}" presName="negativeSpace" presStyleCnt="0"/>
      <dgm:spPr/>
    </dgm:pt>
    <dgm:pt modelId="{6FBB748A-C1C7-4818-99F0-CA92EB7F1F0C}" type="pres">
      <dgm:prSet presAssocID="{2C8CA36A-08B0-45F8-86FD-63E02EADFA65}" presName="childText" presStyleLbl="conFgAcc1" presStyleIdx="0" presStyleCnt="1">
        <dgm:presLayoutVars>
          <dgm:bulletEnabled val="1"/>
        </dgm:presLayoutVars>
      </dgm:prSet>
      <dgm:spPr/>
      <dgm:t>
        <a:bodyPr/>
        <a:lstStyle/>
        <a:p>
          <a:endParaRPr lang="tr-TR"/>
        </a:p>
      </dgm:t>
    </dgm:pt>
  </dgm:ptLst>
  <dgm:cxnLst>
    <dgm:cxn modelId="{AB2BEA01-8C8A-46E4-A66B-EC8A945A64E5}" srcId="{2C8CA36A-08B0-45F8-86FD-63E02EADFA65}" destId="{48BFABE7-139C-45FD-8220-0B7DAC6963A5}" srcOrd="29" destOrd="0" parTransId="{8F152E66-EF0E-4760-B041-92061AEFCB50}" sibTransId="{37F6FA29-FEF7-41DE-9DF1-5019A2489C1A}"/>
    <dgm:cxn modelId="{4E967DE0-033B-4AC8-B52F-4D8C608EFF54}" type="presOf" srcId="{BCD72BA7-E26F-43A8-87A8-FD28F4CAA9ED}" destId="{6FBB748A-C1C7-4818-99F0-CA92EB7F1F0C}" srcOrd="0" destOrd="3" presId="urn:microsoft.com/office/officeart/2005/8/layout/list1"/>
    <dgm:cxn modelId="{FE0F92AE-1D3E-48E0-9EAF-DC8635072059}" type="presOf" srcId="{6DD8D7D6-638F-4F8D-868C-398D08A727C3}" destId="{6FBB748A-C1C7-4818-99F0-CA92EB7F1F0C}" srcOrd="0" destOrd="16" presId="urn:microsoft.com/office/officeart/2005/8/layout/list1"/>
    <dgm:cxn modelId="{19D84880-A35A-4375-9FAB-D452D45366FF}" srcId="{2C8CA36A-08B0-45F8-86FD-63E02EADFA65}" destId="{B12D36CA-18CD-44F6-9B99-689930959CD3}" srcOrd="14" destOrd="0" parTransId="{95769ACA-DE9F-4D50-916A-61A1B001DCF4}" sibTransId="{8C526B59-E1A1-4D42-A097-DB9B01814D65}"/>
    <dgm:cxn modelId="{31F7EEBA-7211-4479-AB6F-CA5D59BFBFD7}" type="presOf" srcId="{136B2E49-24FB-465E-820D-83359DBDD053}" destId="{6FBB748A-C1C7-4818-99F0-CA92EB7F1F0C}" srcOrd="0" destOrd="9" presId="urn:microsoft.com/office/officeart/2005/8/layout/list1"/>
    <dgm:cxn modelId="{44FFC097-6FDD-456F-B865-E9DFC0AD10C1}" srcId="{2C8CA36A-08B0-45F8-86FD-63E02EADFA65}" destId="{56B13492-482C-40BA-A54E-02A83688EB1B}" srcOrd="23" destOrd="0" parTransId="{C8DE8CE0-72AB-4C6F-8856-B816EAA87431}" sibTransId="{9755427D-70E6-43D5-BBDF-00523A20C684}"/>
    <dgm:cxn modelId="{B9BCFC21-EA5B-4FBD-ACFB-0BF178C4C21D}" srcId="{2C8CA36A-08B0-45F8-86FD-63E02EADFA65}" destId="{68704999-5514-4918-8232-48CA2C383FF1}" srcOrd="21" destOrd="0" parTransId="{8280C987-B493-4787-880E-46874876B55B}" sibTransId="{B2EE1FE6-F5E8-49DF-8DF6-7A1ED7905488}"/>
    <dgm:cxn modelId="{83F64DA5-0FE6-493C-879A-BC04E8557120}" type="presOf" srcId="{5157A74F-7923-4716-B07A-42FD92E7B8A2}" destId="{6FBB748A-C1C7-4818-99F0-CA92EB7F1F0C}" srcOrd="0" destOrd="0" presId="urn:microsoft.com/office/officeart/2005/8/layout/list1"/>
    <dgm:cxn modelId="{BE9C4ACD-40E1-4463-87E2-641139A808E1}" type="presOf" srcId="{E7148D4B-C854-4622-8399-0B57926D3388}" destId="{6FBB748A-C1C7-4818-99F0-CA92EB7F1F0C}" srcOrd="0" destOrd="22" presId="urn:microsoft.com/office/officeart/2005/8/layout/list1"/>
    <dgm:cxn modelId="{11392E75-57F2-4320-8848-7CD120A11BDF}" srcId="{2C8CA36A-08B0-45F8-86FD-63E02EADFA65}" destId="{8163ADC3-8764-47A5-80A8-8870FC9AC06A}" srcOrd="1" destOrd="0" parTransId="{1B390742-B872-4DBA-90DC-6098022653D6}" sibTransId="{3E2396B5-FB2F-4598-A55F-1617A73295E9}"/>
    <dgm:cxn modelId="{8A169AB8-B0B2-43BF-A963-67BF69E22630}" type="presOf" srcId="{749854D9-9BAD-4C75-AC6F-D5BED8725428}" destId="{6FBB748A-C1C7-4818-99F0-CA92EB7F1F0C}" srcOrd="0" destOrd="5" presId="urn:microsoft.com/office/officeart/2005/8/layout/list1"/>
    <dgm:cxn modelId="{EE10F8BD-FD4A-4F4B-BBF0-9924D42DFA03}" srcId="{2C8CA36A-08B0-45F8-86FD-63E02EADFA65}" destId="{749854D9-9BAD-4C75-AC6F-D5BED8725428}" srcOrd="5" destOrd="0" parTransId="{2A539862-8BFE-42F6-8452-49A4D1C6B5F2}" sibTransId="{2888059C-E48B-47DB-83BD-18A6064EB8C6}"/>
    <dgm:cxn modelId="{F749717C-509B-49DA-B87E-D9FB0102332F}" srcId="{2C8CA36A-08B0-45F8-86FD-63E02EADFA65}" destId="{136B2E49-24FB-465E-820D-83359DBDD053}" srcOrd="9" destOrd="0" parTransId="{69321DE1-D1D5-481D-9EDC-ABEE1705DA73}" sibTransId="{EC3B3923-2680-434E-AEE5-FCC31E06BD54}"/>
    <dgm:cxn modelId="{AD928FF4-A97C-4B9C-B94D-17B00657B18F}" type="presOf" srcId="{B12D36CA-18CD-44F6-9B99-689930959CD3}" destId="{6FBB748A-C1C7-4818-99F0-CA92EB7F1F0C}" srcOrd="0" destOrd="14" presId="urn:microsoft.com/office/officeart/2005/8/layout/list1"/>
    <dgm:cxn modelId="{6FEFF5AE-FD7C-4464-93FB-C73E40F23E72}" srcId="{2C8CA36A-08B0-45F8-86FD-63E02EADFA65}" destId="{5C3FF57E-9BD0-41CF-97BF-549A5CC3C76D}" srcOrd="15" destOrd="0" parTransId="{63A84095-C383-4216-9DCA-5B7B7D62F2F4}" sibTransId="{ACE4F754-53FF-4204-984A-AD83B3F6746D}"/>
    <dgm:cxn modelId="{9A8522A6-A6B8-4EAF-AE4B-D595FF2B8375}" srcId="{2C8CA36A-08B0-45F8-86FD-63E02EADFA65}" destId="{E7148D4B-C854-4622-8399-0B57926D3388}" srcOrd="22" destOrd="0" parTransId="{615F94DF-C181-411C-A4F0-5EDA1A698DCA}" sibTransId="{D7262E0A-EA16-4245-A0F7-BE18EA4AABD9}"/>
    <dgm:cxn modelId="{1C4B5A55-B714-4316-9FBF-519D9B95ED9D}" type="presOf" srcId="{F86D4613-A60A-4406-A035-FFAC1F076FC4}" destId="{6FBB748A-C1C7-4818-99F0-CA92EB7F1F0C}" srcOrd="0" destOrd="24" presId="urn:microsoft.com/office/officeart/2005/8/layout/list1"/>
    <dgm:cxn modelId="{505E8ED3-6CB0-42C1-9258-D0CC9EAEF753}" type="presOf" srcId="{0AF09768-6B8D-408F-9D2C-95014E49464A}" destId="{6FBB748A-C1C7-4818-99F0-CA92EB7F1F0C}" srcOrd="0" destOrd="8" presId="urn:microsoft.com/office/officeart/2005/8/layout/list1"/>
    <dgm:cxn modelId="{5F02C6BD-8CD6-4410-865A-FCA2A4E3890E}" type="presOf" srcId="{56B13492-482C-40BA-A54E-02A83688EB1B}" destId="{6FBB748A-C1C7-4818-99F0-CA92EB7F1F0C}" srcOrd="0" destOrd="23" presId="urn:microsoft.com/office/officeart/2005/8/layout/list1"/>
    <dgm:cxn modelId="{2393A169-1E63-4F91-B8E2-29E2C6ED913D}" srcId="{2C8CA36A-08B0-45F8-86FD-63E02EADFA65}" destId="{83CD5C8A-594A-4025-9F8D-A98CAD0D5A0B}" srcOrd="6" destOrd="0" parTransId="{B37059BF-03C4-46EB-A827-67DEF0F2F1AE}" sibTransId="{86DA0E3D-CA82-4D34-A5BB-00EFBA8451AF}"/>
    <dgm:cxn modelId="{A38F8F38-C479-42DC-9F88-6E864E72F04E}" type="presOf" srcId="{B14F29DD-3219-4D33-BAC3-A1F5C91CF14C}" destId="{6FBB748A-C1C7-4818-99F0-CA92EB7F1F0C}" srcOrd="0" destOrd="27" presId="urn:microsoft.com/office/officeart/2005/8/layout/list1"/>
    <dgm:cxn modelId="{4A5DCB92-60A7-47EC-B963-624AD0DBD038}" type="presOf" srcId="{2206494B-BC02-4B3A-85BB-95C9D9C5F5B8}" destId="{6FBB748A-C1C7-4818-99F0-CA92EB7F1F0C}" srcOrd="0" destOrd="20" presId="urn:microsoft.com/office/officeart/2005/8/layout/list1"/>
    <dgm:cxn modelId="{DCFC3F81-BD58-49A7-9BE1-74EEF232550E}" type="presOf" srcId="{2C8CA36A-08B0-45F8-86FD-63E02EADFA65}" destId="{E767EF91-37F5-41C7-B6F6-792EACA1DF28}" srcOrd="1" destOrd="0" presId="urn:microsoft.com/office/officeart/2005/8/layout/list1"/>
    <dgm:cxn modelId="{AF690C4F-1718-4C14-8A71-AD74D202EA8F}" type="presOf" srcId="{61059C84-06B2-4448-AB44-A2B4077C292D}" destId="{6FBB748A-C1C7-4818-99F0-CA92EB7F1F0C}" srcOrd="0" destOrd="25" presId="urn:microsoft.com/office/officeart/2005/8/layout/list1"/>
    <dgm:cxn modelId="{67A077CD-A256-4F06-BF84-8DA93A4265DD}" type="presOf" srcId="{8163ADC3-8764-47A5-80A8-8870FC9AC06A}" destId="{6FBB748A-C1C7-4818-99F0-CA92EB7F1F0C}" srcOrd="0" destOrd="1" presId="urn:microsoft.com/office/officeart/2005/8/layout/list1"/>
    <dgm:cxn modelId="{30BA92F4-58F4-4525-A602-44FF6DD8754D}" type="presOf" srcId="{B1013543-0257-4AC8-BC44-7CD08C868722}" destId="{6FBB748A-C1C7-4818-99F0-CA92EB7F1F0C}" srcOrd="0" destOrd="17" presId="urn:microsoft.com/office/officeart/2005/8/layout/list1"/>
    <dgm:cxn modelId="{A0B8FA35-D56C-4414-B7D5-FACF6F7E44EF}" srcId="{2C8CA36A-08B0-45F8-86FD-63E02EADFA65}" destId="{915724F8-53C7-48D0-9599-5D0FC35E5D09}" srcOrd="13" destOrd="0" parTransId="{D44C0719-C64B-4DD6-B36C-CDB3801B2261}" sibTransId="{FE97D9FF-5664-4B46-A196-ABABB31020EE}"/>
    <dgm:cxn modelId="{B6191C81-4A6F-48E2-A475-A1B4B4DC9B66}" srcId="{2C8CA36A-08B0-45F8-86FD-63E02EADFA65}" destId="{3126B7D3-1F01-4C10-B81F-A78A4812F74A}" srcOrd="19" destOrd="0" parTransId="{50DB1651-3041-4AD6-9FBB-CF5427D8A9FD}" sibTransId="{32105ADD-C1C3-4454-9A11-B0CF7FD39D71}"/>
    <dgm:cxn modelId="{FE0C4AE5-AEFB-4797-A590-6288BB0F24C9}" type="presOf" srcId="{F70C505F-BA6B-4D5B-AF6A-3B2367027684}" destId="{6FBB748A-C1C7-4818-99F0-CA92EB7F1F0C}" srcOrd="0" destOrd="11" presId="urn:microsoft.com/office/officeart/2005/8/layout/list1"/>
    <dgm:cxn modelId="{BE67A50E-5CED-4CE6-A90B-67A56414C438}" srcId="{2C8CA36A-08B0-45F8-86FD-63E02EADFA65}" destId="{61059C84-06B2-4448-AB44-A2B4077C292D}" srcOrd="25" destOrd="0" parTransId="{21B79ADE-162B-46A3-85A9-DC3B8635A431}" sibTransId="{74AAA320-1D4B-44B1-A76B-AB1FCCCA16FA}"/>
    <dgm:cxn modelId="{FA4A0ED8-218E-48FD-A302-5E0C795E5A50}" srcId="{2C8CA36A-08B0-45F8-86FD-63E02EADFA65}" destId="{BA034091-5B41-4111-92F8-90EFB993B08C}" srcOrd="30" destOrd="0" parTransId="{48765CBC-1329-482C-9FD7-FAEA05AA06E1}" sibTransId="{96530434-EC0D-47A6-971B-206A19E556E1}"/>
    <dgm:cxn modelId="{CBACC4FA-E682-4B4C-9E7D-9BADB58D49F0}" type="presOf" srcId="{8413CA4C-3BE6-4DCB-B76B-4AB1AA8AA895}" destId="{6FBB748A-C1C7-4818-99F0-CA92EB7F1F0C}" srcOrd="0" destOrd="26" presId="urn:microsoft.com/office/officeart/2005/8/layout/list1"/>
    <dgm:cxn modelId="{FB82B7F3-E21A-4E58-91C9-FFE561365827}" type="presOf" srcId="{5C3FF57E-9BD0-41CF-97BF-549A5CC3C76D}" destId="{6FBB748A-C1C7-4818-99F0-CA92EB7F1F0C}" srcOrd="0" destOrd="15" presId="urn:microsoft.com/office/officeart/2005/8/layout/list1"/>
    <dgm:cxn modelId="{8D6BFE4D-8E47-41CF-980F-E51091588EE7}" srcId="{B984AF2D-9DC8-4747-B0FB-E6DC414F4E14}" destId="{2C8CA36A-08B0-45F8-86FD-63E02EADFA65}" srcOrd="0" destOrd="0" parTransId="{E1511A92-1454-4C3D-8FE4-4B8AD8B0F6E5}" sibTransId="{E82BF757-120E-4566-8699-B1C941D36FBB}"/>
    <dgm:cxn modelId="{9C29B861-F64B-4743-AF50-BFA54D08B2D7}" type="presOf" srcId="{BA034091-5B41-4111-92F8-90EFB993B08C}" destId="{6FBB748A-C1C7-4818-99F0-CA92EB7F1F0C}" srcOrd="0" destOrd="30" presId="urn:microsoft.com/office/officeart/2005/8/layout/list1"/>
    <dgm:cxn modelId="{4D82DD94-9CF0-4987-BCAA-B6D1A108BEF2}" type="presOf" srcId="{C6D1D521-4CAA-4E6D-A82C-5BCE6994991A}" destId="{6FBB748A-C1C7-4818-99F0-CA92EB7F1F0C}" srcOrd="0" destOrd="10" presId="urn:microsoft.com/office/officeart/2005/8/layout/list1"/>
    <dgm:cxn modelId="{D9F690AD-79DC-4B2F-A3FA-D0DE8CEDF720}" srcId="{2C8CA36A-08B0-45F8-86FD-63E02EADFA65}" destId="{F86D4613-A60A-4406-A035-FFAC1F076FC4}" srcOrd="24" destOrd="0" parTransId="{E82F34BC-9AB8-4CA1-8409-F95FA5112346}" sibTransId="{6235E6ED-1B11-489E-89DC-5F258B0E19B4}"/>
    <dgm:cxn modelId="{47A901C5-BF4C-443E-8191-4CD15B2F9808}" type="presOf" srcId="{83CD5C8A-594A-4025-9F8D-A98CAD0D5A0B}" destId="{6FBB748A-C1C7-4818-99F0-CA92EB7F1F0C}" srcOrd="0" destOrd="6" presId="urn:microsoft.com/office/officeart/2005/8/layout/list1"/>
    <dgm:cxn modelId="{6CBF5144-31CB-444B-BD78-67B08B21C330}" srcId="{2C8CA36A-08B0-45F8-86FD-63E02EADFA65}" destId="{F70C505F-BA6B-4D5B-AF6A-3B2367027684}" srcOrd="11" destOrd="0" parTransId="{AB9C6F9D-A28B-4898-B666-8D0E4B3EE005}" sibTransId="{C2EDE826-679A-40FE-8FC2-66B9E905217F}"/>
    <dgm:cxn modelId="{A979C825-3A28-4C59-8FEA-806AE58EC889}" srcId="{2C8CA36A-08B0-45F8-86FD-63E02EADFA65}" destId="{55E63C53-903A-4F63-BDF4-F2CDABACB5E6}" srcOrd="12" destOrd="0" parTransId="{4E47A3F0-A82A-4168-A636-F173ECCAF49A}" sibTransId="{F253D55D-514A-4B76-95A7-C2F12F24BFD1}"/>
    <dgm:cxn modelId="{85AC6515-C3F5-4905-90D8-05D126F0ABA5}" type="presOf" srcId="{3126B7D3-1F01-4C10-B81F-A78A4812F74A}" destId="{6FBB748A-C1C7-4818-99F0-CA92EB7F1F0C}" srcOrd="0" destOrd="19" presId="urn:microsoft.com/office/officeart/2005/8/layout/list1"/>
    <dgm:cxn modelId="{0CCD6A40-C723-494E-B91C-46D042D6261D}" srcId="{2C8CA36A-08B0-45F8-86FD-63E02EADFA65}" destId="{5157A74F-7923-4716-B07A-42FD92E7B8A2}" srcOrd="0" destOrd="0" parTransId="{FC1A36F6-B11A-4089-AD78-F8A4DE597896}" sibTransId="{56A3FFE1-F08D-4DDF-BD63-C20B4CDF084D}"/>
    <dgm:cxn modelId="{B1BCE704-D52A-46FB-A5C8-2D7785615452}" srcId="{2C8CA36A-08B0-45F8-86FD-63E02EADFA65}" destId="{8413CA4C-3BE6-4DCB-B76B-4AB1AA8AA895}" srcOrd="26" destOrd="0" parTransId="{D79DD582-B622-4DE1-8425-AF25613D5047}" sibTransId="{56F339D9-8636-4936-B3CC-79C6A3980AFE}"/>
    <dgm:cxn modelId="{DDFD45F0-24AA-47E3-8FC1-ACE7BD4D2132}" type="presOf" srcId="{B984AF2D-9DC8-4747-B0FB-E6DC414F4E14}" destId="{3133ABB7-F5F1-4E6D-AFC7-5F6B2A3418A2}" srcOrd="0" destOrd="0" presId="urn:microsoft.com/office/officeart/2005/8/layout/list1"/>
    <dgm:cxn modelId="{A80423EA-AC8B-4DC0-98B4-12B38D518AFB}" srcId="{2C8CA36A-08B0-45F8-86FD-63E02EADFA65}" destId="{86C37057-85DC-4EAF-9E48-5AD99A1F4026}" srcOrd="4" destOrd="0" parTransId="{F10B62F2-F016-467D-86A7-56FEE3E31056}" sibTransId="{EBC8A7E7-9263-44E5-9709-31D88254FBB2}"/>
    <dgm:cxn modelId="{F879C6D7-A830-4618-ADB5-7749B4550A78}" type="presOf" srcId="{915724F8-53C7-48D0-9599-5D0FC35E5D09}" destId="{6FBB748A-C1C7-4818-99F0-CA92EB7F1F0C}" srcOrd="0" destOrd="13" presId="urn:microsoft.com/office/officeart/2005/8/layout/list1"/>
    <dgm:cxn modelId="{7B8DC034-F83C-40AF-B53E-88B78DB2BA01}" type="presOf" srcId="{5591E572-D86F-436C-9163-A8B54196AB0A}" destId="{6FBB748A-C1C7-4818-99F0-CA92EB7F1F0C}" srcOrd="0" destOrd="7" presId="urn:microsoft.com/office/officeart/2005/8/layout/list1"/>
    <dgm:cxn modelId="{1AEA1C21-108A-4917-AB98-AD5D915B05B7}" type="presOf" srcId="{974F3D3F-48C6-46EA-A977-325583A8F8D7}" destId="{6FBB748A-C1C7-4818-99F0-CA92EB7F1F0C}" srcOrd="0" destOrd="2" presId="urn:microsoft.com/office/officeart/2005/8/layout/list1"/>
    <dgm:cxn modelId="{03A2C7DA-1089-4B16-8854-9C6DA46EF417}" type="presOf" srcId="{ECBD0B89-163B-4941-949B-9F22308377F9}" destId="{6FBB748A-C1C7-4818-99F0-CA92EB7F1F0C}" srcOrd="0" destOrd="28" presId="urn:microsoft.com/office/officeart/2005/8/layout/list1"/>
    <dgm:cxn modelId="{8604751A-8281-42FF-BB54-19673933E4E4}" srcId="{2C8CA36A-08B0-45F8-86FD-63E02EADFA65}" destId="{BCD72BA7-E26F-43A8-87A8-FD28F4CAA9ED}" srcOrd="3" destOrd="0" parTransId="{0AD58CEC-4F44-47E5-BE9D-93CD1D92C56B}" sibTransId="{1DF3FB53-F528-4D1F-B1D5-8A93A537C06B}"/>
    <dgm:cxn modelId="{3A8CE5B6-DD82-4051-B512-78985C8E39AA}" srcId="{2C8CA36A-08B0-45F8-86FD-63E02EADFA65}" destId="{B1013543-0257-4AC8-BC44-7CD08C868722}" srcOrd="17" destOrd="0" parTransId="{B05B3398-15FB-47E8-A1D8-D84D81254B78}" sibTransId="{81E38B48-891C-4A01-9232-7ADBB022885E}"/>
    <dgm:cxn modelId="{EBE67851-EB27-4A81-958E-5A4409E3E80E}" type="presOf" srcId="{48BFABE7-139C-45FD-8220-0B7DAC6963A5}" destId="{6FBB748A-C1C7-4818-99F0-CA92EB7F1F0C}" srcOrd="0" destOrd="29" presId="urn:microsoft.com/office/officeart/2005/8/layout/list1"/>
    <dgm:cxn modelId="{A0211763-A1E6-466C-BE0E-FC9B92B1D329}" srcId="{2C8CA36A-08B0-45F8-86FD-63E02EADFA65}" destId="{C6D1D521-4CAA-4E6D-A82C-5BCE6994991A}" srcOrd="10" destOrd="0" parTransId="{B5C5B9AD-72BD-48DB-B5EE-2DE9B30D511B}" sibTransId="{40A86BE8-8D73-4552-982C-0E62DA6B2647}"/>
    <dgm:cxn modelId="{42F9386A-A1A9-42B5-B2BF-5D046B89DA95}" srcId="{2C8CA36A-08B0-45F8-86FD-63E02EADFA65}" destId="{0AF09768-6B8D-408F-9D2C-95014E49464A}" srcOrd="8" destOrd="0" parTransId="{DD429EBC-4558-49E3-A1F0-C6A6A6A8DDFB}" sibTransId="{E3CC2ADE-C21F-43B7-80C0-39FC5AD6B921}"/>
    <dgm:cxn modelId="{25DEAD0E-7792-49A8-B89E-8DAD858EAE7A}" type="presOf" srcId="{C7C27E4A-A2AC-4399-BB38-F1AB7EF993B5}" destId="{6FBB748A-C1C7-4818-99F0-CA92EB7F1F0C}" srcOrd="0" destOrd="18" presId="urn:microsoft.com/office/officeart/2005/8/layout/list1"/>
    <dgm:cxn modelId="{05921AA7-7EAC-423E-9A1B-028070A39AD4}" srcId="{2C8CA36A-08B0-45F8-86FD-63E02EADFA65}" destId="{6DD8D7D6-638F-4F8D-868C-398D08A727C3}" srcOrd="16" destOrd="0" parTransId="{EA615D8F-D31F-4160-9B2F-6D3205D94BD5}" sibTransId="{B5130A77-FBA5-41D6-A068-5516F4D3F362}"/>
    <dgm:cxn modelId="{02A2A6BF-1099-4EF6-BF17-CC3F47148E31}" srcId="{2C8CA36A-08B0-45F8-86FD-63E02EADFA65}" destId="{B14F29DD-3219-4D33-BAC3-A1F5C91CF14C}" srcOrd="27" destOrd="0" parTransId="{66169930-679E-456D-8BE7-10B6072F8126}" sibTransId="{586EFF91-1EB1-44BE-B254-E516AFFDC015}"/>
    <dgm:cxn modelId="{DD0FF111-028F-4642-AF24-EB017E775A74}" type="presOf" srcId="{55E63C53-903A-4F63-BDF4-F2CDABACB5E6}" destId="{6FBB748A-C1C7-4818-99F0-CA92EB7F1F0C}" srcOrd="0" destOrd="12" presId="urn:microsoft.com/office/officeart/2005/8/layout/list1"/>
    <dgm:cxn modelId="{6AFF49F2-EC57-41FE-8EB1-34313746F010}" type="presOf" srcId="{2C8CA36A-08B0-45F8-86FD-63E02EADFA65}" destId="{4D66598E-F1D9-4E3B-8755-866F5F676877}" srcOrd="0" destOrd="0" presId="urn:microsoft.com/office/officeart/2005/8/layout/list1"/>
    <dgm:cxn modelId="{82A7BCE1-072E-469A-97DE-9D54D966A96F}" srcId="{2C8CA36A-08B0-45F8-86FD-63E02EADFA65}" destId="{C7C27E4A-A2AC-4399-BB38-F1AB7EF993B5}" srcOrd="18" destOrd="0" parTransId="{C25B9B2B-1BC6-4F9C-BE27-8D2DDE815289}" sibTransId="{3DEAC3A2-6C3D-470A-A5B5-138A9B1210EA}"/>
    <dgm:cxn modelId="{C371C078-BF3D-4A25-B178-BB2F45DA6C49}" type="presOf" srcId="{86C37057-85DC-4EAF-9E48-5AD99A1F4026}" destId="{6FBB748A-C1C7-4818-99F0-CA92EB7F1F0C}" srcOrd="0" destOrd="4" presId="urn:microsoft.com/office/officeart/2005/8/layout/list1"/>
    <dgm:cxn modelId="{017F98F5-70F9-4115-8F39-B6D3B2C6F402}" srcId="{2C8CA36A-08B0-45F8-86FD-63E02EADFA65}" destId="{2206494B-BC02-4B3A-85BB-95C9D9C5F5B8}" srcOrd="20" destOrd="0" parTransId="{C8EB234D-A368-49B6-8F96-E89213062EDB}" sibTransId="{8304D033-8F2A-4FB7-A267-A242F70CE424}"/>
    <dgm:cxn modelId="{4BF442C4-A64E-411B-A95F-AE864B5A765E}" srcId="{2C8CA36A-08B0-45F8-86FD-63E02EADFA65}" destId="{974F3D3F-48C6-46EA-A977-325583A8F8D7}" srcOrd="2" destOrd="0" parTransId="{17CA2AA0-F9F0-4F78-8A23-84516127D8AC}" sibTransId="{93A22A1F-BA8F-4EC6-A20F-DFBDA967F751}"/>
    <dgm:cxn modelId="{31F653BE-FB69-44A0-9E93-4042DA205FB6}" type="presOf" srcId="{68704999-5514-4918-8232-48CA2C383FF1}" destId="{6FBB748A-C1C7-4818-99F0-CA92EB7F1F0C}" srcOrd="0" destOrd="21" presId="urn:microsoft.com/office/officeart/2005/8/layout/list1"/>
    <dgm:cxn modelId="{F441A22C-2424-4332-8DA0-B7AD253627B1}" srcId="{2C8CA36A-08B0-45F8-86FD-63E02EADFA65}" destId="{5591E572-D86F-436C-9163-A8B54196AB0A}" srcOrd="7" destOrd="0" parTransId="{96CF3193-4829-4EFF-828B-CB0D9E547F86}" sibTransId="{A10CED9F-3340-4A85-AA01-886F72E6528F}"/>
    <dgm:cxn modelId="{CFEF6686-93A1-4D5C-AECA-5C9277BD32B6}" srcId="{2C8CA36A-08B0-45F8-86FD-63E02EADFA65}" destId="{ECBD0B89-163B-4941-949B-9F22308377F9}" srcOrd="28" destOrd="0" parTransId="{06B4C910-DEBA-496B-8191-EFD7737E4FC1}" sibTransId="{3ACF5566-FC5B-4851-8DD4-84EC71C66C1D}"/>
    <dgm:cxn modelId="{D436C3F1-1A7F-4E88-9513-79F2DF08AA94}" type="presParOf" srcId="{3133ABB7-F5F1-4E6D-AFC7-5F6B2A3418A2}" destId="{BD105988-A427-4B8F-B044-AC10D5450448}" srcOrd="0" destOrd="0" presId="urn:microsoft.com/office/officeart/2005/8/layout/list1"/>
    <dgm:cxn modelId="{D2F24903-08AD-4327-A4A6-0889713C229C}" type="presParOf" srcId="{BD105988-A427-4B8F-B044-AC10D5450448}" destId="{4D66598E-F1D9-4E3B-8755-866F5F676877}" srcOrd="0" destOrd="0" presId="urn:microsoft.com/office/officeart/2005/8/layout/list1"/>
    <dgm:cxn modelId="{A0304A8D-5C72-4E39-A92D-AB78446F3596}" type="presParOf" srcId="{BD105988-A427-4B8F-B044-AC10D5450448}" destId="{E767EF91-37F5-41C7-B6F6-792EACA1DF28}" srcOrd="1" destOrd="0" presId="urn:microsoft.com/office/officeart/2005/8/layout/list1"/>
    <dgm:cxn modelId="{B5AF7D42-4E84-4D3B-B554-A2EBC6D827F9}" type="presParOf" srcId="{3133ABB7-F5F1-4E6D-AFC7-5F6B2A3418A2}" destId="{396EE856-705E-497F-8BC7-1ECF1381439C}" srcOrd="1" destOrd="0" presId="urn:microsoft.com/office/officeart/2005/8/layout/list1"/>
    <dgm:cxn modelId="{C327AA66-8B23-460C-8EDA-727C7AAA6029}" type="presParOf" srcId="{3133ABB7-F5F1-4E6D-AFC7-5F6B2A3418A2}" destId="{6FBB748A-C1C7-4818-99F0-CA92EB7F1F0C}"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150F61AF-C214-472F-AFE3-9CC5CBFC67FA}" type="presOf" srcId="{9760DC9B-F2BE-4099-942D-79204F4AD244}" destId="{846A4B04-42D5-43EE-9EE7-1E2D8FAEC0C2}"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DD61FF35-14CB-4319-BEAD-DF5BF5404A44}" type="presOf" srcId="{29B07A9B-758D-4B21-AA1D-5D156007851D}" destId="{624C2BBB-E225-457B-9030-4059AD5FDDB1}"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C5DC5A4C-84F0-488E-8FC6-1B90CECBBCE2}" type="presOf" srcId="{CF1FACA8-8E3A-4DD6-8967-1C0C6A60FFEB}" destId="{D5BE4F38-1013-49A4-92D3-475C4BC8BE6A}" srcOrd="0" destOrd="0" presId="urn:microsoft.com/office/officeart/2005/8/layout/hChevron3"/>
    <dgm:cxn modelId="{21322724-35AB-4B8F-AD66-E340A60092DC}" type="presOf" srcId="{6D8F616C-5560-4CFA-9142-DE89A3921BF2}" destId="{B825B2F3-592F-4595-A1FE-D4717540E29F}" srcOrd="0" destOrd="0" presId="urn:microsoft.com/office/officeart/2005/8/layout/hChevron3"/>
    <dgm:cxn modelId="{210963EA-D7DC-428F-9323-4513DCC3DF48}" type="presOf" srcId="{9971BDDA-7F5A-4283-BABC-2783F2DAEC2A}" destId="{731FA5CE-5300-4FB1-B873-8E580626F98D}" srcOrd="0" destOrd="0" presId="urn:microsoft.com/office/officeart/2005/8/layout/hChevron3"/>
    <dgm:cxn modelId="{E5BD3389-6C40-4929-8DDD-3D3134203FBF}" type="presOf" srcId="{190F4928-E1E4-4DBB-BEF3-F88FDCB45E61}" destId="{9B891A10-9F93-434D-9B18-A4AABC3528AD}"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C7333FDC-C6CE-4C88-9E0A-827BDD1380F1}" type="presOf" srcId="{84C7E155-22FD-4C9A-80F2-286C57991394}" destId="{10C4BF1F-27B7-4C3B-BBA3-4D2570A5BEDE}" srcOrd="0" destOrd="0" presId="urn:microsoft.com/office/officeart/2005/8/layout/hChevron3"/>
    <dgm:cxn modelId="{66E09E0A-6793-4664-B462-03010A2E5A91}" type="presParOf" srcId="{846A4B04-42D5-43EE-9EE7-1E2D8FAEC0C2}" destId="{D5BE4F38-1013-49A4-92D3-475C4BC8BE6A}" srcOrd="0" destOrd="0" presId="urn:microsoft.com/office/officeart/2005/8/layout/hChevron3"/>
    <dgm:cxn modelId="{162475C2-A42B-44DB-97C9-2F30C6E0A8FF}" type="presParOf" srcId="{846A4B04-42D5-43EE-9EE7-1E2D8FAEC0C2}" destId="{6EEDA9E6-F5CD-4925-9D60-2CD4CAFC7D67}" srcOrd="1" destOrd="0" presId="urn:microsoft.com/office/officeart/2005/8/layout/hChevron3"/>
    <dgm:cxn modelId="{6AE116CC-D1C8-4350-8A6F-38B2E226FA88}" type="presParOf" srcId="{846A4B04-42D5-43EE-9EE7-1E2D8FAEC0C2}" destId="{10C4BF1F-27B7-4C3B-BBA3-4D2570A5BEDE}" srcOrd="2" destOrd="0" presId="urn:microsoft.com/office/officeart/2005/8/layout/hChevron3"/>
    <dgm:cxn modelId="{6B19DB97-2815-47E5-9A16-49BA90C808D2}" type="presParOf" srcId="{846A4B04-42D5-43EE-9EE7-1E2D8FAEC0C2}" destId="{5D081AB1-DF61-4008-84D7-14292ADDA097}" srcOrd="3" destOrd="0" presId="urn:microsoft.com/office/officeart/2005/8/layout/hChevron3"/>
    <dgm:cxn modelId="{D7D1A306-014E-4E35-B7C0-755A1B71483B}" type="presParOf" srcId="{846A4B04-42D5-43EE-9EE7-1E2D8FAEC0C2}" destId="{731FA5CE-5300-4FB1-B873-8E580626F98D}" srcOrd="4" destOrd="0" presId="urn:microsoft.com/office/officeart/2005/8/layout/hChevron3"/>
    <dgm:cxn modelId="{4F52B46F-D987-4E40-A5D7-B868AC0ED792}" type="presParOf" srcId="{846A4B04-42D5-43EE-9EE7-1E2D8FAEC0C2}" destId="{C808C3B9-2886-4F6C-8942-88251E22EFD2}" srcOrd="5" destOrd="0" presId="urn:microsoft.com/office/officeart/2005/8/layout/hChevron3"/>
    <dgm:cxn modelId="{09735FF1-0CB3-4AA2-811A-BEC6DB0B21E9}" type="presParOf" srcId="{846A4B04-42D5-43EE-9EE7-1E2D8FAEC0C2}" destId="{624C2BBB-E225-457B-9030-4059AD5FDDB1}" srcOrd="6" destOrd="0" presId="urn:microsoft.com/office/officeart/2005/8/layout/hChevron3"/>
    <dgm:cxn modelId="{D3D77902-4E74-4CD9-9C19-2DB9A1D7EC98}" type="presParOf" srcId="{846A4B04-42D5-43EE-9EE7-1E2D8FAEC0C2}" destId="{347E1C1E-973C-4DD3-AA23-898DC4EBC2DA}" srcOrd="7" destOrd="0" presId="urn:microsoft.com/office/officeart/2005/8/layout/hChevron3"/>
    <dgm:cxn modelId="{4DB69DE1-656A-455E-B72F-00247C7CCD52}" type="presParOf" srcId="{846A4B04-42D5-43EE-9EE7-1E2D8FAEC0C2}" destId="{B825B2F3-592F-4595-A1FE-D4717540E29F}" srcOrd="8" destOrd="0" presId="urn:microsoft.com/office/officeart/2005/8/layout/hChevron3"/>
    <dgm:cxn modelId="{8B44753F-1270-4025-8537-03E72DA900A5}" type="presParOf" srcId="{846A4B04-42D5-43EE-9EE7-1E2D8FAEC0C2}" destId="{78285BEB-221E-4EF4-9C0B-D3C87E78ECE1}" srcOrd="9" destOrd="0" presId="urn:microsoft.com/office/officeart/2005/8/layout/hChevron3"/>
    <dgm:cxn modelId="{EF78929F-2DBC-4A5E-9B10-52F51A803473}"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60ECBE7A-65D0-40A9-A96E-FADCA3F53D6D}" type="presOf" srcId="{9971BDDA-7F5A-4283-BABC-2783F2DAEC2A}" destId="{731FA5CE-5300-4FB1-B873-8E580626F98D}"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DC53C66F-811C-4AF3-AB95-75A5E8D915CF}" type="presOf" srcId="{6D8F616C-5560-4CFA-9142-DE89A3921BF2}" destId="{B825B2F3-592F-4595-A1FE-D4717540E29F}"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404C621C-381A-442A-B44F-F39D1E86184F}" type="presOf" srcId="{9760DC9B-F2BE-4099-942D-79204F4AD244}" destId="{846A4B04-42D5-43EE-9EE7-1E2D8FAEC0C2}" srcOrd="0" destOrd="0" presId="urn:microsoft.com/office/officeart/2005/8/layout/hChevron3"/>
    <dgm:cxn modelId="{3D8E21D7-C05B-4744-A3A5-689D4FF6EC2F}" type="presOf" srcId="{190F4928-E1E4-4DBB-BEF3-F88FDCB45E61}" destId="{9B891A10-9F93-434D-9B18-A4AABC3528A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79507056-5098-42FA-A930-0ACB35B915F8}"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48D8D2A9-5C2E-48B4-BB5A-B7D201DE4283}" type="presOf" srcId="{29B07A9B-758D-4B21-AA1D-5D156007851D}" destId="{624C2BBB-E225-457B-9030-4059AD5FDDB1}" srcOrd="0" destOrd="0" presId="urn:microsoft.com/office/officeart/2005/8/layout/hChevron3"/>
    <dgm:cxn modelId="{0B5E1C41-343D-49AF-B216-DE06D3BA6C9F}" type="presOf" srcId="{CF1FACA8-8E3A-4DD6-8967-1C0C6A60FFEB}" destId="{D5BE4F38-1013-49A4-92D3-475C4BC8BE6A}" srcOrd="0" destOrd="0" presId="urn:microsoft.com/office/officeart/2005/8/layout/hChevron3"/>
    <dgm:cxn modelId="{A73DE573-4E93-45DE-B4E9-DC57A563F3F9}" type="presParOf" srcId="{846A4B04-42D5-43EE-9EE7-1E2D8FAEC0C2}" destId="{D5BE4F38-1013-49A4-92D3-475C4BC8BE6A}" srcOrd="0" destOrd="0" presId="urn:microsoft.com/office/officeart/2005/8/layout/hChevron3"/>
    <dgm:cxn modelId="{56D53EE3-6AA7-4510-BC3C-36A0D721430A}" type="presParOf" srcId="{846A4B04-42D5-43EE-9EE7-1E2D8FAEC0C2}" destId="{6EEDA9E6-F5CD-4925-9D60-2CD4CAFC7D67}" srcOrd="1" destOrd="0" presId="urn:microsoft.com/office/officeart/2005/8/layout/hChevron3"/>
    <dgm:cxn modelId="{5CAA4B4B-3AD5-477F-9AC4-5BBDA5A7735B}" type="presParOf" srcId="{846A4B04-42D5-43EE-9EE7-1E2D8FAEC0C2}" destId="{10C4BF1F-27B7-4C3B-BBA3-4D2570A5BEDE}" srcOrd="2" destOrd="0" presId="urn:microsoft.com/office/officeart/2005/8/layout/hChevron3"/>
    <dgm:cxn modelId="{F271AA6E-5A89-461C-AB36-E141EBFA10E5}" type="presParOf" srcId="{846A4B04-42D5-43EE-9EE7-1E2D8FAEC0C2}" destId="{5D081AB1-DF61-4008-84D7-14292ADDA097}" srcOrd="3" destOrd="0" presId="urn:microsoft.com/office/officeart/2005/8/layout/hChevron3"/>
    <dgm:cxn modelId="{D37A0D00-DDFA-4E92-BAD9-41F4D67058BF}" type="presParOf" srcId="{846A4B04-42D5-43EE-9EE7-1E2D8FAEC0C2}" destId="{731FA5CE-5300-4FB1-B873-8E580626F98D}" srcOrd="4" destOrd="0" presId="urn:microsoft.com/office/officeart/2005/8/layout/hChevron3"/>
    <dgm:cxn modelId="{F959D288-3E02-4762-94B7-72E209E8BED8}" type="presParOf" srcId="{846A4B04-42D5-43EE-9EE7-1E2D8FAEC0C2}" destId="{C808C3B9-2886-4F6C-8942-88251E22EFD2}" srcOrd="5" destOrd="0" presId="urn:microsoft.com/office/officeart/2005/8/layout/hChevron3"/>
    <dgm:cxn modelId="{1330A390-0807-458A-A2EE-2639E28B43AB}" type="presParOf" srcId="{846A4B04-42D5-43EE-9EE7-1E2D8FAEC0C2}" destId="{624C2BBB-E225-457B-9030-4059AD5FDDB1}" srcOrd="6" destOrd="0" presId="urn:microsoft.com/office/officeart/2005/8/layout/hChevron3"/>
    <dgm:cxn modelId="{06E047A3-A434-45B4-8419-E7BDEE74A8FD}" type="presParOf" srcId="{846A4B04-42D5-43EE-9EE7-1E2D8FAEC0C2}" destId="{347E1C1E-973C-4DD3-AA23-898DC4EBC2DA}" srcOrd="7" destOrd="0" presId="urn:microsoft.com/office/officeart/2005/8/layout/hChevron3"/>
    <dgm:cxn modelId="{4F54F119-0375-4576-8616-265D86B0E9B4}" type="presParOf" srcId="{846A4B04-42D5-43EE-9EE7-1E2D8FAEC0C2}" destId="{B825B2F3-592F-4595-A1FE-D4717540E29F}" srcOrd="8" destOrd="0" presId="urn:microsoft.com/office/officeart/2005/8/layout/hChevron3"/>
    <dgm:cxn modelId="{FB6E3223-B18E-4A86-83B9-C9023DCE2BB9}" type="presParOf" srcId="{846A4B04-42D5-43EE-9EE7-1E2D8FAEC0C2}" destId="{78285BEB-221E-4EF4-9C0B-D3C87E78ECE1}" srcOrd="9" destOrd="0" presId="urn:microsoft.com/office/officeart/2005/8/layout/hChevron3"/>
    <dgm:cxn modelId="{14D5FBCF-BD1E-4E3E-9DB2-B8206802686E}"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9E68A843-F935-455E-90BD-70A7FE45CA0C}" type="doc">
      <dgm:prSet loTypeId="urn:microsoft.com/office/officeart/2011/layout/InterconnectedBlockProcess" loCatId="process" qsTypeId="urn:microsoft.com/office/officeart/2005/8/quickstyle/simple1" qsCatId="simple" csTypeId="urn:microsoft.com/office/officeart/2005/8/colors/colorful1" csCatId="colorful" phldr="1"/>
      <dgm:spPr/>
      <dgm:t>
        <a:bodyPr/>
        <a:lstStyle/>
        <a:p>
          <a:endParaRPr lang="tr-TR"/>
        </a:p>
      </dgm:t>
    </dgm:pt>
    <dgm:pt modelId="{DCAA9EC1-F111-403F-A6AB-F647893DBFC9}">
      <dgm:prSet phldrT="[Metin]" custT="1"/>
      <dgm:spPr/>
      <dgm:t>
        <a:bodyPr/>
        <a:lstStyle/>
        <a:p>
          <a:r>
            <a:rPr lang="tr-TR" sz="1600" dirty="0" smtClean="0"/>
            <a:t>Bilgi Üretimi, Araştırma Görevi</a:t>
          </a:r>
          <a:endParaRPr lang="tr-TR" sz="1600" dirty="0"/>
        </a:p>
      </dgm:t>
    </dgm:pt>
    <dgm:pt modelId="{E4D8B84A-8499-4BDC-8CFC-E03459BFCD20}" type="parTrans" cxnId="{C9B034A2-7BF8-4D68-AAC1-99E72BFB3DE5}">
      <dgm:prSet/>
      <dgm:spPr/>
      <dgm:t>
        <a:bodyPr/>
        <a:lstStyle/>
        <a:p>
          <a:endParaRPr lang="tr-TR"/>
        </a:p>
      </dgm:t>
    </dgm:pt>
    <dgm:pt modelId="{214D6061-FD27-49E0-8DD1-F1E694C93C78}" type="sibTrans" cxnId="{C9B034A2-7BF8-4D68-AAC1-99E72BFB3DE5}">
      <dgm:prSet/>
      <dgm:spPr/>
      <dgm:t>
        <a:bodyPr/>
        <a:lstStyle/>
        <a:p>
          <a:endParaRPr lang="tr-TR"/>
        </a:p>
      </dgm:t>
    </dgm:pt>
    <dgm:pt modelId="{D119445D-C7B5-49A0-BCCB-6D8939FA955B}">
      <dgm:prSet phldrT="[Metin]" custT="1"/>
      <dgm:spPr/>
      <dgm:t>
        <a:bodyPr/>
        <a:lstStyle/>
        <a:p>
          <a:r>
            <a:rPr lang="tr-TR" sz="1800" dirty="0" smtClean="0"/>
            <a:t>Bilgi İsteme Yetkisi</a:t>
          </a:r>
          <a:endParaRPr lang="tr-TR" sz="1800" dirty="0"/>
        </a:p>
      </dgm:t>
    </dgm:pt>
    <dgm:pt modelId="{B2B5BE59-9F79-4499-A3F5-8F06C15CBCEA}" type="parTrans" cxnId="{F90CD022-7728-4AAD-A6A5-4BE6AC03185E}">
      <dgm:prSet/>
      <dgm:spPr/>
      <dgm:t>
        <a:bodyPr/>
        <a:lstStyle/>
        <a:p>
          <a:endParaRPr lang="tr-TR"/>
        </a:p>
      </dgm:t>
    </dgm:pt>
    <dgm:pt modelId="{9AD71F82-FA51-4667-9B15-74D664FAEB8B}" type="sibTrans" cxnId="{F90CD022-7728-4AAD-A6A5-4BE6AC03185E}">
      <dgm:prSet/>
      <dgm:spPr/>
      <dgm:t>
        <a:bodyPr/>
        <a:lstStyle/>
        <a:p>
          <a:endParaRPr lang="tr-TR"/>
        </a:p>
      </dgm:t>
    </dgm:pt>
    <dgm:pt modelId="{A350445C-C2EC-487B-9F7C-E4C7567F55B2}">
      <dgm:prSet phldrT="[Metin]" custT="1"/>
      <dgm:spPr/>
      <dgm:t>
        <a:bodyPr/>
        <a:lstStyle/>
        <a:p>
          <a:r>
            <a:rPr lang="tr-TR" sz="1200" dirty="0" smtClean="0"/>
            <a:t>Düzenleme/Denetleme Yetkisi</a:t>
          </a:r>
          <a:endParaRPr lang="tr-TR" sz="1200" dirty="0"/>
        </a:p>
      </dgm:t>
    </dgm:pt>
    <dgm:pt modelId="{4C44E3D1-6FAF-41F3-B4C1-61EE60690DAE}" type="parTrans" cxnId="{21E89CAF-289F-46AE-B2FA-EBA8150860F8}">
      <dgm:prSet/>
      <dgm:spPr/>
      <dgm:t>
        <a:bodyPr/>
        <a:lstStyle/>
        <a:p>
          <a:endParaRPr lang="tr-TR"/>
        </a:p>
      </dgm:t>
    </dgm:pt>
    <dgm:pt modelId="{AA43B38C-2452-4FAA-9F49-0ECF55B20564}" type="sibTrans" cxnId="{21E89CAF-289F-46AE-B2FA-EBA8150860F8}">
      <dgm:prSet/>
      <dgm:spPr/>
      <dgm:t>
        <a:bodyPr/>
        <a:lstStyle/>
        <a:p>
          <a:endParaRPr lang="tr-TR"/>
        </a:p>
      </dgm:t>
    </dgm:pt>
    <dgm:pt modelId="{E47462F0-4794-4DE8-BF0D-9EAB866F2022}">
      <dgm:prSet phldrT="[Metin]" custT="1"/>
      <dgm:spPr/>
      <dgm:t>
        <a:bodyPr/>
        <a:lstStyle/>
        <a:p>
          <a:r>
            <a:rPr lang="tr-TR" sz="1600" dirty="0" smtClean="0"/>
            <a:t>Hizmet Görevi</a:t>
          </a:r>
          <a:endParaRPr lang="tr-TR" sz="1600" dirty="0"/>
        </a:p>
      </dgm:t>
    </dgm:pt>
    <dgm:pt modelId="{CA8204EF-A24F-4F7E-9CD5-6879852D05EE}" type="sibTrans" cxnId="{8FB4B600-6F0D-497D-A5D8-348D4AEF89F1}">
      <dgm:prSet/>
      <dgm:spPr/>
      <dgm:t>
        <a:bodyPr/>
        <a:lstStyle/>
        <a:p>
          <a:endParaRPr lang="tr-TR"/>
        </a:p>
      </dgm:t>
    </dgm:pt>
    <dgm:pt modelId="{1D01B665-55D1-4D40-8E04-E99B4AB63C09}" type="parTrans" cxnId="{8FB4B600-6F0D-497D-A5D8-348D4AEF89F1}">
      <dgm:prSet/>
      <dgm:spPr/>
      <dgm:t>
        <a:bodyPr/>
        <a:lstStyle/>
        <a:p>
          <a:endParaRPr lang="tr-TR"/>
        </a:p>
      </dgm:t>
    </dgm:pt>
    <dgm:pt modelId="{26E6F886-6BB8-4BE4-83FA-FBA9FE0563D0}">
      <dgm:prSet custT="1"/>
      <dgm:spPr/>
      <dgm:t>
        <a:bodyPr/>
        <a:lstStyle/>
        <a:p>
          <a:r>
            <a:rPr lang="tr-TR" sz="950" dirty="0" smtClean="0"/>
            <a:t>Ulaştırma, Denizcilik ve Haberleşme Araştırmaları Merkezi</a:t>
          </a:r>
          <a:endParaRPr lang="tr-TR" sz="950" dirty="0"/>
        </a:p>
      </dgm:t>
    </dgm:pt>
    <dgm:pt modelId="{2F6583EE-388C-43A8-8DD2-623B45AE6834}" type="parTrans" cxnId="{E4871920-B109-402E-8C6E-4B44BAD99ABE}">
      <dgm:prSet/>
      <dgm:spPr/>
      <dgm:t>
        <a:bodyPr/>
        <a:lstStyle/>
        <a:p>
          <a:endParaRPr lang="tr-TR"/>
        </a:p>
      </dgm:t>
    </dgm:pt>
    <dgm:pt modelId="{586A763B-61A7-4BAC-A2AC-2E948357909C}" type="sibTrans" cxnId="{E4871920-B109-402E-8C6E-4B44BAD99ABE}">
      <dgm:prSet/>
      <dgm:spPr/>
      <dgm:t>
        <a:bodyPr/>
        <a:lstStyle/>
        <a:p>
          <a:endParaRPr lang="tr-TR"/>
        </a:p>
      </dgm:t>
    </dgm:pt>
    <dgm:pt modelId="{4256589A-471F-446F-B1CE-86A456E640B1}">
      <dgm:prSet custT="1"/>
      <dgm:spPr/>
      <dgm:t>
        <a:bodyPr/>
        <a:lstStyle/>
        <a:p>
          <a:r>
            <a:rPr lang="tr-TR" sz="950" dirty="0" smtClean="0"/>
            <a:t>Sağlık Araştırmaları Genel Müdürlüğü</a:t>
          </a:r>
          <a:endParaRPr lang="tr-TR" sz="950" dirty="0"/>
        </a:p>
      </dgm:t>
    </dgm:pt>
    <dgm:pt modelId="{F37C3F4D-9D3C-4E41-A596-AFC36BAC385D}" type="parTrans" cxnId="{7F415947-FBAF-4CA0-AA25-A15642911366}">
      <dgm:prSet/>
      <dgm:spPr/>
      <dgm:t>
        <a:bodyPr/>
        <a:lstStyle/>
        <a:p>
          <a:endParaRPr lang="tr-TR"/>
        </a:p>
      </dgm:t>
    </dgm:pt>
    <dgm:pt modelId="{C0F46A6F-262D-4CA0-B35E-DDF349BD19F0}" type="sibTrans" cxnId="{7F415947-FBAF-4CA0-AA25-A15642911366}">
      <dgm:prSet/>
      <dgm:spPr/>
      <dgm:t>
        <a:bodyPr/>
        <a:lstStyle/>
        <a:p>
          <a:endParaRPr lang="tr-TR"/>
        </a:p>
      </dgm:t>
    </dgm:pt>
    <dgm:pt modelId="{8DF232E7-66FD-42E4-B72F-25FC49ACFEE2}">
      <dgm:prSet custT="1"/>
      <dgm:spPr/>
      <dgm:t>
        <a:bodyPr/>
        <a:lstStyle/>
        <a:p>
          <a:r>
            <a:rPr lang="tr-TR" sz="950" dirty="0" smtClean="0"/>
            <a:t>Ekonomik Modeller ve Stratejik Araştırmalar Genel Müdürlüğü</a:t>
          </a:r>
          <a:endParaRPr lang="tr-TR" sz="950" dirty="0"/>
        </a:p>
      </dgm:t>
    </dgm:pt>
    <dgm:pt modelId="{A31D6186-35DC-44C0-B9CF-9D398FDF813F}" type="parTrans" cxnId="{74780377-3F6A-4040-B788-6E0D657E2C4F}">
      <dgm:prSet/>
      <dgm:spPr/>
      <dgm:t>
        <a:bodyPr/>
        <a:lstStyle/>
        <a:p>
          <a:endParaRPr lang="tr-TR"/>
        </a:p>
      </dgm:t>
    </dgm:pt>
    <dgm:pt modelId="{F171BEFA-65DE-46A3-882A-98586902314E}" type="sibTrans" cxnId="{74780377-3F6A-4040-B788-6E0D657E2C4F}">
      <dgm:prSet/>
      <dgm:spPr/>
      <dgm:t>
        <a:bodyPr/>
        <a:lstStyle/>
        <a:p>
          <a:endParaRPr lang="tr-TR"/>
        </a:p>
      </dgm:t>
    </dgm:pt>
    <dgm:pt modelId="{17106FBA-74BC-4028-BCF6-A73872446BC8}">
      <dgm:prSet custT="1"/>
      <dgm:spPr/>
      <dgm:t>
        <a:bodyPr/>
        <a:lstStyle/>
        <a:p>
          <a:r>
            <a:rPr lang="tr-TR" sz="950" dirty="0" smtClean="0"/>
            <a:t>TÜİK</a:t>
          </a:r>
          <a:endParaRPr lang="tr-TR" sz="950" dirty="0"/>
        </a:p>
      </dgm:t>
    </dgm:pt>
    <dgm:pt modelId="{854189F1-0333-4E79-9B6A-5EDF8D84E3C5}" type="parTrans" cxnId="{4B047887-49CC-42E9-B2E1-589DF19A1D23}">
      <dgm:prSet/>
      <dgm:spPr/>
      <dgm:t>
        <a:bodyPr/>
        <a:lstStyle/>
        <a:p>
          <a:endParaRPr lang="tr-TR"/>
        </a:p>
      </dgm:t>
    </dgm:pt>
    <dgm:pt modelId="{F2B482CA-758F-4773-A69D-103E940288D7}" type="sibTrans" cxnId="{4B047887-49CC-42E9-B2E1-589DF19A1D23}">
      <dgm:prSet/>
      <dgm:spPr/>
      <dgm:t>
        <a:bodyPr/>
        <a:lstStyle/>
        <a:p>
          <a:endParaRPr lang="tr-TR"/>
        </a:p>
      </dgm:t>
    </dgm:pt>
    <dgm:pt modelId="{5E0A55C4-95FE-472C-8677-E81058342C77}">
      <dgm:prSet custT="1"/>
      <dgm:spPr/>
      <dgm:t>
        <a:bodyPr/>
        <a:lstStyle/>
        <a:p>
          <a:r>
            <a:rPr lang="tr-TR" sz="950" dirty="0" smtClean="0"/>
            <a:t>Ulusal Bor Araştırma Enstitüsü </a:t>
          </a:r>
          <a:endParaRPr lang="tr-TR" sz="950" dirty="0"/>
        </a:p>
      </dgm:t>
    </dgm:pt>
    <dgm:pt modelId="{3844089E-C3CE-4EF0-99DF-0B7D411AD0C5}" type="parTrans" cxnId="{45D47B4B-6759-4EC6-9C1F-6A6863CAFC9C}">
      <dgm:prSet/>
      <dgm:spPr/>
      <dgm:t>
        <a:bodyPr/>
        <a:lstStyle/>
        <a:p>
          <a:endParaRPr lang="tr-TR"/>
        </a:p>
      </dgm:t>
    </dgm:pt>
    <dgm:pt modelId="{D4C7E63A-924B-406D-89FA-AF9D7365E0E3}" type="sibTrans" cxnId="{45D47B4B-6759-4EC6-9C1F-6A6863CAFC9C}">
      <dgm:prSet/>
      <dgm:spPr/>
      <dgm:t>
        <a:bodyPr/>
        <a:lstStyle/>
        <a:p>
          <a:endParaRPr lang="tr-TR"/>
        </a:p>
      </dgm:t>
    </dgm:pt>
    <dgm:pt modelId="{23FB9398-3975-4C6D-80E0-6FFFB0885470}">
      <dgm:prSet custT="1"/>
      <dgm:spPr/>
      <dgm:t>
        <a:bodyPr/>
        <a:lstStyle/>
        <a:p>
          <a:r>
            <a:rPr lang="tr-TR" sz="950" dirty="0" smtClean="0"/>
            <a:t>Ekonomik Araştırmalar ve Değerlendirme Genel Müdürlüğü</a:t>
          </a:r>
          <a:endParaRPr lang="tr-TR" sz="950" dirty="0"/>
        </a:p>
      </dgm:t>
    </dgm:pt>
    <dgm:pt modelId="{BBF28FAA-1D1B-4683-801E-5817446049A5}" type="parTrans" cxnId="{F10F15F1-51C0-4937-900B-27E06403BF6F}">
      <dgm:prSet/>
      <dgm:spPr/>
      <dgm:t>
        <a:bodyPr/>
        <a:lstStyle/>
        <a:p>
          <a:endParaRPr lang="tr-TR"/>
        </a:p>
      </dgm:t>
    </dgm:pt>
    <dgm:pt modelId="{D9180B5D-6EBD-4F74-94C9-FE1B80CD12BC}" type="sibTrans" cxnId="{F10F15F1-51C0-4937-900B-27E06403BF6F}">
      <dgm:prSet/>
      <dgm:spPr/>
      <dgm:t>
        <a:bodyPr/>
        <a:lstStyle/>
        <a:p>
          <a:endParaRPr lang="tr-TR"/>
        </a:p>
      </dgm:t>
    </dgm:pt>
    <dgm:pt modelId="{7C8722D5-2B72-4E94-AEE3-69AFD07FAF9C}">
      <dgm:prSet custT="1"/>
      <dgm:spPr/>
      <dgm:t>
        <a:bodyPr/>
        <a:lstStyle/>
        <a:p>
          <a:r>
            <a:rPr lang="tr-TR" sz="950" dirty="0" smtClean="0"/>
            <a:t>Stratejik Araştırmalar Merkezi Başkanlığı</a:t>
          </a:r>
          <a:endParaRPr lang="tr-TR" sz="950" dirty="0"/>
        </a:p>
      </dgm:t>
    </dgm:pt>
    <dgm:pt modelId="{D49F0D75-B8E3-40D0-B612-25A77559B67A}" type="parTrans" cxnId="{03C978CE-04B1-4B94-BA6D-8D18607B5276}">
      <dgm:prSet/>
      <dgm:spPr/>
      <dgm:t>
        <a:bodyPr/>
        <a:lstStyle/>
        <a:p>
          <a:endParaRPr lang="tr-TR"/>
        </a:p>
      </dgm:t>
    </dgm:pt>
    <dgm:pt modelId="{1F7A4FF5-2B8A-4B36-BB16-F29EDD0622F3}" type="sibTrans" cxnId="{03C978CE-04B1-4B94-BA6D-8D18607B5276}">
      <dgm:prSet/>
      <dgm:spPr/>
      <dgm:t>
        <a:bodyPr/>
        <a:lstStyle/>
        <a:p>
          <a:endParaRPr lang="tr-TR"/>
        </a:p>
      </dgm:t>
    </dgm:pt>
    <dgm:pt modelId="{A0522508-AD69-480A-BEA0-D2652CD41FA6}">
      <dgm:prSet custT="1"/>
      <dgm:spPr/>
      <dgm:t>
        <a:bodyPr/>
        <a:lstStyle/>
        <a:p>
          <a:r>
            <a:rPr lang="tr-TR" sz="950" dirty="0" smtClean="0"/>
            <a:t>TÜBİTAK</a:t>
          </a:r>
          <a:endParaRPr lang="tr-TR" sz="950" dirty="0"/>
        </a:p>
      </dgm:t>
    </dgm:pt>
    <dgm:pt modelId="{185A58A3-1F23-4B3A-8067-8D8699A0C834}" type="parTrans" cxnId="{09FADAF4-66AC-4791-B24F-E6389781A658}">
      <dgm:prSet/>
      <dgm:spPr/>
      <dgm:t>
        <a:bodyPr/>
        <a:lstStyle/>
        <a:p>
          <a:endParaRPr lang="tr-TR"/>
        </a:p>
      </dgm:t>
    </dgm:pt>
    <dgm:pt modelId="{105D0925-1B34-4E93-9CCE-C3F577A9BE37}" type="sibTrans" cxnId="{09FADAF4-66AC-4791-B24F-E6389781A658}">
      <dgm:prSet/>
      <dgm:spPr/>
      <dgm:t>
        <a:bodyPr/>
        <a:lstStyle/>
        <a:p>
          <a:endParaRPr lang="tr-TR"/>
        </a:p>
      </dgm:t>
    </dgm:pt>
    <dgm:pt modelId="{53D24B3D-AF6F-4AFF-8C0E-21883A7101B1}">
      <dgm:prSet custT="1"/>
      <dgm:spPr/>
      <dgm:t>
        <a:bodyPr/>
        <a:lstStyle/>
        <a:p>
          <a:r>
            <a:rPr lang="tr-TR" sz="950" dirty="0" smtClean="0"/>
            <a:t>TBMM Araştırma Hizmetleri Başkanlığı</a:t>
          </a:r>
          <a:endParaRPr lang="tr-TR" sz="950" dirty="0"/>
        </a:p>
      </dgm:t>
    </dgm:pt>
    <dgm:pt modelId="{5A96C3F3-1795-4A09-9714-F2373BBCAD95}" type="parTrans" cxnId="{96E8C813-6079-4E1B-A207-002AC592360D}">
      <dgm:prSet/>
      <dgm:spPr/>
      <dgm:t>
        <a:bodyPr/>
        <a:lstStyle/>
        <a:p>
          <a:endParaRPr lang="tr-TR"/>
        </a:p>
      </dgm:t>
    </dgm:pt>
    <dgm:pt modelId="{786C1CD4-FBDD-4509-9E48-37E9D1EAA4BA}" type="sibTrans" cxnId="{96E8C813-6079-4E1B-A207-002AC592360D}">
      <dgm:prSet/>
      <dgm:spPr/>
      <dgm:t>
        <a:bodyPr/>
        <a:lstStyle/>
        <a:p>
          <a:endParaRPr lang="tr-TR"/>
        </a:p>
      </dgm:t>
    </dgm:pt>
    <dgm:pt modelId="{0BDD593F-8A6D-4AD6-AF7E-E6770E814104}">
      <dgm:prSet custT="1"/>
      <dgm:spPr/>
      <dgm:t>
        <a:bodyPr/>
        <a:lstStyle/>
        <a:p>
          <a:r>
            <a:rPr lang="tr-TR" sz="1000" dirty="0" smtClean="0"/>
            <a:t>UDHB Altyapı Yatırımları Genel Müdürlüğü</a:t>
          </a:r>
          <a:endParaRPr lang="tr-TR" sz="1000" dirty="0"/>
        </a:p>
      </dgm:t>
    </dgm:pt>
    <dgm:pt modelId="{D94B6E07-FF11-4C82-9160-DC6A5A685A32}" type="parTrans" cxnId="{DC9B9C8B-38BF-4F86-92BC-A48DE1D9FD6F}">
      <dgm:prSet/>
      <dgm:spPr/>
      <dgm:t>
        <a:bodyPr/>
        <a:lstStyle/>
        <a:p>
          <a:endParaRPr lang="tr-TR"/>
        </a:p>
      </dgm:t>
    </dgm:pt>
    <dgm:pt modelId="{F604B978-0A6C-462A-9982-783E0E493399}" type="sibTrans" cxnId="{DC9B9C8B-38BF-4F86-92BC-A48DE1D9FD6F}">
      <dgm:prSet/>
      <dgm:spPr/>
      <dgm:t>
        <a:bodyPr/>
        <a:lstStyle/>
        <a:p>
          <a:endParaRPr lang="tr-TR"/>
        </a:p>
      </dgm:t>
    </dgm:pt>
    <dgm:pt modelId="{94C09AF8-DE51-4C15-A740-185E4DEF40E0}">
      <dgm:prSet custT="1"/>
      <dgm:spPr/>
      <dgm:t>
        <a:bodyPr/>
        <a:lstStyle/>
        <a:p>
          <a:r>
            <a:rPr lang="tr-TR" sz="1000" dirty="0" smtClean="0"/>
            <a:t>Türkiye Halk Sağlığı Kurumu</a:t>
          </a:r>
          <a:endParaRPr lang="tr-TR" sz="1000" dirty="0"/>
        </a:p>
      </dgm:t>
    </dgm:pt>
    <dgm:pt modelId="{451C4A41-A3C2-4A6F-9F1B-C15F2C4B7E13}" type="parTrans" cxnId="{02FA6634-9C61-429C-80A8-DBE4FDD7D2CA}">
      <dgm:prSet/>
      <dgm:spPr/>
      <dgm:t>
        <a:bodyPr/>
        <a:lstStyle/>
        <a:p>
          <a:endParaRPr lang="tr-TR"/>
        </a:p>
      </dgm:t>
    </dgm:pt>
    <dgm:pt modelId="{69FDFA46-B5CF-4617-93A3-48DD3D5371CE}" type="sibTrans" cxnId="{02FA6634-9C61-429C-80A8-DBE4FDD7D2CA}">
      <dgm:prSet/>
      <dgm:spPr/>
      <dgm:t>
        <a:bodyPr/>
        <a:lstStyle/>
        <a:p>
          <a:endParaRPr lang="tr-TR"/>
        </a:p>
      </dgm:t>
    </dgm:pt>
    <dgm:pt modelId="{D22F89B6-B4D4-4B1A-B44E-984D90497787}">
      <dgm:prSet custT="1"/>
      <dgm:spPr/>
      <dgm:t>
        <a:bodyPr/>
        <a:lstStyle/>
        <a:p>
          <a:r>
            <a:rPr lang="tr-TR" sz="1000" dirty="0" smtClean="0"/>
            <a:t>Karayolları Genel Müdürlüğü</a:t>
          </a:r>
          <a:endParaRPr lang="tr-TR" sz="1000" dirty="0"/>
        </a:p>
      </dgm:t>
    </dgm:pt>
    <dgm:pt modelId="{D40CB8AC-59DA-4C40-97AE-92C8C1DCEB4A}" type="parTrans" cxnId="{A062D2AC-7930-47D2-B2E5-774CF416456A}">
      <dgm:prSet/>
      <dgm:spPr/>
      <dgm:t>
        <a:bodyPr/>
        <a:lstStyle/>
        <a:p>
          <a:endParaRPr lang="tr-TR"/>
        </a:p>
      </dgm:t>
    </dgm:pt>
    <dgm:pt modelId="{5B7C1FFD-5850-4881-B556-C2A171E908E7}" type="sibTrans" cxnId="{A062D2AC-7930-47D2-B2E5-774CF416456A}">
      <dgm:prSet/>
      <dgm:spPr/>
      <dgm:t>
        <a:bodyPr/>
        <a:lstStyle/>
        <a:p>
          <a:endParaRPr lang="tr-TR"/>
        </a:p>
      </dgm:t>
    </dgm:pt>
    <dgm:pt modelId="{48E2E393-6F0D-41D1-8EF3-AEA729D87C13}">
      <dgm:prSet custT="1"/>
      <dgm:spPr/>
      <dgm:t>
        <a:bodyPr/>
        <a:lstStyle/>
        <a:p>
          <a:r>
            <a:rPr lang="tr-TR" sz="1000" dirty="0" smtClean="0"/>
            <a:t>Harita Genel Komutanlığı</a:t>
          </a:r>
          <a:endParaRPr lang="tr-TR" sz="1000" dirty="0"/>
        </a:p>
      </dgm:t>
    </dgm:pt>
    <dgm:pt modelId="{C70493B5-A5F6-4430-9F53-ABAAF2A0E412}" type="parTrans" cxnId="{F86020CA-4493-4143-AFD2-0E201726BE4F}">
      <dgm:prSet/>
      <dgm:spPr/>
      <dgm:t>
        <a:bodyPr/>
        <a:lstStyle/>
        <a:p>
          <a:endParaRPr lang="tr-TR"/>
        </a:p>
      </dgm:t>
    </dgm:pt>
    <dgm:pt modelId="{403294A1-F566-4816-B77F-26D08A702EB4}" type="sibTrans" cxnId="{F86020CA-4493-4143-AFD2-0E201726BE4F}">
      <dgm:prSet/>
      <dgm:spPr/>
      <dgm:t>
        <a:bodyPr/>
        <a:lstStyle/>
        <a:p>
          <a:endParaRPr lang="tr-TR"/>
        </a:p>
      </dgm:t>
    </dgm:pt>
    <dgm:pt modelId="{554968DA-F502-4AF8-A8D4-CDCCB6C0BC33}">
      <dgm:prSet custT="1"/>
      <dgm:spPr/>
      <dgm:t>
        <a:bodyPr/>
        <a:lstStyle/>
        <a:p>
          <a:r>
            <a:rPr lang="tr-TR" sz="1000" dirty="0" smtClean="0"/>
            <a:t>Hayvancılık Genel Müdürlüğü</a:t>
          </a:r>
          <a:endParaRPr lang="tr-TR" sz="1000" dirty="0"/>
        </a:p>
      </dgm:t>
    </dgm:pt>
    <dgm:pt modelId="{BF87BCF9-3131-4EEE-A4B7-9086E82949C1}" type="parTrans" cxnId="{A3860D51-8ADC-452A-97B7-50119AC6C42A}">
      <dgm:prSet/>
      <dgm:spPr/>
      <dgm:t>
        <a:bodyPr/>
        <a:lstStyle/>
        <a:p>
          <a:endParaRPr lang="tr-TR"/>
        </a:p>
      </dgm:t>
    </dgm:pt>
    <dgm:pt modelId="{FF4E4C3B-3516-46C0-9F9B-5E40C906469B}" type="sibTrans" cxnId="{A3860D51-8ADC-452A-97B7-50119AC6C42A}">
      <dgm:prSet/>
      <dgm:spPr/>
      <dgm:t>
        <a:bodyPr/>
        <a:lstStyle/>
        <a:p>
          <a:endParaRPr lang="tr-TR"/>
        </a:p>
      </dgm:t>
    </dgm:pt>
    <dgm:pt modelId="{745C29FB-0EED-4F6C-BBC3-9A3657CD1F59}">
      <dgm:prSet custT="1"/>
      <dgm:spPr/>
      <dgm:t>
        <a:bodyPr/>
        <a:lstStyle/>
        <a:p>
          <a:r>
            <a:rPr lang="tr-TR" sz="1000" dirty="0" smtClean="0"/>
            <a:t>Maden Tetkik Arama Genel Müdürlüğü</a:t>
          </a:r>
          <a:endParaRPr lang="tr-TR" sz="1000" dirty="0"/>
        </a:p>
      </dgm:t>
    </dgm:pt>
    <dgm:pt modelId="{0A9E4175-8CD8-4396-91FA-399D476D2BD5}" type="parTrans" cxnId="{1A2740B3-0632-4580-986A-149C83BD7702}">
      <dgm:prSet/>
      <dgm:spPr/>
      <dgm:t>
        <a:bodyPr/>
        <a:lstStyle/>
        <a:p>
          <a:endParaRPr lang="tr-TR"/>
        </a:p>
      </dgm:t>
    </dgm:pt>
    <dgm:pt modelId="{3AB7E47B-88CC-44B9-B7C7-AE7368621C0F}" type="sibTrans" cxnId="{1A2740B3-0632-4580-986A-149C83BD7702}">
      <dgm:prSet/>
      <dgm:spPr/>
      <dgm:t>
        <a:bodyPr/>
        <a:lstStyle/>
        <a:p>
          <a:endParaRPr lang="tr-TR"/>
        </a:p>
      </dgm:t>
    </dgm:pt>
    <dgm:pt modelId="{E822295C-2F3B-4392-957E-D10976CEC305}">
      <dgm:prSet custT="1"/>
      <dgm:spPr/>
      <dgm:t>
        <a:bodyPr/>
        <a:lstStyle/>
        <a:p>
          <a:r>
            <a:rPr lang="tr-TR" sz="1000" dirty="0" smtClean="0"/>
            <a:t>TOKİ</a:t>
          </a:r>
          <a:endParaRPr lang="tr-TR" sz="1000" dirty="0"/>
        </a:p>
      </dgm:t>
    </dgm:pt>
    <dgm:pt modelId="{88010272-5721-4970-A10A-363644791D13}" type="parTrans" cxnId="{1BF57251-EBA5-44DE-B1D0-AF417B50DDEB}">
      <dgm:prSet/>
      <dgm:spPr/>
      <dgm:t>
        <a:bodyPr/>
        <a:lstStyle/>
        <a:p>
          <a:endParaRPr lang="tr-TR"/>
        </a:p>
      </dgm:t>
    </dgm:pt>
    <dgm:pt modelId="{A3910821-8530-4266-A0D6-C7E38DEB5743}" type="sibTrans" cxnId="{1BF57251-EBA5-44DE-B1D0-AF417B50DDEB}">
      <dgm:prSet/>
      <dgm:spPr/>
      <dgm:t>
        <a:bodyPr/>
        <a:lstStyle/>
        <a:p>
          <a:endParaRPr lang="tr-TR"/>
        </a:p>
      </dgm:t>
    </dgm:pt>
    <dgm:pt modelId="{2EC2C04B-8B88-44C7-9447-C88009FBC451}">
      <dgm:prSet custT="1"/>
      <dgm:spPr/>
      <dgm:t>
        <a:bodyPr/>
        <a:lstStyle/>
        <a:p>
          <a:r>
            <a:rPr lang="tr-TR" sz="1000" dirty="0" smtClean="0"/>
            <a:t>Su ve Kanalizasyon İdareleri</a:t>
          </a:r>
          <a:endParaRPr lang="tr-TR" sz="1000" dirty="0"/>
        </a:p>
      </dgm:t>
    </dgm:pt>
    <dgm:pt modelId="{B31EC66A-08B9-4C4B-991A-30EFBC3115B8}" type="parTrans" cxnId="{3CDC7D1C-CCF0-4479-9EA7-B6F306741C86}">
      <dgm:prSet/>
      <dgm:spPr/>
      <dgm:t>
        <a:bodyPr/>
        <a:lstStyle/>
        <a:p>
          <a:endParaRPr lang="tr-TR"/>
        </a:p>
      </dgm:t>
    </dgm:pt>
    <dgm:pt modelId="{EB9445A3-31ED-4362-8F34-681BF948F18B}" type="sibTrans" cxnId="{3CDC7D1C-CCF0-4479-9EA7-B6F306741C86}">
      <dgm:prSet/>
      <dgm:spPr/>
      <dgm:t>
        <a:bodyPr/>
        <a:lstStyle/>
        <a:p>
          <a:endParaRPr lang="tr-TR"/>
        </a:p>
      </dgm:t>
    </dgm:pt>
    <dgm:pt modelId="{3CDE8EAE-A2E7-4A44-9AE6-5B32DD961DAC}">
      <dgm:prSet custT="1"/>
      <dgm:spPr/>
      <dgm:t>
        <a:bodyPr/>
        <a:lstStyle/>
        <a:p>
          <a:r>
            <a:rPr lang="tr-TR" sz="1000" dirty="0" smtClean="0"/>
            <a:t>İl Özel İdareleri</a:t>
          </a:r>
          <a:endParaRPr lang="tr-TR" sz="1000" dirty="0"/>
        </a:p>
      </dgm:t>
    </dgm:pt>
    <dgm:pt modelId="{5A48E136-D495-4B0A-93AB-B2B0561F71BA}" type="parTrans" cxnId="{A970A761-1E2E-4E34-B7B5-37226683B8BE}">
      <dgm:prSet/>
      <dgm:spPr/>
      <dgm:t>
        <a:bodyPr/>
        <a:lstStyle/>
        <a:p>
          <a:endParaRPr lang="tr-TR"/>
        </a:p>
      </dgm:t>
    </dgm:pt>
    <dgm:pt modelId="{D57FE2F1-F5D4-408F-AD76-AFEEA62EEC35}" type="sibTrans" cxnId="{A970A761-1E2E-4E34-B7B5-37226683B8BE}">
      <dgm:prSet/>
      <dgm:spPr/>
      <dgm:t>
        <a:bodyPr/>
        <a:lstStyle/>
        <a:p>
          <a:endParaRPr lang="tr-TR"/>
        </a:p>
      </dgm:t>
    </dgm:pt>
    <dgm:pt modelId="{0A3400A5-3DC2-457D-8FAB-58D40579BA58}">
      <dgm:prSet custT="1"/>
      <dgm:spPr/>
      <dgm:t>
        <a:bodyPr/>
        <a:lstStyle/>
        <a:p>
          <a:r>
            <a:rPr lang="tr-TR" sz="1000" dirty="0" smtClean="0"/>
            <a:t>Devlet Su İşleri Genel Müdürlüğü</a:t>
          </a:r>
          <a:endParaRPr lang="tr-TR" sz="1000" dirty="0"/>
        </a:p>
      </dgm:t>
    </dgm:pt>
    <dgm:pt modelId="{3BB9B180-BB20-4D0F-8F69-B68F840DC742}" type="parTrans" cxnId="{258AC3F1-BA87-4B24-B94D-AA6BB3B4B273}">
      <dgm:prSet/>
      <dgm:spPr/>
      <dgm:t>
        <a:bodyPr/>
        <a:lstStyle/>
        <a:p>
          <a:endParaRPr lang="tr-TR"/>
        </a:p>
      </dgm:t>
    </dgm:pt>
    <dgm:pt modelId="{A7A31C7D-196A-45B0-B150-BDCA7FAD47C5}" type="sibTrans" cxnId="{258AC3F1-BA87-4B24-B94D-AA6BB3B4B273}">
      <dgm:prSet/>
      <dgm:spPr/>
      <dgm:t>
        <a:bodyPr/>
        <a:lstStyle/>
        <a:p>
          <a:endParaRPr lang="tr-TR"/>
        </a:p>
      </dgm:t>
    </dgm:pt>
    <dgm:pt modelId="{2B811EC1-D0CD-4571-951A-DC978CFB42BA}">
      <dgm:prSet custT="1"/>
      <dgm:spPr/>
      <dgm:t>
        <a:bodyPr/>
        <a:lstStyle/>
        <a:p>
          <a:r>
            <a:rPr lang="tr-TR" sz="1000" dirty="0" smtClean="0"/>
            <a:t>Meteoroloji Genel Müdürlüğü </a:t>
          </a:r>
        </a:p>
      </dgm:t>
    </dgm:pt>
    <dgm:pt modelId="{401E4BC8-A041-4AEB-A66C-38F468560B45}" type="parTrans" cxnId="{93730161-F518-4118-94B8-E7B1ECDE948C}">
      <dgm:prSet/>
      <dgm:spPr/>
      <dgm:t>
        <a:bodyPr/>
        <a:lstStyle/>
        <a:p>
          <a:endParaRPr lang="tr-TR"/>
        </a:p>
      </dgm:t>
    </dgm:pt>
    <dgm:pt modelId="{0409BF2A-549E-4D88-9398-14EBB71141CF}" type="sibTrans" cxnId="{93730161-F518-4118-94B8-E7B1ECDE948C}">
      <dgm:prSet/>
      <dgm:spPr/>
      <dgm:t>
        <a:bodyPr/>
        <a:lstStyle/>
        <a:p>
          <a:endParaRPr lang="tr-TR"/>
        </a:p>
      </dgm:t>
    </dgm:pt>
    <dgm:pt modelId="{3EE667E6-CEEA-4DAF-8F2E-9B35DF76E40B}">
      <dgm:prSet custT="1"/>
      <dgm:spPr/>
      <dgm:t>
        <a:bodyPr/>
        <a:lstStyle/>
        <a:p>
          <a:r>
            <a:rPr lang="tr-TR" sz="1000" dirty="0" smtClean="0"/>
            <a:t>TBMM Kütüphane ve Arşiv Hizmetleri Başkanlığı</a:t>
          </a:r>
          <a:endParaRPr lang="tr-TR" sz="1000" dirty="0"/>
        </a:p>
      </dgm:t>
    </dgm:pt>
    <dgm:pt modelId="{967E7D4B-FB78-4FE4-AEBF-C8F969885D39}" type="parTrans" cxnId="{A199C870-4AB6-40AE-B77A-C8D79583F3ED}">
      <dgm:prSet/>
      <dgm:spPr/>
      <dgm:t>
        <a:bodyPr/>
        <a:lstStyle/>
        <a:p>
          <a:endParaRPr lang="tr-TR"/>
        </a:p>
      </dgm:t>
    </dgm:pt>
    <dgm:pt modelId="{EB11C1A3-8226-4C81-A21A-658B3DBD4466}" type="sibTrans" cxnId="{A199C870-4AB6-40AE-B77A-C8D79583F3ED}">
      <dgm:prSet/>
      <dgm:spPr/>
      <dgm:t>
        <a:bodyPr/>
        <a:lstStyle/>
        <a:p>
          <a:endParaRPr lang="tr-TR"/>
        </a:p>
      </dgm:t>
    </dgm:pt>
    <dgm:pt modelId="{52EA9132-953A-43DB-95D8-1D98A7DADB80}">
      <dgm:prSet custT="1"/>
      <dgm:spPr/>
      <dgm:t>
        <a:bodyPr/>
        <a:lstStyle/>
        <a:p>
          <a:r>
            <a:rPr lang="tr-TR" sz="1000" dirty="0" smtClean="0"/>
            <a:t>TBMM Araştırma Hizmetleri Başkanlığı</a:t>
          </a:r>
          <a:endParaRPr lang="tr-TR" sz="1000" dirty="0"/>
        </a:p>
      </dgm:t>
    </dgm:pt>
    <dgm:pt modelId="{B9F13AD7-AE0D-4E5E-9B6E-FD7AAE0331E2}" type="parTrans" cxnId="{7EDB1D7F-59E5-4487-9763-282B09EDD508}">
      <dgm:prSet/>
      <dgm:spPr/>
      <dgm:t>
        <a:bodyPr/>
        <a:lstStyle/>
        <a:p>
          <a:endParaRPr lang="tr-TR"/>
        </a:p>
      </dgm:t>
    </dgm:pt>
    <dgm:pt modelId="{281D7995-24D7-4344-8056-0CC3957F801F}" type="sibTrans" cxnId="{7EDB1D7F-59E5-4487-9763-282B09EDD508}">
      <dgm:prSet/>
      <dgm:spPr/>
      <dgm:t>
        <a:bodyPr/>
        <a:lstStyle/>
        <a:p>
          <a:endParaRPr lang="tr-TR"/>
        </a:p>
      </dgm:t>
    </dgm:pt>
    <dgm:pt modelId="{33B28AB2-E4A9-43E6-856D-5D82E945D33A}">
      <dgm:prSet custT="1"/>
      <dgm:spPr/>
      <dgm:t>
        <a:bodyPr/>
        <a:lstStyle/>
        <a:p>
          <a:r>
            <a:rPr lang="tr-TR" sz="1000" dirty="0" smtClean="0"/>
            <a:t>TBMM Kanunlar ve Kararlar Başkanlığı</a:t>
          </a:r>
          <a:endParaRPr lang="tr-TR" sz="1000" dirty="0"/>
        </a:p>
      </dgm:t>
    </dgm:pt>
    <dgm:pt modelId="{A349EB50-660A-48FE-BCFA-4748DBD5D724}" type="parTrans" cxnId="{38823C51-BB97-4F5D-A01E-289C962BA903}">
      <dgm:prSet/>
      <dgm:spPr/>
      <dgm:t>
        <a:bodyPr/>
        <a:lstStyle/>
        <a:p>
          <a:endParaRPr lang="tr-TR"/>
        </a:p>
      </dgm:t>
    </dgm:pt>
    <dgm:pt modelId="{001CEFEC-8183-49BE-80B0-E24DFC953FE5}" type="sibTrans" cxnId="{38823C51-BB97-4F5D-A01E-289C962BA903}">
      <dgm:prSet/>
      <dgm:spPr/>
      <dgm:t>
        <a:bodyPr/>
        <a:lstStyle/>
        <a:p>
          <a:endParaRPr lang="tr-TR"/>
        </a:p>
      </dgm:t>
    </dgm:pt>
    <dgm:pt modelId="{4469EF95-7E45-44F9-8E6E-98FDD545D000}">
      <dgm:prSet custT="1"/>
      <dgm:spPr/>
      <dgm:t>
        <a:bodyPr/>
        <a:lstStyle/>
        <a:p>
          <a:r>
            <a:rPr lang="tr-TR" sz="1000" dirty="0" smtClean="0"/>
            <a:t>TBMM Basın, Yayın ve Halkla İlişkiler Başkanlığı</a:t>
          </a:r>
          <a:endParaRPr lang="tr-TR" sz="1000" dirty="0"/>
        </a:p>
      </dgm:t>
    </dgm:pt>
    <dgm:pt modelId="{C9FF443F-6031-40BD-AC7D-9651790D0617}" type="parTrans" cxnId="{F6197E24-6E9B-4C18-88A4-E189B89955AC}">
      <dgm:prSet/>
      <dgm:spPr/>
      <dgm:t>
        <a:bodyPr/>
        <a:lstStyle/>
        <a:p>
          <a:endParaRPr lang="tr-TR"/>
        </a:p>
      </dgm:t>
    </dgm:pt>
    <dgm:pt modelId="{5C051569-04FD-4C95-AF1D-6B7F54DFD6A5}" type="sibTrans" cxnId="{F6197E24-6E9B-4C18-88A4-E189B89955AC}">
      <dgm:prSet/>
      <dgm:spPr/>
      <dgm:t>
        <a:bodyPr/>
        <a:lstStyle/>
        <a:p>
          <a:endParaRPr lang="tr-TR"/>
        </a:p>
      </dgm:t>
    </dgm:pt>
    <dgm:pt modelId="{72D14D17-15C7-41DD-A5A8-C00D03978C08}">
      <dgm:prSet custT="1"/>
      <dgm:spPr/>
      <dgm:t>
        <a:bodyPr/>
        <a:lstStyle/>
        <a:p>
          <a:r>
            <a:rPr lang="tr-TR" sz="1000" dirty="0" smtClean="0"/>
            <a:t>TBMM Kamu Denetçiliği Kurumu Başkanlığı</a:t>
          </a:r>
          <a:endParaRPr lang="tr-TR" sz="1000" dirty="0"/>
        </a:p>
      </dgm:t>
    </dgm:pt>
    <dgm:pt modelId="{8FE6816C-F0F9-44E0-A7D3-CB2228312F18}" type="parTrans" cxnId="{273723E8-C7D8-4E0B-84EF-79FA8A78189D}">
      <dgm:prSet/>
      <dgm:spPr/>
      <dgm:t>
        <a:bodyPr/>
        <a:lstStyle/>
        <a:p>
          <a:endParaRPr lang="tr-TR"/>
        </a:p>
      </dgm:t>
    </dgm:pt>
    <dgm:pt modelId="{BB9515C2-4F82-48F4-B9F2-7BBC72BF50EF}" type="sibTrans" cxnId="{273723E8-C7D8-4E0B-84EF-79FA8A78189D}">
      <dgm:prSet/>
      <dgm:spPr/>
      <dgm:t>
        <a:bodyPr/>
        <a:lstStyle/>
        <a:p>
          <a:endParaRPr lang="tr-TR"/>
        </a:p>
      </dgm:t>
    </dgm:pt>
    <dgm:pt modelId="{509123F1-479C-4FB9-8AB0-B71A1D33FF8C}">
      <dgm:prSet custT="1"/>
      <dgm:spPr/>
      <dgm:t>
        <a:bodyPr/>
        <a:lstStyle/>
        <a:p>
          <a:r>
            <a:rPr lang="tr-TR" sz="1000" dirty="0" smtClean="0"/>
            <a:t>Cumhurbaşkanlığı Devlet Denetleme Kurulu Başkanlığı</a:t>
          </a:r>
          <a:endParaRPr lang="tr-TR" sz="1000" dirty="0"/>
        </a:p>
      </dgm:t>
    </dgm:pt>
    <dgm:pt modelId="{4162773B-CD64-4E80-B6DD-EB6B2A3BC036}" type="parTrans" cxnId="{6AB51B3E-ED24-4DB3-87F1-66A226230462}">
      <dgm:prSet/>
      <dgm:spPr/>
      <dgm:t>
        <a:bodyPr/>
        <a:lstStyle/>
        <a:p>
          <a:endParaRPr lang="tr-TR"/>
        </a:p>
      </dgm:t>
    </dgm:pt>
    <dgm:pt modelId="{B0BE07FD-3D0A-46B9-977F-A4DC970426A1}" type="sibTrans" cxnId="{6AB51B3E-ED24-4DB3-87F1-66A226230462}">
      <dgm:prSet/>
      <dgm:spPr/>
      <dgm:t>
        <a:bodyPr/>
        <a:lstStyle/>
        <a:p>
          <a:endParaRPr lang="tr-TR"/>
        </a:p>
      </dgm:t>
    </dgm:pt>
    <dgm:pt modelId="{ABC18104-24AC-4595-8C1E-BC08385D4EF6}">
      <dgm:prSet custT="1"/>
      <dgm:spPr/>
      <dgm:t>
        <a:bodyPr/>
        <a:lstStyle/>
        <a:p>
          <a:r>
            <a:rPr lang="tr-TR" sz="1000" dirty="0" smtClean="0"/>
            <a:t>Başbakanlık MİT Müsteşarlığı</a:t>
          </a:r>
          <a:endParaRPr lang="tr-TR" sz="1000" dirty="0"/>
        </a:p>
      </dgm:t>
    </dgm:pt>
    <dgm:pt modelId="{7ED9060C-6AAD-424A-B62D-52DACB9EB7F0}" type="parTrans" cxnId="{91353CAE-D393-46E4-B5C3-7D5D94CF0AAC}">
      <dgm:prSet/>
      <dgm:spPr/>
      <dgm:t>
        <a:bodyPr/>
        <a:lstStyle/>
        <a:p>
          <a:endParaRPr lang="tr-TR"/>
        </a:p>
      </dgm:t>
    </dgm:pt>
    <dgm:pt modelId="{1B43180B-33E9-4F39-8AA4-BB713A6BCB50}" type="sibTrans" cxnId="{91353CAE-D393-46E4-B5C3-7D5D94CF0AAC}">
      <dgm:prSet/>
      <dgm:spPr/>
      <dgm:t>
        <a:bodyPr/>
        <a:lstStyle/>
        <a:p>
          <a:endParaRPr lang="tr-TR"/>
        </a:p>
      </dgm:t>
    </dgm:pt>
    <dgm:pt modelId="{A6569C67-9650-4A35-89CB-F96BE03661AA}">
      <dgm:prSet custT="1"/>
      <dgm:spPr/>
      <dgm:t>
        <a:bodyPr/>
        <a:lstStyle/>
        <a:p>
          <a:r>
            <a:rPr lang="tr-TR" sz="1000" dirty="0" smtClean="0"/>
            <a:t>Başbakanlık İnsan Hakları Kurumu</a:t>
          </a:r>
          <a:endParaRPr lang="tr-TR" sz="1000" dirty="0"/>
        </a:p>
      </dgm:t>
    </dgm:pt>
    <dgm:pt modelId="{995726BA-05D1-46F5-A324-C65EC69C1CF0}" type="parTrans" cxnId="{D8C9A8B6-5DD1-4892-A982-02042C44C9C3}">
      <dgm:prSet/>
      <dgm:spPr/>
      <dgm:t>
        <a:bodyPr/>
        <a:lstStyle/>
        <a:p>
          <a:endParaRPr lang="tr-TR"/>
        </a:p>
      </dgm:t>
    </dgm:pt>
    <dgm:pt modelId="{141A952F-4DD5-44B8-8D9A-766C4C01242E}" type="sibTrans" cxnId="{D8C9A8B6-5DD1-4892-A982-02042C44C9C3}">
      <dgm:prSet/>
      <dgm:spPr/>
      <dgm:t>
        <a:bodyPr/>
        <a:lstStyle/>
        <a:p>
          <a:endParaRPr lang="tr-TR"/>
        </a:p>
      </dgm:t>
    </dgm:pt>
    <dgm:pt modelId="{71F7C98F-8BB6-4FEF-B40A-AE09023F8AC8}">
      <dgm:prSet custT="1"/>
      <dgm:spPr/>
      <dgm:t>
        <a:bodyPr/>
        <a:lstStyle/>
        <a:p>
          <a:r>
            <a:rPr lang="tr-TR" sz="1000" dirty="0" smtClean="0"/>
            <a:t>Başbakanlık Kanunlar ve Kararlar Genel Müdürlüğü</a:t>
          </a:r>
          <a:endParaRPr lang="tr-TR" sz="1000" dirty="0"/>
        </a:p>
      </dgm:t>
    </dgm:pt>
    <dgm:pt modelId="{F95802EF-512C-461B-BCD4-A1A59B662139}" type="parTrans" cxnId="{853EA24B-8329-45F1-9665-CAEDD77EC23B}">
      <dgm:prSet/>
      <dgm:spPr/>
      <dgm:t>
        <a:bodyPr/>
        <a:lstStyle/>
        <a:p>
          <a:endParaRPr lang="tr-TR"/>
        </a:p>
      </dgm:t>
    </dgm:pt>
    <dgm:pt modelId="{4B59A4F1-8B46-44A8-9EDD-9DA799E5E22D}" type="sibTrans" cxnId="{853EA24B-8329-45F1-9665-CAEDD77EC23B}">
      <dgm:prSet/>
      <dgm:spPr/>
      <dgm:t>
        <a:bodyPr/>
        <a:lstStyle/>
        <a:p>
          <a:endParaRPr lang="tr-TR"/>
        </a:p>
      </dgm:t>
    </dgm:pt>
    <dgm:pt modelId="{9FCE8B7E-7EE8-4DA5-85F4-0AA1E017A8AC}">
      <dgm:prSet custT="1"/>
      <dgm:spPr/>
      <dgm:t>
        <a:bodyPr/>
        <a:lstStyle/>
        <a:p>
          <a:r>
            <a:rPr lang="tr-TR" sz="1000" dirty="0" smtClean="0"/>
            <a:t>Kalkınma Ajansları</a:t>
          </a:r>
          <a:endParaRPr lang="tr-TR" sz="1000" dirty="0"/>
        </a:p>
      </dgm:t>
    </dgm:pt>
    <dgm:pt modelId="{BCA5E320-88F7-4B44-9C73-91363C6ED268}" type="parTrans" cxnId="{E24E31BF-ABB6-4AAE-8F61-6AFFDDF420B8}">
      <dgm:prSet/>
      <dgm:spPr/>
      <dgm:t>
        <a:bodyPr/>
        <a:lstStyle/>
        <a:p>
          <a:endParaRPr lang="tr-TR"/>
        </a:p>
      </dgm:t>
    </dgm:pt>
    <dgm:pt modelId="{B48412E4-9825-46AE-900F-3F763D3DB832}" type="sibTrans" cxnId="{E24E31BF-ABB6-4AAE-8F61-6AFFDDF420B8}">
      <dgm:prSet/>
      <dgm:spPr/>
      <dgm:t>
        <a:bodyPr/>
        <a:lstStyle/>
        <a:p>
          <a:endParaRPr lang="tr-TR"/>
        </a:p>
      </dgm:t>
    </dgm:pt>
    <dgm:pt modelId="{25328855-0268-46D9-BDF2-845457DF42A5}">
      <dgm:prSet custT="1"/>
      <dgm:spPr/>
      <dgm:t>
        <a:bodyPr/>
        <a:lstStyle/>
        <a:p>
          <a:r>
            <a:rPr lang="tr-TR" sz="1000" dirty="0" smtClean="0"/>
            <a:t>TÜİK</a:t>
          </a:r>
          <a:endParaRPr lang="tr-TR" sz="1000" dirty="0"/>
        </a:p>
      </dgm:t>
    </dgm:pt>
    <dgm:pt modelId="{FDA4C1FA-9F33-4635-94E2-F80CA43FF435}" type="parTrans" cxnId="{9D514EA8-8CFC-4AE3-9DA8-F1AF1EFC01E8}">
      <dgm:prSet/>
      <dgm:spPr/>
      <dgm:t>
        <a:bodyPr/>
        <a:lstStyle/>
        <a:p>
          <a:endParaRPr lang="tr-TR"/>
        </a:p>
      </dgm:t>
    </dgm:pt>
    <dgm:pt modelId="{0BE7E0E3-3478-48E5-A38B-850C69CD022F}" type="sibTrans" cxnId="{9D514EA8-8CFC-4AE3-9DA8-F1AF1EFC01E8}">
      <dgm:prSet/>
      <dgm:spPr/>
      <dgm:t>
        <a:bodyPr/>
        <a:lstStyle/>
        <a:p>
          <a:endParaRPr lang="tr-TR"/>
        </a:p>
      </dgm:t>
    </dgm:pt>
    <dgm:pt modelId="{91242BBF-BC02-4D09-95B3-C97F1AEC67ED}">
      <dgm:prSet custT="1"/>
      <dgm:spPr/>
      <dgm:t>
        <a:bodyPr/>
        <a:lstStyle/>
        <a:p>
          <a:r>
            <a:rPr lang="tr-TR" sz="1000" dirty="0" smtClean="0"/>
            <a:t>Mali Suçları Araştırma Kurulu</a:t>
          </a:r>
          <a:endParaRPr lang="tr-TR" sz="1000" dirty="0"/>
        </a:p>
      </dgm:t>
    </dgm:pt>
    <dgm:pt modelId="{5A70EDFE-3D2B-453D-A822-FAC1EEB3470A}" type="parTrans" cxnId="{C49799D3-000F-4379-904A-6E06FE961A11}">
      <dgm:prSet/>
      <dgm:spPr/>
      <dgm:t>
        <a:bodyPr/>
        <a:lstStyle/>
        <a:p>
          <a:endParaRPr lang="tr-TR"/>
        </a:p>
      </dgm:t>
    </dgm:pt>
    <dgm:pt modelId="{FB3D5E79-C795-42D4-82DA-F56978AB6060}" type="sibTrans" cxnId="{C49799D3-000F-4379-904A-6E06FE961A11}">
      <dgm:prSet/>
      <dgm:spPr/>
      <dgm:t>
        <a:bodyPr/>
        <a:lstStyle/>
        <a:p>
          <a:endParaRPr lang="tr-TR"/>
        </a:p>
      </dgm:t>
    </dgm:pt>
    <dgm:pt modelId="{7D8106FC-68E8-4461-9105-ED104BFB33B3}">
      <dgm:prSet custT="1"/>
      <dgm:spPr/>
      <dgm:t>
        <a:bodyPr/>
        <a:lstStyle/>
        <a:p>
          <a:r>
            <a:rPr lang="tr-TR" sz="950" dirty="0" smtClean="0"/>
            <a:t>Türkiye Su Enstitüsü</a:t>
          </a:r>
          <a:endParaRPr lang="tr-TR" sz="950" dirty="0"/>
        </a:p>
      </dgm:t>
    </dgm:pt>
    <dgm:pt modelId="{DCC3A34D-F7BD-4179-93D5-8D083C23E589}" type="parTrans" cxnId="{BF6A1BCE-8BB7-4CFD-A6DD-59E732AB6ED9}">
      <dgm:prSet/>
      <dgm:spPr/>
      <dgm:t>
        <a:bodyPr/>
        <a:lstStyle/>
        <a:p>
          <a:endParaRPr lang="tr-TR"/>
        </a:p>
      </dgm:t>
    </dgm:pt>
    <dgm:pt modelId="{69D8CCFE-752A-4B01-888F-E4929A5717F3}" type="sibTrans" cxnId="{BF6A1BCE-8BB7-4CFD-A6DD-59E732AB6ED9}">
      <dgm:prSet/>
      <dgm:spPr/>
      <dgm:t>
        <a:bodyPr/>
        <a:lstStyle/>
        <a:p>
          <a:endParaRPr lang="tr-TR"/>
        </a:p>
      </dgm:t>
    </dgm:pt>
    <dgm:pt modelId="{2BB153B8-EC43-40A1-B6F5-AA5CC7F49675}">
      <dgm:prSet custT="1"/>
      <dgm:spPr/>
      <dgm:t>
        <a:bodyPr/>
        <a:lstStyle/>
        <a:p>
          <a:r>
            <a:rPr lang="tr-TR" sz="950" dirty="0" smtClean="0"/>
            <a:t>Kalkınma Ajansları</a:t>
          </a:r>
          <a:endParaRPr lang="tr-TR" sz="950" dirty="0"/>
        </a:p>
      </dgm:t>
    </dgm:pt>
    <dgm:pt modelId="{86BFB676-510F-4E25-A4B6-68D0BC033476}" type="parTrans" cxnId="{23B89931-3B0B-4879-AC2F-16604C7B7FD5}">
      <dgm:prSet/>
      <dgm:spPr/>
      <dgm:t>
        <a:bodyPr/>
        <a:lstStyle/>
        <a:p>
          <a:endParaRPr lang="tr-TR"/>
        </a:p>
      </dgm:t>
    </dgm:pt>
    <dgm:pt modelId="{91E4F6B8-15A3-4C70-A4D0-F9197C032ACF}" type="sibTrans" cxnId="{23B89931-3B0B-4879-AC2F-16604C7B7FD5}">
      <dgm:prSet/>
      <dgm:spPr/>
      <dgm:t>
        <a:bodyPr/>
        <a:lstStyle/>
        <a:p>
          <a:endParaRPr lang="tr-TR"/>
        </a:p>
      </dgm:t>
    </dgm:pt>
    <dgm:pt modelId="{4F3AC241-270F-4A0C-8DD5-12AF2AE17491}">
      <dgm:prSet custT="1"/>
      <dgm:spPr/>
      <dgm:t>
        <a:bodyPr/>
        <a:lstStyle/>
        <a:p>
          <a:r>
            <a:rPr lang="tr-TR" sz="800" dirty="0" smtClean="0"/>
            <a:t>Deniz ve İç Sular Düzenleme Genel Müdürlüğü</a:t>
          </a:r>
          <a:endParaRPr lang="tr-TR" sz="800" dirty="0"/>
        </a:p>
      </dgm:t>
    </dgm:pt>
    <dgm:pt modelId="{B34DA378-C399-4128-BE08-F97B0E63F6EF}" type="parTrans" cxnId="{B55A5407-45A9-4CEE-9091-D63026AB74E4}">
      <dgm:prSet/>
      <dgm:spPr/>
      <dgm:t>
        <a:bodyPr/>
        <a:lstStyle/>
        <a:p>
          <a:endParaRPr lang="tr-TR"/>
        </a:p>
      </dgm:t>
    </dgm:pt>
    <dgm:pt modelId="{62809B04-ACA3-46FE-A546-71C0C227979B}" type="sibTrans" cxnId="{B55A5407-45A9-4CEE-9091-D63026AB74E4}">
      <dgm:prSet/>
      <dgm:spPr/>
      <dgm:t>
        <a:bodyPr/>
        <a:lstStyle/>
        <a:p>
          <a:endParaRPr lang="tr-TR"/>
        </a:p>
      </dgm:t>
    </dgm:pt>
    <dgm:pt modelId="{7A0243F6-F9FB-42D1-998B-85CACB07433A}">
      <dgm:prSet custT="1"/>
      <dgm:spPr/>
      <dgm:t>
        <a:bodyPr/>
        <a:lstStyle/>
        <a:p>
          <a:r>
            <a:rPr lang="tr-TR" sz="800" dirty="0" smtClean="0"/>
            <a:t>Deniz Ticareti Genel Müdürlüğü</a:t>
          </a:r>
          <a:endParaRPr lang="tr-TR" sz="800" dirty="0"/>
        </a:p>
      </dgm:t>
    </dgm:pt>
    <dgm:pt modelId="{070DEAB8-617D-4F09-B697-0B2E19677963}" type="parTrans" cxnId="{D5356EC6-E542-46A6-B08D-E18B5C200227}">
      <dgm:prSet/>
      <dgm:spPr/>
      <dgm:t>
        <a:bodyPr/>
        <a:lstStyle/>
        <a:p>
          <a:endParaRPr lang="tr-TR"/>
        </a:p>
      </dgm:t>
    </dgm:pt>
    <dgm:pt modelId="{8A226742-F6DF-46A8-8330-3F9626FD570C}" type="sibTrans" cxnId="{D5356EC6-E542-46A6-B08D-E18B5C200227}">
      <dgm:prSet/>
      <dgm:spPr/>
      <dgm:t>
        <a:bodyPr/>
        <a:lstStyle/>
        <a:p>
          <a:endParaRPr lang="tr-TR"/>
        </a:p>
      </dgm:t>
    </dgm:pt>
    <dgm:pt modelId="{C725B0CB-9A73-429D-98F0-A5E8BD65D317}">
      <dgm:prSet custT="1"/>
      <dgm:spPr/>
      <dgm:t>
        <a:bodyPr/>
        <a:lstStyle/>
        <a:p>
          <a:r>
            <a:rPr lang="tr-TR" sz="800" dirty="0" smtClean="0"/>
            <a:t>Tehlikeli Mal ve Kombine Taşımacılık Düzenleme Genel Müdürlüğü</a:t>
          </a:r>
          <a:endParaRPr lang="tr-TR" sz="800" dirty="0"/>
        </a:p>
      </dgm:t>
    </dgm:pt>
    <dgm:pt modelId="{F769907D-EAD5-45BA-841C-90B737C464D7}" type="parTrans" cxnId="{3EC04C98-0DAE-4F13-89FC-009CD3278256}">
      <dgm:prSet/>
      <dgm:spPr/>
      <dgm:t>
        <a:bodyPr/>
        <a:lstStyle/>
        <a:p>
          <a:endParaRPr lang="tr-TR"/>
        </a:p>
      </dgm:t>
    </dgm:pt>
    <dgm:pt modelId="{F8882751-6A1D-40C7-A4C3-96DB58A0A25C}" type="sibTrans" cxnId="{3EC04C98-0DAE-4F13-89FC-009CD3278256}">
      <dgm:prSet/>
      <dgm:spPr/>
      <dgm:t>
        <a:bodyPr/>
        <a:lstStyle/>
        <a:p>
          <a:endParaRPr lang="tr-TR"/>
        </a:p>
      </dgm:t>
    </dgm:pt>
    <dgm:pt modelId="{6EF3F967-7CAA-4F8A-BA28-9BD6E87B9694}">
      <dgm:prSet custT="1"/>
      <dgm:spPr/>
      <dgm:t>
        <a:bodyPr/>
        <a:lstStyle/>
        <a:p>
          <a:r>
            <a:rPr lang="tr-TR" sz="800" dirty="0" smtClean="0"/>
            <a:t>Tersaneler ve Kıyı Yapıları Genel Müdürlüğü</a:t>
          </a:r>
          <a:endParaRPr lang="tr-TR" sz="800" dirty="0"/>
        </a:p>
      </dgm:t>
    </dgm:pt>
    <dgm:pt modelId="{60F3FCFB-F503-4E74-9D44-26BF59827668}" type="parTrans" cxnId="{0B0C7271-AF00-4E82-B2BF-7EB618454424}">
      <dgm:prSet/>
      <dgm:spPr/>
      <dgm:t>
        <a:bodyPr/>
        <a:lstStyle/>
        <a:p>
          <a:endParaRPr lang="tr-TR"/>
        </a:p>
      </dgm:t>
    </dgm:pt>
    <dgm:pt modelId="{1EEDD26B-1BA0-4D43-BD01-87299E971A5D}" type="sibTrans" cxnId="{0B0C7271-AF00-4E82-B2BF-7EB618454424}">
      <dgm:prSet/>
      <dgm:spPr/>
      <dgm:t>
        <a:bodyPr/>
        <a:lstStyle/>
        <a:p>
          <a:endParaRPr lang="tr-TR"/>
        </a:p>
      </dgm:t>
    </dgm:pt>
    <dgm:pt modelId="{80525A59-A8D4-4F00-A244-043BD09643A2}">
      <dgm:prSet custT="1"/>
      <dgm:spPr/>
      <dgm:t>
        <a:bodyPr/>
        <a:lstStyle/>
        <a:p>
          <a:r>
            <a:rPr lang="tr-TR" sz="800" dirty="0" smtClean="0"/>
            <a:t>Devlet Hava Meydanları İşletmesi Genel Müdürlüğü</a:t>
          </a:r>
          <a:endParaRPr lang="tr-TR" sz="800" dirty="0"/>
        </a:p>
      </dgm:t>
    </dgm:pt>
    <dgm:pt modelId="{89F16A5F-A200-479F-9165-A18BA51D2473}" type="parTrans" cxnId="{542AE22A-A87F-4177-923B-D3ED173EDAD7}">
      <dgm:prSet/>
      <dgm:spPr/>
      <dgm:t>
        <a:bodyPr/>
        <a:lstStyle/>
        <a:p>
          <a:endParaRPr lang="tr-TR"/>
        </a:p>
      </dgm:t>
    </dgm:pt>
    <dgm:pt modelId="{FF8004BB-5D39-4368-AD92-B172879B70E2}" type="sibTrans" cxnId="{542AE22A-A87F-4177-923B-D3ED173EDAD7}">
      <dgm:prSet/>
      <dgm:spPr/>
      <dgm:t>
        <a:bodyPr/>
        <a:lstStyle/>
        <a:p>
          <a:endParaRPr lang="tr-TR"/>
        </a:p>
      </dgm:t>
    </dgm:pt>
    <dgm:pt modelId="{2D0A5C48-D84C-4D5F-899F-0C0385D1A7A3}">
      <dgm:prSet custT="1"/>
      <dgm:spPr/>
      <dgm:t>
        <a:bodyPr/>
        <a:lstStyle/>
        <a:p>
          <a:r>
            <a:rPr lang="tr-TR" sz="800" dirty="0" smtClean="0"/>
            <a:t>Doğa Koruma ve Milli Parklar Genel Müdürlüğü</a:t>
          </a:r>
          <a:endParaRPr lang="tr-TR" sz="800" dirty="0"/>
        </a:p>
      </dgm:t>
    </dgm:pt>
    <dgm:pt modelId="{61C535FB-B577-42FC-BE81-0B0F91EB8AA0}" type="parTrans" cxnId="{0B3BA41B-FD8B-4620-941D-9978A7E18B4D}">
      <dgm:prSet/>
      <dgm:spPr/>
      <dgm:t>
        <a:bodyPr/>
        <a:lstStyle/>
        <a:p>
          <a:endParaRPr lang="tr-TR"/>
        </a:p>
      </dgm:t>
    </dgm:pt>
    <dgm:pt modelId="{F110F93C-7C4A-400D-B011-D17A9CE7CC97}" type="sibTrans" cxnId="{0B3BA41B-FD8B-4620-941D-9978A7E18B4D}">
      <dgm:prSet/>
      <dgm:spPr/>
      <dgm:t>
        <a:bodyPr/>
        <a:lstStyle/>
        <a:p>
          <a:endParaRPr lang="tr-TR"/>
        </a:p>
      </dgm:t>
    </dgm:pt>
    <dgm:pt modelId="{FD228D6C-FA4E-47A9-80BE-6FB7C07006CF}">
      <dgm:prSet custT="1"/>
      <dgm:spPr/>
      <dgm:t>
        <a:bodyPr/>
        <a:lstStyle/>
        <a:p>
          <a:r>
            <a:rPr lang="tr-TR" sz="800" dirty="0" smtClean="0"/>
            <a:t>Balıkçılık ve Su Ürünleri Genel Müdürlüğü</a:t>
          </a:r>
          <a:endParaRPr lang="tr-TR" sz="800" dirty="0"/>
        </a:p>
      </dgm:t>
    </dgm:pt>
    <dgm:pt modelId="{826E33ED-AB4D-497B-85C3-71F8FE7FCE32}" type="parTrans" cxnId="{B57BE9F2-7312-4B4E-8EBF-0FAAB0B986EA}">
      <dgm:prSet/>
      <dgm:spPr/>
      <dgm:t>
        <a:bodyPr/>
        <a:lstStyle/>
        <a:p>
          <a:endParaRPr lang="tr-TR"/>
        </a:p>
      </dgm:t>
    </dgm:pt>
    <dgm:pt modelId="{E3AF9DEE-D6D8-4D4E-92BD-0C215BCB8C78}" type="sibTrans" cxnId="{B57BE9F2-7312-4B4E-8EBF-0FAAB0B986EA}">
      <dgm:prSet/>
      <dgm:spPr/>
      <dgm:t>
        <a:bodyPr/>
        <a:lstStyle/>
        <a:p>
          <a:endParaRPr lang="tr-TR"/>
        </a:p>
      </dgm:t>
    </dgm:pt>
    <dgm:pt modelId="{A4E4D8F4-DF25-4316-808F-E1BC6F638B40}">
      <dgm:prSet custT="1"/>
      <dgm:spPr/>
      <dgm:t>
        <a:bodyPr/>
        <a:lstStyle/>
        <a:p>
          <a:r>
            <a:rPr lang="tr-TR" sz="800" dirty="0" smtClean="0"/>
            <a:t>Tarım Reformu Genel Müdürlüğü</a:t>
          </a:r>
          <a:endParaRPr lang="tr-TR" sz="800" dirty="0"/>
        </a:p>
      </dgm:t>
    </dgm:pt>
    <dgm:pt modelId="{1E9019DB-FCED-40C5-B322-FE2F82DE1105}" type="parTrans" cxnId="{3DA1493A-AC2F-4A25-A91A-A8BB02E7540C}">
      <dgm:prSet/>
      <dgm:spPr/>
      <dgm:t>
        <a:bodyPr/>
        <a:lstStyle/>
        <a:p>
          <a:endParaRPr lang="tr-TR"/>
        </a:p>
      </dgm:t>
    </dgm:pt>
    <dgm:pt modelId="{9F6C2CB3-1F90-4CC1-9BD1-64A965C25B07}" type="sibTrans" cxnId="{3DA1493A-AC2F-4A25-A91A-A8BB02E7540C}">
      <dgm:prSet/>
      <dgm:spPr/>
      <dgm:t>
        <a:bodyPr/>
        <a:lstStyle/>
        <a:p>
          <a:endParaRPr lang="tr-TR"/>
        </a:p>
      </dgm:t>
    </dgm:pt>
    <dgm:pt modelId="{ECC4D10F-6947-452F-8B00-E0653D39C4D9}">
      <dgm:prSet custT="1"/>
      <dgm:spPr/>
      <dgm:t>
        <a:bodyPr/>
        <a:lstStyle/>
        <a:p>
          <a:r>
            <a:rPr lang="tr-TR" sz="800" dirty="0" smtClean="0"/>
            <a:t>Bitkisel Üretim Genel Müdürlüğü</a:t>
          </a:r>
          <a:endParaRPr lang="tr-TR" sz="800" dirty="0"/>
        </a:p>
      </dgm:t>
    </dgm:pt>
    <dgm:pt modelId="{E9DA24E8-58B0-4560-BB48-4C3C6A5ED98B}" type="parTrans" cxnId="{B6AD8901-0FDB-4D6A-AC28-D88490E232F3}">
      <dgm:prSet/>
      <dgm:spPr/>
      <dgm:t>
        <a:bodyPr/>
        <a:lstStyle/>
        <a:p>
          <a:endParaRPr lang="tr-TR"/>
        </a:p>
      </dgm:t>
    </dgm:pt>
    <dgm:pt modelId="{36AF8083-BFD4-44E5-BBAB-0DBE9F67F5F9}" type="sibTrans" cxnId="{B6AD8901-0FDB-4D6A-AC28-D88490E232F3}">
      <dgm:prSet/>
      <dgm:spPr/>
      <dgm:t>
        <a:bodyPr/>
        <a:lstStyle/>
        <a:p>
          <a:endParaRPr lang="tr-TR"/>
        </a:p>
      </dgm:t>
    </dgm:pt>
    <dgm:pt modelId="{495143C8-0749-489A-AB14-66F5C99C0404}">
      <dgm:prSet custT="1"/>
      <dgm:spPr/>
      <dgm:t>
        <a:bodyPr/>
        <a:lstStyle/>
        <a:p>
          <a:r>
            <a:rPr lang="tr-TR" sz="800" dirty="0" smtClean="0"/>
            <a:t>Yenilenebilir Enerji Genel Müdürlüğü</a:t>
          </a:r>
          <a:endParaRPr lang="tr-TR" sz="800" dirty="0"/>
        </a:p>
      </dgm:t>
    </dgm:pt>
    <dgm:pt modelId="{F83860F6-E830-4110-B022-C727C276E382}" type="parTrans" cxnId="{D63DA660-7D34-4D53-8C4F-42B4B9F4CF5D}">
      <dgm:prSet/>
      <dgm:spPr/>
      <dgm:t>
        <a:bodyPr/>
        <a:lstStyle/>
        <a:p>
          <a:endParaRPr lang="tr-TR"/>
        </a:p>
      </dgm:t>
    </dgm:pt>
    <dgm:pt modelId="{3329A658-3383-4554-AAFD-E4312F5DACC4}" type="sibTrans" cxnId="{D63DA660-7D34-4D53-8C4F-42B4B9F4CF5D}">
      <dgm:prSet/>
      <dgm:spPr/>
      <dgm:t>
        <a:bodyPr/>
        <a:lstStyle/>
        <a:p>
          <a:endParaRPr lang="tr-TR"/>
        </a:p>
      </dgm:t>
    </dgm:pt>
    <dgm:pt modelId="{3E23024A-C9AA-427C-B59A-6F8F1CAA73ED}">
      <dgm:prSet custT="1"/>
      <dgm:spPr/>
      <dgm:t>
        <a:bodyPr/>
        <a:lstStyle/>
        <a:p>
          <a:r>
            <a:rPr lang="tr-TR" sz="800" dirty="0" smtClean="0"/>
            <a:t>Su Yönetimi Genel Müdürlüğü</a:t>
          </a:r>
          <a:endParaRPr lang="tr-TR" sz="800" dirty="0"/>
        </a:p>
      </dgm:t>
    </dgm:pt>
    <dgm:pt modelId="{DE138911-19C6-4793-BD46-4C69312D20F7}" type="parTrans" cxnId="{BB6556E1-A337-43F3-926E-9039B2BA0781}">
      <dgm:prSet/>
      <dgm:spPr/>
      <dgm:t>
        <a:bodyPr/>
        <a:lstStyle/>
        <a:p>
          <a:endParaRPr lang="tr-TR"/>
        </a:p>
      </dgm:t>
    </dgm:pt>
    <dgm:pt modelId="{C5288BF1-3553-449E-B380-2FE21A5A0C7E}" type="sibTrans" cxnId="{BB6556E1-A337-43F3-926E-9039B2BA0781}">
      <dgm:prSet/>
      <dgm:spPr/>
      <dgm:t>
        <a:bodyPr/>
        <a:lstStyle/>
        <a:p>
          <a:endParaRPr lang="tr-TR"/>
        </a:p>
      </dgm:t>
    </dgm:pt>
    <dgm:pt modelId="{E8C9B81A-316D-4D82-B8D5-A02BB7764C6C}">
      <dgm:prSet custT="1"/>
      <dgm:spPr/>
      <dgm:t>
        <a:bodyPr/>
        <a:lstStyle/>
        <a:p>
          <a:r>
            <a:rPr lang="tr-TR" sz="800" dirty="0" smtClean="0"/>
            <a:t>Devlet Su İşleri Genel Müdürlüğü</a:t>
          </a:r>
        </a:p>
      </dgm:t>
    </dgm:pt>
    <dgm:pt modelId="{F1229A70-8D4E-49E3-9947-3E042FE14949}" type="parTrans" cxnId="{3445532E-6013-4301-9C1B-725D3FAA66BE}">
      <dgm:prSet/>
      <dgm:spPr/>
      <dgm:t>
        <a:bodyPr/>
        <a:lstStyle/>
        <a:p>
          <a:endParaRPr lang="tr-TR"/>
        </a:p>
      </dgm:t>
    </dgm:pt>
    <dgm:pt modelId="{1E7625EB-23DE-4C5B-81CD-C4BA97F0FDA4}" type="sibTrans" cxnId="{3445532E-6013-4301-9C1B-725D3FAA66BE}">
      <dgm:prSet/>
      <dgm:spPr/>
      <dgm:t>
        <a:bodyPr/>
        <a:lstStyle/>
        <a:p>
          <a:endParaRPr lang="tr-TR"/>
        </a:p>
      </dgm:t>
    </dgm:pt>
    <dgm:pt modelId="{0278B8E4-47F2-45DC-87F2-A7D7E496AA4C}">
      <dgm:prSet custT="1"/>
      <dgm:spPr/>
      <dgm:t>
        <a:bodyPr/>
        <a:lstStyle/>
        <a:p>
          <a:r>
            <a:rPr lang="tr-TR" sz="800" dirty="0" smtClean="0"/>
            <a:t>Maden Tetkik Arama Genel Müdürlüğü </a:t>
          </a:r>
        </a:p>
      </dgm:t>
    </dgm:pt>
    <dgm:pt modelId="{2B5B4D04-BE8C-4216-A3B3-384B497FEEE9}" type="parTrans" cxnId="{17D2EB7F-15E0-4E8E-9095-B40C03180DCC}">
      <dgm:prSet/>
      <dgm:spPr/>
      <dgm:t>
        <a:bodyPr/>
        <a:lstStyle/>
        <a:p>
          <a:endParaRPr lang="tr-TR"/>
        </a:p>
      </dgm:t>
    </dgm:pt>
    <dgm:pt modelId="{40C0B8B1-42C8-4EC1-A2B2-F194E1ECB238}" type="sibTrans" cxnId="{17D2EB7F-15E0-4E8E-9095-B40C03180DCC}">
      <dgm:prSet/>
      <dgm:spPr/>
      <dgm:t>
        <a:bodyPr/>
        <a:lstStyle/>
        <a:p>
          <a:endParaRPr lang="tr-TR"/>
        </a:p>
      </dgm:t>
    </dgm:pt>
    <dgm:pt modelId="{FF99EB81-CE8D-46BB-8E36-E5E0AF67F832}">
      <dgm:prSet custT="1"/>
      <dgm:spPr/>
      <dgm:t>
        <a:bodyPr/>
        <a:lstStyle/>
        <a:p>
          <a:r>
            <a:rPr lang="tr-TR" sz="800" dirty="0" smtClean="0"/>
            <a:t>Balıkçılık ve Su Ürünleri Genel Müdürlüğü</a:t>
          </a:r>
          <a:endParaRPr lang="tr-TR" sz="800" dirty="0"/>
        </a:p>
      </dgm:t>
    </dgm:pt>
    <dgm:pt modelId="{C1FD8C37-BFFC-4DB4-A9BB-9AC3B1B4711F}" type="parTrans" cxnId="{DA2424E1-1BE3-46ED-8FA9-D25D258F22F1}">
      <dgm:prSet/>
      <dgm:spPr/>
      <dgm:t>
        <a:bodyPr/>
        <a:lstStyle/>
        <a:p>
          <a:endParaRPr lang="tr-TR"/>
        </a:p>
      </dgm:t>
    </dgm:pt>
    <dgm:pt modelId="{C40CB679-A357-43D9-8DC6-525317A7878E}" type="sibTrans" cxnId="{DA2424E1-1BE3-46ED-8FA9-D25D258F22F1}">
      <dgm:prSet/>
      <dgm:spPr/>
      <dgm:t>
        <a:bodyPr/>
        <a:lstStyle/>
        <a:p>
          <a:endParaRPr lang="tr-TR"/>
        </a:p>
      </dgm:t>
    </dgm:pt>
    <dgm:pt modelId="{8DEE1DE6-5F82-4F68-B6C2-8E464D918C90}">
      <dgm:prSet custT="1"/>
      <dgm:spPr/>
      <dgm:t>
        <a:bodyPr/>
        <a:lstStyle/>
        <a:p>
          <a:r>
            <a:rPr lang="tr-TR" sz="800" dirty="0" smtClean="0"/>
            <a:t>Yenilenebilir Enerji Genel Müdürlüğü</a:t>
          </a:r>
          <a:endParaRPr lang="tr-TR" sz="800" dirty="0"/>
        </a:p>
      </dgm:t>
    </dgm:pt>
    <dgm:pt modelId="{5832EA59-4D30-46EE-A881-5FC269DB50DB}" type="parTrans" cxnId="{6A1356C2-6769-49E7-BFBA-25EA6821465C}">
      <dgm:prSet/>
      <dgm:spPr/>
      <dgm:t>
        <a:bodyPr/>
        <a:lstStyle/>
        <a:p>
          <a:endParaRPr lang="tr-TR"/>
        </a:p>
      </dgm:t>
    </dgm:pt>
    <dgm:pt modelId="{7E4BC784-F3E2-46B5-BEEF-4DF9290FE2F0}" type="sibTrans" cxnId="{6A1356C2-6769-49E7-BFBA-25EA6821465C}">
      <dgm:prSet/>
      <dgm:spPr/>
      <dgm:t>
        <a:bodyPr/>
        <a:lstStyle/>
        <a:p>
          <a:endParaRPr lang="tr-TR"/>
        </a:p>
      </dgm:t>
    </dgm:pt>
    <dgm:pt modelId="{686F498A-FF93-4020-8524-8A8770BFF4C3}">
      <dgm:prSet custT="1"/>
      <dgm:spPr/>
      <dgm:t>
        <a:bodyPr/>
        <a:lstStyle/>
        <a:p>
          <a:r>
            <a:rPr lang="tr-TR" sz="800" dirty="0" smtClean="0"/>
            <a:t>Coğrafi Bilgi Sistemleri Genel Müdürlüğü</a:t>
          </a:r>
        </a:p>
      </dgm:t>
    </dgm:pt>
    <dgm:pt modelId="{9B88F0DD-3C5F-4317-BD4F-1536C8376E91}" type="parTrans" cxnId="{BEDF9064-85DE-4380-9552-7D6EC37CAAF0}">
      <dgm:prSet/>
      <dgm:spPr/>
      <dgm:t>
        <a:bodyPr/>
        <a:lstStyle/>
        <a:p>
          <a:endParaRPr lang="tr-TR"/>
        </a:p>
      </dgm:t>
    </dgm:pt>
    <dgm:pt modelId="{154006F4-0D6A-437E-A3F9-1B036F673139}" type="sibTrans" cxnId="{BEDF9064-85DE-4380-9552-7D6EC37CAAF0}">
      <dgm:prSet/>
      <dgm:spPr/>
      <dgm:t>
        <a:bodyPr/>
        <a:lstStyle/>
        <a:p>
          <a:endParaRPr lang="tr-TR"/>
        </a:p>
      </dgm:t>
    </dgm:pt>
    <dgm:pt modelId="{650770BC-744F-4259-B8AD-4BCDC001C63E}">
      <dgm:prSet custT="1"/>
      <dgm:spPr/>
      <dgm:t>
        <a:bodyPr/>
        <a:lstStyle/>
        <a:p>
          <a:r>
            <a:rPr lang="tr-TR" sz="800" dirty="0" smtClean="0"/>
            <a:t>Haberleşme Genel Müdürlüğü</a:t>
          </a:r>
        </a:p>
      </dgm:t>
    </dgm:pt>
    <dgm:pt modelId="{A76E3ACF-C300-4046-857F-1FBE137C23C0}" type="parTrans" cxnId="{A5992EB2-2CE5-429C-B105-6B3F46CAE96F}">
      <dgm:prSet/>
      <dgm:spPr/>
      <dgm:t>
        <a:bodyPr/>
        <a:lstStyle/>
        <a:p>
          <a:endParaRPr lang="tr-TR"/>
        </a:p>
      </dgm:t>
    </dgm:pt>
    <dgm:pt modelId="{661FB5F8-9858-4A4B-B8CD-CBC8637BEA47}" type="sibTrans" cxnId="{A5992EB2-2CE5-429C-B105-6B3F46CAE96F}">
      <dgm:prSet/>
      <dgm:spPr/>
      <dgm:t>
        <a:bodyPr/>
        <a:lstStyle/>
        <a:p>
          <a:endParaRPr lang="tr-TR"/>
        </a:p>
      </dgm:t>
    </dgm:pt>
    <dgm:pt modelId="{54095E57-9155-4F6D-BE9C-5660677D8A99}">
      <dgm:prSet phldrT="[Metin]" custT="1"/>
      <dgm:spPr/>
      <dgm:t>
        <a:bodyPr/>
        <a:lstStyle/>
        <a:p>
          <a:r>
            <a:rPr lang="tr-TR" sz="1600" dirty="0" smtClean="0"/>
            <a:t>Koordinasyon Görevi</a:t>
          </a:r>
          <a:endParaRPr lang="tr-TR" sz="1600" dirty="0"/>
        </a:p>
      </dgm:t>
    </dgm:pt>
    <dgm:pt modelId="{EBB8E68A-1F96-46B5-86A2-03254F954937}" type="parTrans" cxnId="{C6DBFC41-2F42-434A-B0B8-85E51D47C2DE}">
      <dgm:prSet/>
      <dgm:spPr/>
      <dgm:t>
        <a:bodyPr/>
        <a:lstStyle/>
        <a:p>
          <a:endParaRPr lang="tr-TR"/>
        </a:p>
      </dgm:t>
    </dgm:pt>
    <dgm:pt modelId="{AB3B761D-615D-4F2A-91AF-AE95E7ECC93B}" type="sibTrans" cxnId="{C6DBFC41-2F42-434A-B0B8-85E51D47C2DE}">
      <dgm:prSet/>
      <dgm:spPr/>
      <dgm:t>
        <a:bodyPr/>
        <a:lstStyle/>
        <a:p>
          <a:endParaRPr lang="tr-TR"/>
        </a:p>
      </dgm:t>
    </dgm:pt>
    <dgm:pt modelId="{A365C34E-45E0-41D5-912A-9FC40D41AA35}">
      <dgm:prSet phldrT="[Metin]" custT="1"/>
      <dgm:spPr/>
      <dgm:t>
        <a:bodyPr/>
        <a:lstStyle/>
        <a:p>
          <a:r>
            <a:rPr lang="tr-TR" sz="1000" dirty="0" smtClean="0"/>
            <a:t>Çevre Yönetimi Genel Müdürlüğü</a:t>
          </a:r>
          <a:endParaRPr lang="tr-TR" sz="1000" dirty="0"/>
        </a:p>
      </dgm:t>
    </dgm:pt>
    <dgm:pt modelId="{9F14B8E5-9225-46E5-B74D-79C57FD8319A}" type="parTrans" cxnId="{6B35DC72-B631-4C53-8262-73CC24518AA6}">
      <dgm:prSet/>
      <dgm:spPr/>
      <dgm:t>
        <a:bodyPr/>
        <a:lstStyle/>
        <a:p>
          <a:endParaRPr lang="tr-TR"/>
        </a:p>
      </dgm:t>
    </dgm:pt>
    <dgm:pt modelId="{BCF56A80-E1D8-402C-B7C5-944E13E5DBE8}" type="sibTrans" cxnId="{6B35DC72-B631-4C53-8262-73CC24518AA6}">
      <dgm:prSet/>
      <dgm:spPr/>
      <dgm:t>
        <a:bodyPr/>
        <a:lstStyle/>
        <a:p>
          <a:endParaRPr lang="tr-TR"/>
        </a:p>
      </dgm:t>
    </dgm:pt>
    <dgm:pt modelId="{3C2814E5-A09F-49B2-B863-67FCD8BBD679}">
      <dgm:prSet custT="1"/>
      <dgm:spPr/>
      <dgm:t>
        <a:bodyPr/>
        <a:lstStyle/>
        <a:p>
          <a:r>
            <a:rPr lang="tr-TR" sz="1000" dirty="0" smtClean="0"/>
            <a:t>Su Yönetimi Genel Müdürlüğü</a:t>
          </a:r>
          <a:endParaRPr lang="tr-TR" sz="1000" dirty="0"/>
        </a:p>
      </dgm:t>
    </dgm:pt>
    <dgm:pt modelId="{BB0FE08B-4BB2-40A5-BBBF-3FE47EBEEDA6}" type="parTrans" cxnId="{B8CEAC21-B478-4020-8C10-E339536135A5}">
      <dgm:prSet/>
      <dgm:spPr/>
      <dgm:t>
        <a:bodyPr/>
        <a:lstStyle/>
        <a:p>
          <a:endParaRPr lang="tr-TR"/>
        </a:p>
      </dgm:t>
    </dgm:pt>
    <dgm:pt modelId="{5DF0EFD9-5A61-4317-A467-0C6BCF6FBA46}" type="sibTrans" cxnId="{B8CEAC21-B478-4020-8C10-E339536135A5}">
      <dgm:prSet/>
      <dgm:spPr/>
      <dgm:t>
        <a:bodyPr/>
        <a:lstStyle/>
        <a:p>
          <a:endParaRPr lang="tr-TR"/>
        </a:p>
      </dgm:t>
    </dgm:pt>
    <dgm:pt modelId="{ADFE5296-BAD6-42B4-A2B5-96CB89AE7711}">
      <dgm:prSet custT="1"/>
      <dgm:spPr/>
      <dgm:t>
        <a:bodyPr/>
        <a:lstStyle/>
        <a:p>
          <a:r>
            <a:rPr lang="tr-TR" sz="1000" dirty="0" smtClean="0"/>
            <a:t>Küresel ve İnsani Konular Genel Müdürlüğü</a:t>
          </a:r>
          <a:endParaRPr lang="tr-TR" sz="1000" dirty="0"/>
        </a:p>
      </dgm:t>
    </dgm:pt>
    <dgm:pt modelId="{A767A367-3D0C-428D-A1DC-112B460582DF}" type="parTrans" cxnId="{7CBE9E6E-88FC-48DF-B28C-7C2863154E3C}">
      <dgm:prSet/>
      <dgm:spPr/>
      <dgm:t>
        <a:bodyPr/>
        <a:lstStyle/>
        <a:p>
          <a:endParaRPr lang="tr-TR"/>
        </a:p>
      </dgm:t>
    </dgm:pt>
    <dgm:pt modelId="{5C9D2BE1-9397-48A5-8A51-725DB72C0D9C}" type="sibTrans" cxnId="{7CBE9E6E-88FC-48DF-B28C-7C2863154E3C}">
      <dgm:prSet/>
      <dgm:spPr/>
      <dgm:t>
        <a:bodyPr/>
        <a:lstStyle/>
        <a:p>
          <a:endParaRPr lang="tr-TR"/>
        </a:p>
      </dgm:t>
    </dgm:pt>
    <dgm:pt modelId="{761EEC79-94D5-476B-AC70-46A7B6B2BC22}">
      <dgm:prSet custT="1"/>
      <dgm:spPr/>
      <dgm:t>
        <a:bodyPr/>
        <a:lstStyle/>
        <a:p>
          <a:r>
            <a:rPr lang="tr-TR" sz="1000" dirty="0" smtClean="0"/>
            <a:t>Çok Taraflı Ekonomik İşler Genel Müdürlüğü</a:t>
          </a:r>
          <a:endParaRPr lang="tr-TR" sz="1000" dirty="0"/>
        </a:p>
      </dgm:t>
    </dgm:pt>
    <dgm:pt modelId="{2E73344A-510B-4469-8321-F6B144EA062B}" type="parTrans" cxnId="{7C3ECB55-1FE5-41AC-B758-3420DA8128E1}">
      <dgm:prSet/>
      <dgm:spPr/>
      <dgm:t>
        <a:bodyPr/>
        <a:lstStyle/>
        <a:p>
          <a:endParaRPr lang="tr-TR"/>
        </a:p>
      </dgm:t>
    </dgm:pt>
    <dgm:pt modelId="{9E2F10D1-172B-4286-9889-0CBCEF4C889E}" type="sibTrans" cxnId="{7C3ECB55-1FE5-41AC-B758-3420DA8128E1}">
      <dgm:prSet/>
      <dgm:spPr/>
      <dgm:t>
        <a:bodyPr/>
        <a:lstStyle/>
        <a:p>
          <a:endParaRPr lang="tr-TR"/>
        </a:p>
      </dgm:t>
    </dgm:pt>
    <dgm:pt modelId="{2321B946-1994-4E1B-857A-95ED4459B458}" type="pres">
      <dgm:prSet presAssocID="{9E68A843-F935-455E-90BD-70A7FE45CA0C}" presName="Name0" presStyleCnt="0">
        <dgm:presLayoutVars>
          <dgm:chMax val="7"/>
          <dgm:chPref val="5"/>
          <dgm:dir/>
          <dgm:animOne val="branch"/>
          <dgm:animLvl val="lvl"/>
        </dgm:presLayoutVars>
      </dgm:prSet>
      <dgm:spPr/>
      <dgm:t>
        <a:bodyPr/>
        <a:lstStyle/>
        <a:p>
          <a:endParaRPr lang="tr-TR"/>
        </a:p>
      </dgm:t>
    </dgm:pt>
    <dgm:pt modelId="{D5618EAA-73D3-495E-B51E-F5775DA57681}" type="pres">
      <dgm:prSet presAssocID="{A350445C-C2EC-487B-9F7C-E4C7567F55B2}" presName="ChildAccent5" presStyleCnt="0"/>
      <dgm:spPr/>
    </dgm:pt>
    <dgm:pt modelId="{FD094425-9329-4A76-AD6A-7528035F1BD2}" type="pres">
      <dgm:prSet presAssocID="{A350445C-C2EC-487B-9F7C-E4C7567F55B2}" presName="ChildAccent" presStyleLbl="alignImgPlace1" presStyleIdx="0" presStyleCnt="5" custLinFactNeighborX="80" custLinFactNeighborY="-238"/>
      <dgm:spPr/>
      <dgm:t>
        <a:bodyPr/>
        <a:lstStyle/>
        <a:p>
          <a:endParaRPr lang="tr-TR"/>
        </a:p>
      </dgm:t>
    </dgm:pt>
    <dgm:pt modelId="{1FB8481A-9A82-44FE-86F8-07A2AF10FFB2}" type="pres">
      <dgm:prSet presAssocID="{A350445C-C2EC-487B-9F7C-E4C7567F55B2}" presName="Child5" presStyleLbl="revTx" presStyleIdx="0" presStyleCnt="0">
        <dgm:presLayoutVars>
          <dgm:chMax val="0"/>
          <dgm:chPref val="0"/>
          <dgm:bulletEnabled val="1"/>
        </dgm:presLayoutVars>
      </dgm:prSet>
      <dgm:spPr/>
      <dgm:t>
        <a:bodyPr/>
        <a:lstStyle/>
        <a:p>
          <a:endParaRPr lang="tr-TR"/>
        </a:p>
      </dgm:t>
    </dgm:pt>
    <dgm:pt modelId="{7CC160A2-F8A9-495B-9601-27BA724F47BE}" type="pres">
      <dgm:prSet presAssocID="{A350445C-C2EC-487B-9F7C-E4C7567F55B2}" presName="Parent5" presStyleLbl="node1" presStyleIdx="0" presStyleCnt="5">
        <dgm:presLayoutVars>
          <dgm:chMax val="2"/>
          <dgm:chPref val="1"/>
          <dgm:bulletEnabled val="1"/>
        </dgm:presLayoutVars>
      </dgm:prSet>
      <dgm:spPr/>
      <dgm:t>
        <a:bodyPr/>
        <a:lstStyle/>
        <a:p>
          <a:endParaRPr lang="tr-TR"/>
        </a:p>
      </dgm:t>
    </dgm:pt>
    <dgm:pt modelId="{2E370EB3-D0C4-46E0-BAB2-050589EF4976}" type="pres">
      <dgm:prSet presAssocID="{D119445D-C7B5-49A0-BCCB-6D8939FA955B}" presName="ChildAccent4" presStyleCnt="0"/>
      <dgm:spPr/>
    </dgm:pt>
    <dgm:pt modelId="{E8AA8C49-A418-42DA-9EA0-2441A3B87802}" type="pres">
      <dgm:prSet presAssocID="{D119445D-C7B5-49A0-BCCB-6D8939FA955B}" presName="ChildAccent" presStyleLbl="alignImgPlace1" presStyleIdx="1" presStyleCnt="5"/>
      <dgm:spPr/>
      <dgm:t>
        <a:bodyPr/>
        <a:lstStyle/>
        <a:p>
          <a:endParaRPr lang="tr-TR"/>
        </a:p>
      </dgm:t>
    </dgm:pt>
    <dgm:pt modelId="{84E56352-2226-42B2-A6AE-FD30C899551F}" type="pres">
      <dgm:prSet presAssocID="{D119445D-C7B5-49A0-BCCB-6D8939FA955B}" presName="Child4" presStyleLbl="revTx" presStyleIdx="0" presStyleCnt="0">
        <dgm:presLayoutVars>
          <dgm:chMax val="0"/>
          <dgm:chPref val="0"/>
          <dgm:bulletEnabled val="1"/>
        </dgm:presLayoutVars>
      </dgm:prSet>
      <dgm:spPr/>
      <dgm:t>
        <a:bodyPr/>
        <a:lstStyle/>
        <a:p>
          <a:endParaRPr lang="tr-TR"/>
        </a:p>
      </dgm:t>
    </dgm:pt>
    <dgm:pt modelId="{0FD449EB-CA29-420B-BCD8-62FA69137D4A}" type="pres">
      <dgm:prSet presAssocID="{D119445D-C7B5-49A0-BCCB-6D8939FA955B}" presName="Parent4" presStyleLbl="node1" presStyleIdx="1" presStyleCnt="5">
        <dgm:presLayoutVars>
          <dgm:chMax val="2"/>
          <dgm:chPref val="1"/>
          <dgm:bulletEnabled val="1"/>
        </dgm:presLayoutVars>
      </dgm:prSet>
      <dgm:spPr/>
      <dgm:t>
        <a:bodyPr/>
        <a:lstStyle/>
        <a:p>
          <a:endParaRPr lang="tr-TR"/>
        </a:p>
      </dgm:t>
    </dgm:pt>
    <dgm:pt modelId="{6C5B5545-FCFA-46F6-BF17-B8906B3FAC49}" type="pres">
      <dgm:prSet presAssocID="{E47462F0-4794-4DE8-BF0D-9EAB866F2022}" presName="ChildAccent3" presStyleCnt="0"/>
      <dgm:spPr/>
    </dgm:pt>
    <dgm:pt modelId="{4E283F58-057A-442E-8090-DCCFFEA8D863}" type="pres">
      <dgm:prSet presAssocID="{E47462F0-4794-4DE8-BF0D-9EAB866F2022}" presName="ChildAccent" presStyleLbl="alignImgPlace1" presStyleIdx="2" presStyleCnt="5"/>
      <dgm:spPr/>
      <dgm:t>
        <a:bodyPr/>
        <a:lstStyle/>
        <a:p>
          <a:endParaRPr lang="tr-TR"/>
        </a:p>
      </dgm:t>
    </dgm:pt>
    <dgm:pt modelId="{7986C12E-B625-4325-8572-D171EFA250A0}" type="pres">
      <dgm:prSet presAssocID="{E47462F0-4794-4DE8-BF0D-9EAB866F2022}" presName="Child3" presStyleLbl="revTx" presStyleIdx="0" presStyleCnt="0">
        <dgm:presLayoutVars>
          <dgm:chMax val="0"/>
          <dgm:chPref val="0"/>
          <dgm:bulletEnabled val="1"/>
        </dgm:presLayoutVars>
      </dgm:prSet>
      <dgm:spPr/>
      <dgm:t>
        <a:bodyPr/>
        <a:lstStyle/>
        <a:p>
          <a:endParaRPr lang="tr-TR"/>
        </a:p>
      </dgm:t>
    </dgm:pt>
    <dgm:pt modelId="{F9A883B1-F448-4D8C-875C-398B953D5835}" type="pres">
      <dgm:prSet presAssocID="{E47462F0-4794-4DE8-BF0D-9EAB866F2022}" presName="Parent3" presStyleLbl="node1" presStyleIdx="2" presStyleCnt="5">
        <dgm:presLayoutVars>
          <dgm:chMax val="2"/>
          <dgm:chPref val="1"/>
          <dgm:bulletEnabled val="1"/>
        </dgm:presLayoutVars>
      </dgm:prSet>
      <dgm:spPr/>
      <dgm:t>
        <a:bodyPr/>
        <a:lstStyle/>
        <a:p>
          <a:endParaRPr lang="tr-TR"/>
        </a:p>
      </dgm:t>
    </dgm:pt>
    <dgm:pt modelId="{C54A3DB0-5F69-46AF-BF81-D073E2CB4873}" type="pres">
      <dgm:prSet presAssocID="{DCAA9EC1-F111-403F-A6AB-F647893DBFC9}" presName="ChildAccent2" presStyleCnt="0"/>
      <dgm:spPr/>
    </dgm:pt>
    <dgm:pt modelId="{2384FA86-1E36-4CD0-90D7-21D1B9D292E7}" type="pres">
      <dgm:prSet presAssocID="{DCAA9EC1-F111-403F-A6AB-F647893DBFC9}" presName="ChildAccent" presStyleLbl="alignImgPlace1" presStyleIdx="3" presStyleCnt="5"/>
      <dgm:spPr/>
      <dgm:t>
        <a:bodyPr/>
        <a:lstStyle/>
        <a:p>
          <a:endParaRPr lang="tr-TR"/>
        </a:p>
      </dgm:t>
    </dgm:pt>
    <dgm:pt modelId="{EF1D666E-D096-4758-AD4B-A47BB88A2855}" type="pres">
      <dgm:prSet presAssocID="{DCAA9EC1-F111-403F-A6AB-F647893DBFC9}" presName="Child2" presStyleLbl="revTx" presStyleIdx="0" presStyleCnt="0">
        <dgm:presLayoutVars>
          <dgm:chMax val="0"/>
          <dgm:chPref val="0"/>
          <dgm:bulletEnabled val="1"/>
        </dgm:presLayoutVars>
      </dgm:prSet>
      <dgm:spPr/>
      <dgm:t>
        <a:bodyPr/>
        <a:lstStyle/>
        <a:p>
          <a:endParaRPr lang="tr-TR"/>
        </a:p>
      </dgm:t>
    </dgm:pt>
    <dgm:pt modelId="{2577B724-DE75-4BB1-B2E5-41A612115B73}" type="pres">
      <dgm:prSet presAssocID="{DCAA9EC1-F111-403F-A6AB-F647893DBFC9}" presName="Parent2" presStyleLbl="node1" presStyleIdx="3" presStyleCnt="5">
        <dgm:presLayoutVars>
          <dgm:chMax val="2"/>
          <dgm:chPref val="1"/>
          <dgm:bulletEnabled val="1"/>
        </dgm:presLayoutVars>
      </dgm:prSet>
      <dgm:spPr/>
      <dgm:t>
        <a:bodyPr/>
        <a:lstStyle/>
        <a:p>
          <a:endParaRPr lang="tr-TR"/>
        </a:p>
      </dgm:t>
    </dgm:pt>
    <dgm:pt modelId="{C8F8B04B-618C-4B00-B44F-60E5296EC234}" type="pres">
      <dgm:prSet presAssocID="{54095E57-9155-4F6D-BE9C-5660677D8A99}" presName="ChildAccent1" presStyleCnt="0"/>
      <dgm:spPr/>
    </dgm:pt>
    <dgm:pt modelId="{57C94865-D29B-4667-A48C-2F255C71F9BD}" type="pres">
      <dgm:prSet presAssocID="{54095E57-9155-4F6D-BE9C-5660677D8A99}" presName="ChildAccent" presStyleLbl="alignImgPlace1" presStyleIdx="4" presStyleCnt="5"/>
      <dgm:spPr/>
      <dgm:t>
        <a:bodyPr/>
        <a:lstStyle/>
        <a:p>
          <a:endParaRPr lang="tr-TR"/>
        </a:p>
      </dgm:t>
    </dgm:pt>
    <dgm:pt modelId="{DF70CCBB-81B4-47DE-BEFB-51A46286C818}" type="pres">
      <dgm:prSet presAssocID="{54095E57-9155-4F6D-BE9C-5660677D8A99}" presName="Child1" presStyleLbl="revTx" presStyleIdx="0" presStyleCnt="0">
        <dgm:presLayoutVars>
          <dgm:chMax val="0"/>
          <dgm:chPref val="0"/>
          <dgm:bulletEnabled val="1"/>
        </dgm:presLayoutVars>
      </dgm:prSet>
      <dgm:spPr/>
      <dgm:t>
        <a:bodyPr/>
        <a:lstStyle/>
        <a:p>
          <a:endParaRPr lang="tr-TR"/>
        </a:p>
      </dgm:t>
    </dgm:pt>
    <dgm:pt modelId="{549A03FA-28CE-4828-A045-FEFF357785EE}" type="pres">
      <dgm:prSet presAssocID="{54095E57-9155-4F6D-BE9C-5660677D8A99}" presName="Parent1" presStyleLbl="node1" presStyleIdx="4" presStyleCnt="5">
        <dgm:presLayoutVars>
          <dgm:chMax val="2"/>
          <dgm:chPref val="1"/>
          <dgm:bulletEnabled val="1"/>
        </dgm:presLayoutVars>
      </dgm:prSet>
      <dgm:spPr/>
      <dgm:t>
        <a:bodyPr/>
        <a:lstStyle/>
        <a:p>
          <a:endParaRPr lang="tr-TR"/>
        </a:p>
      </dgm:t>
    </dgm:pt>
  </dgm:ptLst>
  <dgm:cxnLst>
    <dgm:cxn modelId="{7CBE9E6E-88FC-48DF-B28C-7C2863154E3C}" srcId="{54095E57-9155-4F6D-BE9C-5660677D8A99}" destId="{ADFE5296-BAD6-42B4-A2B5-96CB89AE7711}" srcOrd="2" destOrd="0" parTransId="{A767A367-3D0C-428D-A1DC-112B460582DF}" sibTransId="{5C9D2BE1-9397-48A5-8A51-725DB72C0D9C}"/>
    <dgm:cxn modelId="{02FA6634-9C61-429C-80A8-DBE4FDD7D2CA}" srcId="{E47462F0-4794-4DE8-BF0D-9EAB866F2022}" destId="{94C09AF8-DE51-4C15-A740-185E4DEF40E0}" srcOrd="2" destOrd="0" parTransId="{451C4A41-A3C2-4A6F-9F1B-C15F2C4B7E13}" sibTransId="{69FDFA46-B5CF-4617-93A3-48DD3D5371CE}"/>
    <dgm:cxn modelId="{364099BD-503F-4D61-9901-E8298C3FFBBB}" type="presOf" srcId="{53D24B3D-AF6F-4AFF-8C0E-21883A7101B1}" destId="{EF1D666E-D096-4758-AD4B-A47BB88A2855}" srcOrd="1" destOrd="8" presId="urn:microsoft.com/office/officeart/2011/layout/InterconnectedBlockProcess"/>
    <dgm:cxn modelId="{96E8C813-6079-4E1B-A207-002AC592360D}" srcId="{DCAA9EC1-F111-403F-A6AB-F647893DBFC9}" destId="{53D24B3D-AF6F-4AFF-8C0E-21883A7101B1}" srcOrd="8" destOrd="0" parTransId="{5A96C3F3-1795-4A09-9714-F2373BBCAD95}" sibTransId="{786C1CD4-FBDD-4509-9E48-37E9D1EAA4BA}"/>
    <dgm:cxn modelId="{8800FA11-159E-471C-9F80-1C7F3F3C6275}" type="presOf" srcId="{80525A59-A8D4-4F00-A244-043BD09643A2}" destId="{FD094425-9329-4A76-AD6A-7528035F1BD2}" srcOrd="0" destOrd="4" presId="urn:microsoft.com/office/officeart/2011/layout/InterconnectedBlockProcess"/>
    <dgm:cxn modelId="{6B35DC72-B631-4C53-8262-73CC24518AA6}" srcId="{54095E57-9155-4F6D-BE9C-5660677D8A99}" destId="{A365C34E-45E0-41D5-912A-9FC40D41AA35}" srcOrd="0" destOrd="0" parTransId="{9F14B8E5-9225-46E5-B74D-79C57FD8319A}" sibTransId="{BCF56A80-E1D8-402C-B7C5-944E13E5DBE8}"/>
    <dgm:cxn modelId="{D95A4224-0A87-4195-8E51-17B9F6C76E36}" type="presOf" srcId="{7C8722D5-2B72-4E94-AEE3-69AFD07FAF9C}" destId="{EF1D666E-D096-4758-AD4B-A47BB88A2855}" srcOrd="1" destOrd="6" presId="urn:microsoft.com/office/officeart/2011/layout/InterconnectedBlockProcess"/>
    <dgm:cxn modelId="{663571C9-86FC-48DA-A6F1-4C56982FC162}" type="presOf" srcId="{D22F89B6-B4D4-4B1A-B44E-984D90497787}" destId="{4E283F58-057A-442E-8090-DCCFFEA8D863}" srcOrd="0" destOrd="1" presId="urn:microsoft.com/office/officeart/2011/layout/InterconnectedBlockProcess"/>
    <dgm:cxn modelId="{D586C0EF-08E4-4A63-ACE5-0446D748D41C}" type="presOf" srcId="{23FB9398-3975-4C6D-80E0-6FFFB0885470}" destId="{EF1D666E-D096-4758-AD4B-A47BB88A2855}" srcOrd="1" destOrd="5" presId="urn:microsoft.com/office/officeart/2011/layout/InterconnectedBlockProcess"/>
    <dgm:cxn modelId="{741F3680-8198-4A6A-909C-003E458C9F59}" type="presOf" srcId="{554968DA-F502-4AF8-A8D4-CDCCB6C0BC33}" destId="{4E283F58-057A-442E-8090-DCCFFEA8D863}" srcOrd="0" destOrd="4" presId="urn:microsoft.com/office/officeart/2011/layout/InterconnectedBlockProcess"/>
    <dgm:cxn modelId="{892493A1-6A63-4B99-9CFC-A38126EC2C85}" type="presOf" srcId="{4469EF95-7E45-44F9-8E6E-98FDD545D000}" destId="{E8AA8C49-A418-42DA-9EA0-2441A3B87802}" srcOrd="0" destOrd="3" presId="urn:microsoft.com/office/officeart/2011/layout/InterconnectedBlockProcess"/>
    <dgm:cxn modelId="{E24E31BF-ABB6-4AAE-8F61-6AFFDDF420B8}" srcId="{D119445D-C7B5-49A0-BCCB-6D8939FA955B}" destId="{9FCE8B7E-7EE8-4DA5-85F4-0AA1E017A8AC}" srcOrd="9" destOrd="0" parTransId="{BCA5E320-88F7-4B44-9C73-91363C6ED268}" sibTransId="{B48412E4-9825-46AE-900F-3F763D3DB832}"/>
    <dgm:cxn modelId="{012040A2-4D37-4F6C-94B5-1F59D6EB5B83}" type="presOf" srcId="{8DF232E7-66FD-42E4-B72F-25FC49ACFEE2}" destId="{EF1D666E-D096-4758-AD4B-A47BB88A2855}" srcOrd="1" destOrd="2" presId="urn:microsoft.com/office/officeart/2011/layout/InterconnectedBlockProcess"/>
    <dgm:cxn modelId="{3BB6A099-0599-40CE-9321-4EA0C58E5DA9}" type="presOf" srcId="{650770BC-744F-4259-B8AD-4BCDC001C63E}" destId="{FD094425-9329-4A76-AD6A-7528035F1BD2}" srcOrd="0" destOrd="16" presId="urn:microsoft.com/office/officeart/2011/layout/InterconnectedBlockProcess"/>
    <dgm:cxn modelId="{51E434EB-3CDA-4F9D-B4B8-D9B79A7B1A12}" type="presOf" srcId="{2B811EC1-D0CD-4571-951A-DC978CFB42BA}" destId="{4E283F58-057A-442E-8090-DCCFFEA8D863}" srcOrd="0" destOrd="10" presId="urn:microsoft.com/office/officeart/2011/layout/InterconnectedBlockProcess"/>
    <dgm:cxn modelId="{09E3D053-9E08-4C9C-8C51-C61621381976}" type="presOf" srcId="{650770BC-744F-4259-B8AD-4BCDC001C63E}" destId="{1FB8481A-9A82-44FE-86F8-07A2AF10FFB2}" srcOrd="1" destOrd="16" presId="urn:microsoft.com/office/officeart/2011/layout/InterconnectedBlockProcess"/>
    <dgm:cxn modelId="{7EDB1D7F-59E5-4487-9763-282B09EDD508}" srcId="{D119445D-C7B5-49A0-BCCB-6D8939FA955B}" destId="{52EA9132-953A-43DB-95D8-1D98A7DADB80}" srcOrd="1" destOrd="0" parTransId="{B9F13AD7-AE0D-4E5E-9B6E-FD7AAE0331E2}" sibTransId="{281D7995-24D7-4344-8056-0CC3957F801F}"/>
    <dgm:cxn modelId="{D8C9A8B6-5DD1-4892-A982-02042C44C9C3}" srcId="{D119445D-C7B5-49A0-BCCB-6D8939FA955B}" destId="{A6569C67-9650-4A35-89CB-F96BE03661AA}" srcOrd="7" destOrd="0" parTransId="{995726BA-05D1-46F5-A324-C65EC69C1CF0}" sibTransId="{141A952F-4DD5-44B8-8D9A-766C4C01242E}"/>
    <dgm:cxn modelId="{0C67365F-672E-4096-A960-05B5147FF4F5}" type="presOf" srcId="{745C29FB-0EED-4F6C-BBC3-9A3657CD1F59}" destId="{4E283F58-057A-442E-8090-DCCFFEA8D863}" srcOrd="0" destOrd="5" presId="urn:microsoft.com/office/officeart/2011/layout/InterconnectedBlockProcess"/>
    <dgm:cxn modelId="{3E5520A3-3167-4ACE-B512-1C991B482474}" type="presOf" srcId="{8DEE1DE6-5F82-4F68-B6C2-8E464D918C90}" destId="{1FB8481A-9A82-44FE-86F8-07A2AF10FFB2}" srcOrd="1" destOrd="14" presId="urn:microsoft.com/office/officeart/2011/layout/InterconnectedBlockProcess"/>
    <dgm:cxn modelId="{0BDC71DD-B591-4B91-B51C-B934C63C35E1}" type="presOf" srcId="{ADFE5296-BAD6-42B4-A2B5-96CB89AE7711}" destId="{DF70CCBB-81B4-47DE-BEFB-51A46286C818}" srcOrd="1" destOrd="2" presId="urn:microsoft.com/office/officeart/2011/layout/InterconnectedBlockProcess"/>
    <dgm:cxn modelId="{7108D970-2689-43B0-A5E0-31E02F54622F}" type="presOf" srcId="{17106FBA-74BC-4028-BCF6-A73872446BC8}" destId="{2384FA86-1E36-4CD0-90D7-21D1B9D292E7}" srcOrd="0" destOrd="3" presId="urn:microsoft.com/office/officeart/2011/layout/InterconnectedBlockProcess"/>
    <dgm:cxn modelId="{3557B9CD-334C-4BBC-A026-A4897A3FFB47}" type="presOf" srcId="{509123F1-479C-4FB9-8AB0-B71A1D33FF8C}" destId="{84E56352-2226-42B2-A6AE-FD30C899551F}" srcOrd="1" destOrd="5" presId="urn:microsoft.com/office/officeart/2011/layout/InterconnectedBlockProcess"/>
    <dgm:cxn modelId="{21E89CAF-289F-46AE-B2FA-EBA8150860F8}" srcId="{9E68A843-F935-455E-90BD-70A7FE45CA0C}" destId="{A350445C-C2EC-487B-9F7C-E4C7567F55B2}" srcOrd="4" destOrd="0" parTransId="{4C44E3D1-6FAF-41F3-B4C1-61EE60690DAE}" sibTransId="{AA43B38C-2452-4FAA-9F49-0ECF55B20564}"/>
    <dgm:cxn modelId="{1537174C-899F-406E-B286-25F378C3E1F4}" type="presOf" srcId="{0278B8E4-47F2-45DC-87F2-A7D7E496AA4C}" destId="{1FB8481A-9A82-44FE-86F8-07A2AF10FFB2}" srcOrd="1" destOrd="12" presId="urn:microsoft.com/office/officeart/2011/layout/InterconnectedBlockProcess"/>
    <dgm:cxn modelId="{D2B5B125-D390-4B38-91D4-AC22987C5DCC}" type="presOf" srcId="{4256589A-471F-446F-B1CE-86A456E640B1}" destId="{2384FA86-1E36-4CD0-90D7-21D1B9D292E7}" srcOrd="0" destOrd="1" presId="urn:microsoft.com/office/officeart/2011/layout/InterconnectedBlockProcess"/>
    <dgm:cxn modelId="{BEA75F65-2628-4509-BF7D-3FBCCEB0BA62}" type="presOf" srcId="{686F498A-FF93-4020-8524-8A8770BFF4C3}" destId="{FD094425-9329-4A76-AD6A-7528035F1BD2}" srcOrd="0" destOrd="15" presId="urn:microsoft.com/office/officeart/2011/layout/InterconnectedBlockProcess"/>
    <dgm:cxn modelId="{3445532E-6013-4301-9C1B-725D3FAA66BE}" srcId="{A350445C-C2EC-487B-9F7C-E4C7567F55B2}" destId="{E8C9B81A-316D-4D82-B8D5-A02BB7764C6C}" srcOrd="11" destOrd="0" parTransId="{F1229A70-8D4E-49E3-9947-3E042FE14949}" sibTransId="{1E7625EB-23DE-4C5B-81CD-C4BA97F0FDA4}"/>
    <dgm:cxn modelId="{B6AD8901-0FDB-4D6A-AC28-D88490E232F3}" srcId="{A350445C-C2EC-487B-9F7C-E4C7567F55B2}" destId="{ECC4D10F-6947-452F-8B00-E0653D39C4D9}" srcOrd="8" destOrd="0" parTransId="{E9DA24E8-58B0-4560-BB48-4C3C6A5ED98B}" sibTransId="{36AF8083-BFD4-44E5-BBAB-0DBE9F67F5F9}"/>
    <dgm:cxn modelId="{E90D430F-7B2E-4287-8CE5-90B5D5E07082}" type="presOf" srcId="{0A3400A5-3DC2-457D-8FAB-58D40579BA58}" destId="{7986C12E-B625-4325-8572-D171EFA250A0}" srcOrd="1" destOrd="9" presId="urn:microsoft.com/office/officeart/2011/layout/InterconnectedBlockProcess"/>
    <dgm:cxn modelId="{0C3F14BC-5026-4197-8061-160FDAA7A72E}" type="presOf" srcId="{E47462F0-4794-4DE8-BF0D-9EAB866F2022}" destId="{F9A883B1-F448-4D8C-875C-398B953D5835}" srcOrd="0" destOrd="0" presId="urn:microsoft.com/office/officeart/2011/layout/InterconnectedBlockProcess"/>
    <dgm:cxn modelId="{3482D12A-B559-41CD-B687-D51C6939EC63}" type="presOf" srcId="{33B28AB2-E4A9-43E6-856D-5D82E945D33A}" destId="{E8AA8C49-A418-42DA-9EA0-2441A3B87802}" srcOrd="0" destOrd="2" presId="urn:microsoft.com/office/officeart/2011/layout/InterconnectedBlockProcess"/>
    <dgm:cxn modelId="{2CFA9232-75FF-45A3-8F84-EBA1E908C19D}" type="presOf" srcId="{91242BBF-BC02-4D09-95B3-C97F1AEC67ED}" destId="{E8AA8C49-A418-42DA-9EA0-2441A3B87802}" srcOrd="0" destOrd="11" presId="urn:microsoft.com/office/officeart/2011/layout/InterconnectedBlockProcess"/>
    <dgm:cxn modelId="{6B5D6E44-6D0B-4CED-A304-32B143758FBF}" type="presOf" srcId="{7A0243F6-F9FB-42D1-998B-85CACB07433A}" destId="{FD094425-9329-4A76-AD6A-7528035F1BD2}" srcOrd="0" destOrd="1" presId="urn:microsoft.com/office/officeart/2011/layout/InterconnectedBlockProcess"/>
    <dgm:cxn modelId="{BEDF9064-85DE-4380-9552-7D6EC37CAAF0}" srcId="{A350445C-C2EC-487B-9F7C-E4C7567F55B2}" destId="{686F498A-FF93-4020-8524-8A8770BFF4C3}" srcOrd="15" destOrd="0" parTransId="{9B88F0DD-3C5F-4317-BD4F-1536C8376E91}" sibTransId="{154006F4-0D6A-437E-A3F9-1B036F673139}"/>
    <dgm:cxn modelId="{09FADAF4-66AC-4791-B24F-E6389781A658}" srcId="{DCAA9EC1-F111-403F-A6AB-F647893DBFC9}" destId="{A0522508-AD69-480A-BEA0-D2652CD41FA6}" srcOrd="7" destOrd="0" parTransId="{185A58A3-1F23-4B3A-8067-8D8699A0C834}" sibTransId="{105D0925-1B34-4E93-9CCE-C3F577A9BE37}"/>
    <dgm:cxn modelId="{645964CA-21D0-438E-B732-CD70EF3A86C8}" type="presOf" srcId="{3CDE8EAE-A2E7-4A44-9AE6-5B32DD961DAC}" destId="{4E283F58-057A-442E-8090-DCCFFEA8D863}" srcOrd="0" destOrd="8" presId="urn:microsoft.com/office/officeart/2011/layout/InterconnectedBlockProcess"/>
    <dgm:cxn modelId="{1A102B68-A0C0-45B4-A24A-9327BDBECE9A}" type="presOf" srcId="{A4E4D8F4-DF25-4316-808F-E1BC6F638B40}" destId="{FD094425-9329-4A76-AD6A-7528035F1BD2}" srcOrd="0" destOrd="7" presId="urn:microsoft.com/office/officeart/2011/layout/InterconnectedBlockProcess"/>
    <dgm:cxn modelId="{2553724A-3052-47A6-8FC5-B6667B484168}" type="presOf" srcId="{94C09AF8-DE51-4C15-A740-185E4DEF40E0}" destId="{7986C12E-B625-4325-8572-D171EFA250A0}" srcOrd="1" destOrd="2" presId="urn:microsoft.com/office/officeart/2011/layout/InterconnectedBlockProcess"/>
    <dgm:cxn modelId="{D4150164-8935-4186-97AE-870DFA87EA73}" type="presOf" srcId="{745C29FB-0EED-4F6C-BBC3-9A3657CD1F59}" destId="{7986C12E-B625-4325-8572-D171EFA250A0}" srcOrd="1" destOrd="5" presId="urn:microsoft.com/office/officeart/2011/layout/InterconnectedBlockProcess"/>
    <dgm:cxn modelId="{1A2740B3-0632-4580-986A-149C83BD7702}" srcId="{E47462F0-4794-4DE8-BF0D-9EAB866F2022}" destId="{745C29FB-0EED-4F6C-BBC3-9A3657CD1F59}" srcOrd="5" destOrd="0" parTransId="{0A9E4175-8CD8-4396-91FA-399D476D2BD5}" sibTransId="{3AB7E47B-88CC-44B9-B7C7-AE7368621C0F}"/>
    <dgm:cxn modelId="{996EB17B-C917-4682-8244-45DFCED19F60}" type="presOf" srcId="{ADFE5296-BAD6-42B4-A2B5-96CB89AE7711}" destId="{57C94865-D29B-4667-A48C-2F255C71F9BD}" srcOrd="0" destOrd="2" presId="urn:microsoft.com/office/officeart/2011/layout/InterconnectedBlockProcess"/>
    <dgm:cxn modelId="{C49799D3-000F-4379-904A-6E06FE961A11}" srcId="{D119445D-C7B5-49A0-BCCB-6D8939FA955B}" destId="{91242BBF-BC02-4D09-95B3-C97F1AEC67ED}" srcOrd="11" destOrd="0" parTransId="{5A70EDFE-3D2B-453D-A822-FAC1EEB3470A}" sibTransId="{FB3D5E79-C795-42D4-82DA-F56978AB6060}"/>
    <dgm:cxn modelId="{1566142A-499F-4D91-8988-9EA4BFED0851}" type="presOf" srcId="{48E2E393-6F0D-41D1-8EF3-AEA729D87C13}" destId="{4E283F58-057A-442E-8090-DCCFFEA8D863}" srcOrd="0" destOrd="3" presId="urn:microsoft.com/office/officeart/2011/layout/InterconnectedBlockProcess"/>
    <dgm:cxn modelId="{5CC137B2-BFDB-4DF2-A4AA-56A30BCF0BE4}" type="presOf" srcId="{4F3AC241-270F-4A0C-8DD5-12AF2AE17491}" destId="{1FB8481A-9A82-44FE-86F8-07A2AF10FFB2}" srcOrd="1" destOrd="0" presId="urn:microsoft.com/office/officeart/2011/layout/InterconnectedBlockProcess"/>
    <dgm:cxn modelId="{9D514EA8-8CFC-4AE3-9DA8-F1AF1EFC01E8}" srcId="{D119445D-C7B5-49A0-BCCB-6D8939FA955B}" destId="{25328855-0268-46D9-BDF2-845457DF42A5}" srcOrd="10" destOrd="0" parTransId="{FDA4C1FA-9F33-4635-94E2-F80CA43FF435}" sibTransId="{0BE7E0E3-3478-48E5-A38B-850C69CD022F}"/>
    <dgm:cxn modelId="{4EBE34E8-94DA-4DEF-9CC3-C5543E94B991}" type="presOf" srcId="{3C2814E5-A09F-49B2-B863-67FCD8BBD679}" destId="{57C94865-D29B-4667-A48C-2F255C71F9BD}" srcOrd="0" destOrd="1" presId="urn:microsoft.com/office/officeart/2011/layout/InterconnectedBlockProcess"/>
    <dgm:cxn modelId="{2F42C35E-A41F-4ADD-9127-A78DAA87AD1B}" type="presOf" srcId="{48E2E393-6F0D-41D1-8EF3-AEA729D87C13}" destId="{7986C12E-B625-4325-8572-D171EFA250A0}" srcOrd="1" destOrd="3" presId="urn:microsoft.com/office/officeart/2011/layout/InterconnectedBlockProcess"/>
    <dgm:cxn modelId="{21291067-64D2-433F-994B-B2AEFF08E11E}" type="presOf" srcId="{0BDD593F-8A6D-4AD6-AF7E-E6770E814104}" destId="{7986C12E-B625-4325-8572-D171EFA250A0}" srcOrd="1" destOrd="0" presId="urn:microsoft.com/office/officeart/2011/layout/InterconnectedBlockProcess"/>
    <dgm:cxn modelId="{B78C93F4-A8AB-4556-A97C-8D4D091FBD15}" type="presOf" srcId="{94C09AF8-DE51-4C15-A740-185E4DEF40E0}" destId="{4E283F58-057A-442E-8090-DCCFFEA8D863}" srcOrd="0" destOrd="2" presId="urn:microsoft.com/office/officeart/2011/layout/InterconnectedBlockProcess"/>
    <dgm:cxn modelId="{1ED3CBFC-B402-4545-ABC5-3DF4318CF01C}" type="presOf" srcId="{ECC4D10F-6947-452F-8B00-E0653D39C4D9}" destId="{1FB8481A-9A82-44FE-86F8-07A2AF10FFB2}" srcOrd="1" destOrd="8" presId="urn:microsoft.com/office/officeart/2011/layout/InterconnectedBlockProcess"/>
    <dgm:cxn modelId="{E235711B-BCFA-48BA-B9D9-C91C97E724DA}" type="presOf" srcId="{4256589A-471F-446F-B1CE-86A456E640B1}" destId="{EF1D666E-D096-4758-AD4B-A47BB88A2855}" srcOrd="1" destOrd="1" presId="urn:microsoft.com/office/officeart/2011/layout/InterconnectedBlockProcess"/>
    <dgm:cxn modelId="{C6630C38-E493-4DDC-8050-8B4F630DB3E8}" type="presOf" srcId="{2BB153B8-EC43-40A1-B6F5-AA5CC7F49675}" destId="{EF1D666E-D096-4758-AD4B-A47BB88A2855}" srcOrd="1" destOrd="10" presId="urn:microsoft.com/office/officeart/2011/layout/InterconnectedBlockProcess"/>
    <dgm:cxn modelId="{D331F582-CA4B-4EBD-90E3-6C9A42AF3361}" type="presOf" srcId="{6EF3F967-7CAA-4F8A-BA28-9BD6E87B9694}" destId="{1FB8481A-9A82-44FE-86F8-07A2AF10FFB2}" srcOrd="1" destOrd="3" presId="urn:microsoft.com/office/officeart/2011/layout/InterconnectedBlockProcess"/>
    <dgm:cxn modelId="{2231C93B-8B8E-4525-A03B-0DCF305CA3AA}" type="presOf" srcId="{C725B0CB-9A73-429D-98F0-A5E8BD65D317}" destId="{1FB8481A-9A82-44FE-86F8-07A2AF10FFB2}" srcOrd="1" destOrd="2" presId="urn:microsoft.com/office/officeart/2011/layout/InterconnectedBlockProcess"/>
    <dgm:cxn modelId="{74780377-3F6A-4040-B788-6E0D657E2C4F}" srcId="{DCAA9EC1-F111-403F-A6AB-F647893DBFC9}" destId="{8DF232E7-66FD-42E4-B72F-25FC49ACFEE2}" srcOrd="2" destOrd="0" parTransId="{A31D6186-35DC-44C0-B9CF-9D398FDF813F}" sibTransId="{F171BEFA-65DE-46A3-882A-98586902314E}"/>
    <dgm:cxn modelId="{23B89931-3B0B-4879-AC2F-16604C7B7FD5}" srcId="{DCAA9EC1-F111-403F-A6AB-F647893DBFC9}" destId="{2BB153B8-EC43-40A1-B6F5-AA5CC7F49675}" srcOrd="10" destOrd="0" parTransId="{86BFB676-510F-4E25-A4B6-68D0BC033476}" sibTransId="{91E4F6B8-15A3-4C70-A4D0-F9197C032ACF}"/>
    <dgm:cxn modelId="{D5356EC6-E542-46A6-B08D-E18B5C200227}" srcId="{A350445C-C2EC-487B-9F7C-E4C7567F55B2}" destId="{7A0243F6-F9FB-42D1-998B-85CACB07433A}" srcOrd="1" destOrd="0" parTransId="{070DEAB8-617D-4F09-B697-0B2E19677963}" sibTransId="{8A226742-F6DF-46A8-8330-3F9626FD570C}"/>
    <dgm:cxn modelId="{3CDC7D1C-CCF0-4479-9EA7-B6F306741C86}" srcId="{E47462F0-4794-4DE8-BF0D-9EAB866F2022}" destId="{2EC2C04B-8B88-44C7-9447-C88009FBC451}" srcOrd="7" destOrd="0" parTransId="{B31EC66A-08B9-4C4B-991A-30EFBC3115B8}" sibTransId="{EB9445A3-31ED-4362-8F34-681BF948F18B}"/>
    <dgm:cxn modelId="{B10CB1AE-0A03-4BC5-9DC7-7A30B662D11A}" type="presOf" srcId="{E822295C-2F3B-4392-957E-D10976CEC305}" destId="{4E283F58-057A-442E-8090-DCCFFEA8D863}" srcOrd="0" destOrd="6" presId="urn:microsoft.com/office/officeart/2011/layout/InterconnectedBlockProcess"/>
    <dgm:cxn modelId="{A5992EB2-2CE5-429C-B105-6B3F46CAE96F}" srcId="{A350445C-C2EC-487B-9F7C-E4C7567F55B2}" destId="{650770BC-744F-4259-B8AD-4BCDC001C63E}" srcOrd="16" destOrd="0" parTransId="{A76E3ACF-C300-4046-857F-1FBE137C23C0}" sibTransId="{661FB5F8-9858-4A4B-B8CD-CBC8637BEA47}"/>
    <dgm:cxn modelId="{F86020CA-4493-4143-AFD2-0E201726BE4F}" srcId="{E47462F0-4794-4DE8-BF0D-9EAB866F2022}" destId="{48E2E393-6F0D-41D1-8EF3-AEA729D87C13}" srcOrd="3" destOrd="0" parTransId="{C70493B5-A5F6-4430-9F53-ABAAF2A0E412}" sibTransId="{403294A1-F566-4816-B77F-26D08A702EB4}"/>
    <dgm:cxn modelId="{BF6A1BCE-8BB7-4CFD-A6DD-59E732AB6ED9}" srcId="{DCAA9EC1-F111-403F-A6AB-F647893DBFC9}" destId="{7D8106FC-68E8-4461-9105-ED104BFB33B3}" srcOrd="9" destOrd="0" parTransId="{DCC3A34D-F7BD-4179-93D5-8D083C23E589}" sibTransId="{69D8CCFE-752A-4B01-888F-E4929A5717F3}"/>
    <dgm:cxn modelId="{273723E8-C7D8-4E0B-84EF-79FA8A78189D}" srcId="{D119445D-C7B5-49A0-BCCB-6D8939FA955B}" destId="{72D14D17-15C7-41DD-A5A8-C00D03978C08}" srcOrd="4" destOrd="0" parTransId="{8FE6816C-F0F9-44E0-A7D3-CB2228312F18}" sibTransId="{BB9515C2-4F82-48F4-B9F2-7BBC72BF50EF}"/>
    <dgm:cxn modelId="{DA2424E1-1BE3-46ED-8FA9-D25D258F22F1}" srcId="{A350445C-C2EC-487B-9F7C-E4C7567F55B2}" destId="{FF99EB81-CE8D-46BB-8E36-E5E0AF67F832}" srcOrd="13" destOrd="0" parTransId="{C1FD8C37-BFFC-4DB4-A9BB-9AC3B1B4711F}" sibTransId="{C40CB679-A357-43D9-8DC6-525317A7878E}"/>
    <dgm:cxn modelId="{A2DD3AB1-4CE0-4FEC-B493-146A68ED8FCD}" type="presOf" srcId="{72D14D17-15C7-41DD-A5A8-C00D03978C08}" destId="{E8AA8C49-A418-42DA-9EA0-2441A3B87802}" srcOrd="0" destOrd="4" presId="urn:microsoft.com/office/officeart/2011/layout/InterconnectedBlockProcess"/>
    <dgm:cxn modelId="{B8CEAC21-B478-4020-8C10-E339536135A5}" srcId="{54095E57-9155-4F6D-BE9C-5660677D8A99}" destId="{3C2814E5-A09F-49B2-B863-67FCD8BBD679}" srcOrd="1" destOrd="0" parTransId="{BB0FE08B-4BB2-40A5-BBBF-3FE47EBEEDA6}" sibTransId="{5DF0EFD9-5A61-4317-A467-0C6BCF6FBA46}"/>
    <dgm:cxn modelId="{CEC60804-C9CF-491D-A054-ADC667102236}" type="presOf" srcId="{26E6F886-6BB8-4BE4-83FA-FBA9FE0563D0}" destId="{EF1D666E-D096-4758-AD4B-A47BB88A2855}" srcOrd="1" destOrd="0" presId="urn:microsoft.com/office/officeart/2011/layout/InterconnectedBlockProcess"/>
    <dgm:cxn modelId="{6A1356C2-6769-49E7-BFBA-25EA6821465C}" srcId="{A350445C-C2EC-487B-9F7C-E4C7567F55B2}" destId="{8DEE1DE6-5F82-4F68-B6C2-8E464D918C90}" srcOrd="14" destOrd="0" parTransId="{5832EA59-4D30-46EE-A881-5FC269DB50DB}" sibTransId="{7E4BC784-F3E2-46B5-BEEF-4DF9290FE2F0}"/>
    <dgm:cxn modelId="{A211064E-8E12-47EC-998D-87B0F9739732}" type="presOf" srcId="{2D0A5C48-D84C-4D5F-899F-0C0385D1A7A3}" destId="{FD094425-9329-4A76-AD6A-7528035F1BD2}" srcOrd="0" destOrd="5" presId="urn:microsoft.com/office/officeart/2011/layout/InterconnectedBlockProcess"/>
    <dgm:cxn modelId="{F7362B41-11C5-40F1-88EE-EDF81FBEB143}" type="presOf" srcId="{25328855-0268-46D9-BDF2-845457DF42A5}" destId="{E8AA8C49-A418-42DA-9EA0-2441A3B87802}" srcOrd="0" destOrd="10" presId="urn:microsoft.com/office/officeart/2011/layout/InterconnectedBlockProcess"/>
    <dgm:cxn modelId="{B57BE9F2-7312-4B4E-8EBF-0FAAB0B986EA}" srcId="{A350445C-C2EC-487B-9F7C-E4C7567F55B2}" destId="{FD228D6C-FA4E-47A9-80BE-6FB7C07006CF}" srcOrd="6" destOrd="0" parTransId="{826E33ED-AB4D-497B-85C3-71F8FE7FCE32}" sibTransId="{E3AF9DEE-D6D8-4D4E-92BD-0C215BCB8C78}"/>
    <dgm:cxn modelId="{6A663CA2-9553-46BC-B391-856204D718D7}" type="presOf" srcId="{8DF232E7-66FD-42E4-B72F-25FC49ACFEE2}" destId="{2384FA86-1E36-4CD0-90D7-21D1B9D292E7}" srcOrd="0" destOrd="2" presId="urn:microsoft.com/office/officeart/2011/layout/InterconnectedBlockProcess"/>
    <dgm:cxn modelId="{070AD305-FDEB-4435-A762-24081A95C546}" type="presOf" srcId="{E8C9B81A-316D-4D82-B8D5-A02BB7764C6C}" destId="{FD094425-9329-4A76-AD6A-7528035F1BD2}" srcOrd="0" destOrd="11" presId="urn:microsoft.com/office/officeart/2011/layout/InterconnectedBlockProcess"/>
    <dgm:cxn modelId="{A199C870-4AB6-40AE-B77A-C8D79583F3ED}" srcId="{D119445D-C7B5-49A0-BCCB-6D8939FA955B}" destId="{3EE667E6-CEEA-4DAF-8F2E-9B35DF76E40B}" srcOrd="0" destOrd="0" parTransId="{967E7D4B-FB78-4FE4-AEBF-C8F969885D39}" sibTransId="{EB11C1A3-8226-4C81-A21A-658B3DBD4466}"/>
    <dgm:cxn modelId="{16E82746-F0A4-45DD-9305-992F15321203}" type="presOf" srcId="{A4E4D8F4-DF25-4316-808F-E1BC6F638B40}" destId="{1FB8481A-9A82-44FE-86F8-07A2AF10FFB2}" srcOrd="1" destOrd="7" presId="urn:microsoft.com/office/officeart/2011/layout/InterconnectedBlockProcess"/>
    <dgm:cxn modelId="{45D47B4B-6759-4EC6-9C1F-6A6863CAFC9C}" srcId="{DCAA9EC1-F111-403F-A6AB-F647893DBFC9}" destId="{5E0A55C4-95FE-472C-8677-E81058342C77}" srcOrd="4" destOrd="0" parTransId="{3844089E-C3CE-4EF0-99DF-0B7D411AD0C5}" sibTransId="{D4C7E63A-924B-406D-89FA-AF9D7365E0E3}"/>
    <dgm:cxn modelId="{AFA8BE88-1912-4447-ACC7-79E174A10903}" type="presOf" srcId="{495143C8-0749-489A-AB14-66F5C99C0404}" destId="{FD094425-9329-4A76-AD6A-7528035F1BD2}" srcOrd="0" destOrd="9" presId="urn:microsoft.com/office/officeart/2011/layout/InterconnectedBlockProcess"/>
    <dgm:cxn modelId="{439DD12A-4C65-45CB-A51D-66A3C541F960}" type="presOf" srcId="{A0522508-AD69-480A-BEA0-D2652CD41FA6}" destId="{EF1D666E-D096-4758-AD4B-A47BB88A2855}" srcOrd="1" destOrd="7" presId="urn:microsoft.com/office/officeart/2011/layout/InterconnectedBlockProcess"/>
    <dgm:cxn modelId="{853EA24B-8329-45F1-9665-CAEDD77EC23B}" srcId="{D119445D-C7B5-49A0-BCCB-6D8939FA955B}" destId="{71F7C98F-8BB6-4FEF-B40A-AE09023F8AC8}" srcOrd="8" destOrd="0" parTransId="{F95802EF-512C-461B-BCD4-A1A59B662139}" sibTransId="{4B59A4F1-8B46-44A8-9EDD-9DA799E5E22D}"/>
    <dgm:cxn modelId="{ABD52614-2E38-4611-88D5-21353D63FE49}" type="presOf" srcId="{509123F1-479C-4FB9-8AB0-B71A1D33FF8C}" destId="{E8AA8C49-A418-42DA-9EA0-2441A3B87802}" srcOrd="0" destOrd="5" presId="urn:microsoft.com/office/officeart/2011/layout/InterconnectedBlockProcess"/>
    <dgm:cxn modelId="{F8B8769B-065C-4330-BD72-08F5470EE05F}" type="presOf" srcId="{C725B0CB-9A73-429D-98F0-A5E8BD65D317}" destId="{FD094425-9329-4A76-AD6A-7528035F1BD2}" srcOrd="0" destOrd="2" presId="urn:microsoft.com/office/officeart/2011/layout/InterconnectedBlockProcess"/>
    <dgm:cxn modelId="{D10D3310-5F38-4280-835A-D918E9DE4512}" type="presOf" srcId="{554968DA-F502-4AF8-A8D4-CDCCB6C0BC33}" destId="{7986C12E-B625-4325-8572-D171EFA250A0}" srcOrd="1" destOrd="4" presId="urn:microsoft.com/office/officeart/2011/layout/InterconnectedBlockProcess"/>
    <dgm:cxn modelId="{1BF57251-EBA5-44DE-B1D0-AF417B50DDEB}" srcId="{E47462F0-4794-4DE8-BF0D-9EAB866F2022}" destId="{E822295C-2F3B-4392-957E-D10976CEC305}" srcOrd="6" destOrd="0" parTransId="{88010272-5721-4970-A10A-363644791D13}" sibTransId="{A3910821-8530-4266-A0D6-C7E38DEB5743}"/>
    <dgm:cxn modelId="{E3DF885D-9361-4133-8D33-E5BE3E0B4716}" type="presOf" srcId="{7A0243F6-F9FB-42D1-998B-85CACB07433A}" destId="{1FB8481A-9A82-44FE-86F8-07A2AF10FFB2}" srcOrd="1" destOrd="1" presId="urn:microsoft.com/office/officeart/2011/layout/InterconnectedBlockProcess"/>
    <dgm:cxn modelId="{71512037-2DDF-4597-B8ED-51067EA9BE72}" type="presOf" srcId="{4F3AC241-270F-4A0C-8DD5-12AF2AE17491}" destId="{FD094425-9329-4A76-AD6A-7528035F1BD2}" srcOrd="0" destOrd="0" presId="urn:microsoft.com/office/officeart/2011/layout/InterconnectedBlockProcess"/>
    <dgm:cxn modelId="{4BAE800A-56D7-4735-98D7-FE0DBBA4FBDB}" type="presOf" srcId="{71F7C98F-8BB6-4FEF-B40A-AE09023F8AC8}" destId="{E8AA8C49-A418-42DA-9EA0-2441A3B87802}" srcOrd="0" destOrd="8" presId="urn:microsoft.com/office/officeart/2011/layout/InterconnectedBlockProcess"/>
    <dgm:cxn modelId="{9EC36F2B-8E12-4F8A-AE1D-0B24F3C5A06D}" type="presOf" srcId="{3E23024A-C9AA-427C-B59A-6F8F1CAA73ED}" destId="{1FB8481A-9A82-44FE-86F8-07A2AF10FFB2}" srcOrd="1" destOrd="10" presId="urn:microsoft.com/office/officeart/2011/layout/InterconnectedBlockProcess"/>
    <dgm:cxn modelId="{3DA1493A-AC2F-4A25-A91A-A8BB02E7540C}" srcId="{A350445C-C2EC-487B-9F7C-E4C7567F55B2}" destId="{A4E4D8F4-DF25-4316-808F-E1BC6F638B40}" srcOrd="7" destOrd="0" parTransId="{1E9019DB-FCED-40C5-B322-FE2F82DE1105}" sibTransId="{9F6C2CB3-1F90-4CC1-9BD1-64A965C25B07}"/>
    <dgm:cxn modelId="{C9B034A2-7BF8-4D68-AAC1-99E72BFB3DE5}" srcId="{9E68A843-F935-455E-90BD-70A7FE45CA0C}" destId="{DCAA9EC1-F111-403F-A6AB-F647893DBFC9}" srcOrd="1" destOrd="0" parTransId="{E4D8B84A-8499-4BDC-8CFC-E03459BFCD20}" sibTransId="{214D6061-FD27-49E0-8DD1-F1E694C93C78}"/>
    <dgm:cxn modelId="{97DCB172-7853-4346-8C69-87AE6F5FC0EF}" type="presOf" srcId="{17106FBA-74BC-4028-BCF6-A73872446BC8}" destId="{EF1D666E-D096-4758-AD4B-A47BB88A2855}" srcOrd="1" destOrd="3" presId="urn:microsoft.com/office/officeart/2011/layout/InterconnectedBlockProcess"/>
    <dgm:cxn modelId="{CB707406-16F4-4195-B8FB-4D399F877C82}" type="presOf" srcId="{761EEC79-94D5-476B-AC70-46A7B6B2BC22}" destId="{DF70CCBB-81B4-47DE-BEFB-51A46286C818}" srcOrd="1" destOrd="3" presId="urn:microsoft.com/office/officeart/2011/layout/InterconnectedBlockProcess"/>
    <dgm:cxn modelId="{542AE22A-A87F-4177-923B-D3ED173EDAD7}" srcId="{A350445C-C2EC-487B-9F7C-E4C7567F55B2}" destId="{80525A59-A8D4-4F00-A244-043BD09643A2}" srcOrd="4" destOrd="0" parTransId="{89F16A5F-A200-479F-9165-A18BA51D2473}" sibTransId="{FF8004BB-5D39-4368-AD92-B172879B70E2}"/>
    <dgm:cxn modelId="{BB06820C-6D94-4760-898D-853321C6AF4A}" type="presOf" srcId="{0BDD593F-8A6D-4AD6-AF7E-E6770E814104}" destId="{4E283F58-057A-442E-8090-DCCFFEA8D863}" srcOrd="0" destOrd="0" presId="urn:microsoft.com/office/officeart/2011/layout/InterconnectedBlockProcess"/>
    <dgm:cxn modelId="{1A647BD0-6ACB-4D83-BDDE-367A68DA2715}" type="presOf" srcId="{761EEC79-94D5-476B-AC70-46A7B6B2BC22}" destId="{57C94865-D29B-4667-A48C-2F255C71F9BD}" srcOrd="0" destOrd="3" presId="urn:microsoft.com/office/officeart/2011/layout/InterconnectedBlockProcess"/>
    <dgm:cxn modelId="{92DE3022-E2F7-46CE-A8BF-E031CBBC269F}" type="presOf" srcId="{52EA9132-953A-43DB-95D8-1D98A7DADB80}" destId="{E8AA8C49-A418-42DA-9EA0-2441A3B87802}" srcOrd="0" destOrd="1" presId="urn:microsoft.com/office/officeart/2011/layout/InterconnectedBlockProcess"/>
    <dgm:cxn modelId="{9A5B5C56-8493-4000-82FB-76769DB8E165}" type="presOf" srcId="{72D14D17-15C7-41DD-A5A8-C00D03978C08}" destId="{84E56352-2226-42B2-A6AE-FD30C899551F}" srcOrd="1" destOrd="4" presId="urn:microsoft.com/office/officeart/2011/layout/InterconnectedBlockProcess"/>
    <dgm:cxn modelId="{B862461F-9107-4121-8389-B95E2939756E}" type="presOf" srcId="{495143C8-0749-489A-AB14-66F5C99C0404}" destId="{1FB8481A-9A82-44FE-86F8-07A2AF10FFB2}" srcOrd="1" destOrd="9" presId="urn:microsoft.com/office/officeart/2011/layout/InterconnectedBlockProcess"/>
    <dgm:cxn modelId="{A970A761-1E2E-4E34-B7B5-37226683B8BE}" srcId="{E47462F0-4794-4DE8-BF0D-9EAB866F2022}" destId="{3CDE8EAE-A2E7-4A44-9AE6-5B32DD961DAC}" srcOrd="8" destOrd="0" parTransId="{5A48E136-D495-4B0A-93AB-B2B0561F71BA}" sibTransId="{D57FE2F1-F5D4-408F-AD76-AFEEA62EEC35}"/>
    <dgm:cxn modelId="{72D4D421-3E04-400F-B5F1-C4909C11216A}" type="presOf" srcId="{7D8106FC-68E8-4461-9105-ED104BFB33B3}" destId="{EF1D666E-D096-4758-AD4B-A47BB88A2855}" srcOrd="1" destOrd="9" presId="urn:microsoft.com/office/officeart/2011/layout/InterconnectedBlockProcess"/>
    <dgm:cxn modelId="{70578AA2-DFA7-42D0-8398-E3E4A7089F12}" type="presOf" srcId="{ECC4D10F-6947-452F-8B00-E0653D39C4D9}" destId="{FD094425-9329-4A76-AD6A-7528035F1BD2}" srcOrd="0" destOrd="8" presId="urn:microsoft.com/office/officeart/2011/layout/InterconnectedBlockProcess"/>
    <dgm:cxn modelId="{6D45DDF7-1D6C-4CF8-B1D0-FAEA67B03928}" type="presOf" srcId="{3E23024A-C9AA-427C-B59A-6F8F1CAA73ED}" destId="{FD094425-9329-4A76-AD6A-7528035F1BD2}" srcOrd="0" destOrd="10" presId="urn:microsoft.com/office/officeart/2011/layout/InterconnectedBlockProcess"/>
    <dgm:cxn modelId="{6AB51B3E-ED24-4DB3-87F1-66A226230462}" srcId="{D119445D-C7B5-49A0-BCCB-6D8939FA955B}" destId="{509123F1-479C-4FB9-8AB0-B71A1D33FF8C}" srcOrd="5" destOrd="0" parTransId="{4162773B-CD64-4E80-B6DD-EB6B2A3BC036}" sibTransId="{B0BE07FD-3D0A-46B9-977F-A4DC970426A1}"/>
    <dgm:cxn modelId="{0AE6F4F9-C758-46F2-8992-925540F53878}" type="presOf" srcId="{91242BBF-BC02-4D09-95B3-C97F1AEC67ED}" destId="{84E56352-2226-42B2-A6AE-FD30C899551F}" srcOrd="1" destOrd="11" presId="urn:microsoft.com/office/officeart/2011/layout/InterconnectedBlockProcess"/>
    <dgm:cxn modelId="{FD5BCB16-E605-4A87-BE25-25D3556BDDA8}" type="presOf" srcId="{26E6F886-6BB8-4BE4-83FA-FBA9FE0563D0}" destId="{2384FA86-1E36-4CD0-90D7-21D1B9D292E7}" srcOrd="0" destOrd="0" presId="urn:microsoft.com/office/officeart/2011/layout/InterconnectedBlockProcess"/>
    <dgm:cxn modelId="{4FF62CF2-955A-4F74-A6BE-5EA3F9CBB857}" type="presOf" srcId="{DCAA9EC1-F111-403F-A6AB-F647893DBFC9}" destId="{2577B724-DE75-4BB1-B2E5-41A612115B73}" srcOrd="0" destOrd="0" presId="urn:microsoft.com/office/officeart/2011/layout/InterconnectedBlockProcess"/>
    <dgm:cxn modelId="{93730161-F518-4118-94B8-E7B1ECDE948C}" srcId="{E47462F0-4794-4DE8-BF0D-9EAB866F2022}" destId="{2B811EC1-D0CD-4571-951A-DC978CFB42BA}" srcOrd="10" destOrd="0" parTransId="{401E4BC8-A041-4AEB-A66C-38F468560B45}" sibTransId="{0409BF2A-549E-4D88-9398-14EBB71141CF}"/>
    <dgm:cxn modelId="{258AC3F1-BA87-4B24-B94D-AA6BB3B4B273}" srcId="{E47462F0-4794-4DE8-BF0D-9EAB866F2022}" destId="{0A3400A5-3DC2-457D-8FAB-58D40579BA58}" srcOrd="9" destOrd="0" parTransId="{3BB9B180-BB20-4D0F-8F69-B68F840DC742}" sibTransId="{A7A31C7D-196A-45B0-B150-BDCA7FAD47C5}"/>
    <dgm:cxn modelId="{A2FE8C3E-E5B8-42D9-845F-2ED5AD3A166D}" type="presOf" srcId="{7D8106FC-68E8-4461-9105-ED104BFB33B3}" destId="{2384FA86-1E36-4CD0-90D7-21D1B9D292E7}" srcOrd="0" destOrd="9" presId="urn:microsoft.com/office/officeart/2011/layout/InterconnectedBlockProcess"/>
    <dgm:cxn modelId="{0D1192C8-D86A-4085-90AB-0BA11ACF5BB9}" type="presOf" srcId="{3EE667E6-CEEA-4DAF-8F2E-9B35DF76E40B}" destId="{E8AA8C49-A418-42DA-9EA0-2441A3B87802}" srcOrd="0" destOrd="0" presId="urn:microsoft.com/office/officeart/2011/layout/InterconnectedBlockProcess"/>
    <dgm:cxn modelId="{38823C51-BB97-4F5D-A01E-289C962BA903}" srcId="{D119445D-C7B5-49A0-BCCB-6D8939FA955B}" destId="{33B28AB2-E4A9-43E6-856D-5D82E945D33A}" srcOrd="2" destOrd="0" parTransId="{A349EB50-660A-48FE-BCFA-4748DBD5D724}" sibTransId="{001CEFEC-8183-49BE-80B0-E24DFC953FE5}"/>
    <dgm:cxn modelId="{894C4180-B975-4DF9-ACBA-BB5A45160D74}" type="presOf" srcId="{A0522508-AD69-480A-BEA0-D2652CD41FA6}" destId="{2384FA86-1E36-4CD0-90D7-21D1B9D292E7}" srcOrd="0" destOrd="7" presId="urn:microsoft.com/office/officeart/2011/layout/InterconnectedBlockProcess"/>
    <dgm:cxn modelId="{064A7C9C-2C0B-4F3A-BE0E-C0963FE852B3}" type="presOf" srcId="{9FCE8B7E-7EE8-4DA5-85F4-0AA1E017A8AC}" destId="{E8AA8C49-A418-42DA-9EA0-2441A3B87802}" srcOrd="0" destOrd="9" presId="urn:microsoft.com/office/officeart/2011/layout/InterconnectedBlockProcess"/>
    <dgm:cxn modelId="{BABE2C70-488B-49B0-BD82-D40E1435D07F}" type="presOf" srcId="{A6569C67-9650-4A35-89CB-F96BE03661AA}" destId="{84E56352-2226-42B2-A6AE-FD30C899551F}" srcOrd="1" destOrd="7" presId="urn:microsoft.com/office/officeart/2011/layout/InterconnectedBlockProcess"/>
    <dgm:cxn modelId="{91353CAE-D393-46E4-B5C3-7D5D94CF0AAC}" srcId="{D119445D-C7B5-49A0-BCCB-6D8939FA955B}" destId="{ABC18104-24AC-4595-8C1E-BC08385D4EF6}" srcOrd="6" destOrd="0" parTransId="{7ED9060C-6AAD-424A-B62D-52DACB9EB7F0}" sibTransId="{1B43180B-33E9-4F39-8AA4-BB713A6BCB50}"/>
    <dgm:cxn modelId="{6617BA50-A624-4FF6-AA27-ABEE3298CBF4}" type="presOf" srcId="{2EC2C04B-8B88-44C7-9447-C88009FBC451}" destId="{4E283F58-057A-442E-8090-DCCFFEA8D863}" srcOrd="0" destOrd="7" presId="urn:microsoft.com/office/officeart/2011/layout/InterconnectedBlockProcess"/>
    <dgm:cxn modelId="{1EB92DB9-3761-46AA-938A-948C5D7638B5}" type="presOf" srcId="{D119445D-C7B5-49A0-BCCB-6D8939FA955B}" destId="{0FD449EB-CA29-420B-BCD8-62FA69137D4A}" srcOrd="0" destOrd="0" presId="urn:microsoft.com/office/officeart/2011/layout/InterconnectedBlockProcess"/>
    <dgm:cxn modelId="{8FB4B600-6F0D-497D-A5D8-348D4AEF89F1}" srcId="{9E68A843-F935-455E-90BD-70A7FE45CA0C}" destId="{E47462F0-4794-4DE8-BF0D-9EAB866F2022}" srcOrd="2" destOrd="0" parTransId="{1D01B665-55D1-4D40-8E04-E99B4AB63C09}" sibTransId="{CA8204EF-A24F-4F7E-9CD5-6879852D05EE}"/>
    <dgm:cxn modelId="{0B0C7271-AF00-4E82-B2BF-7EB618454424}" srcId="{A350445C-C2EC-487B-9F7C-E4C7567F55B2}" destId="{6EF3F967-7CAA-4F8A-BA28-9BD6E87B9694}" srcOrd="3" destOrd="0" parTransId="{60F3FCFB-F503-4E74-9D44-26BF59827668}" sibTransId="{1EEDD26B-1BA0-4D43-BD01-87299E971A5D}"/>
    <dgm:cxn modelId="{0AC502A5-9E18-4760-8199-75E441E03E63}" type="presOf" srcId="{FF99EB81-CE8D-46BB-8E36-E5E0AF67F832}" destId="{FD094425-9329-4A76-AD6A-7528035F1BD2}" srcOrd="0" destOrd="13" presId="urn:microsoft.com/office/officeart/2011/layout/InterconnectedBlockProcess"/>
    <dgm:cxn modelId="{FB9E2381-919C-497B-913F-6D6850DB9924}" type="presOf" srcId="{ABC18104-24AC-4595-8C1E-BC08385D4EF6}" destId="{E8AA8C49-A418-42DA-9EA0-2441A3B87802}" srcOrd="0" destOrd="6" presId="urn:microsoft.com/office/officeart/2011/layout/InterconnectedBlockProcess"/>
    <dgm:cxn modelId="{7F415947-FBAF-4CA0-AA25-A15642911366}" srcId="{DCAA9EC1-F111-403F-A6AB-F647893DBFC9}" destId="{4256589A-471F-446F-B1CE-86A456E640B1}" srcOrd="1" destOrd="0" parTransId="{F37C3F4D-9D3C-4E41-A596-AFC36BAC385D}" sibTransId="{C0F46A6F-262D-4CA0-B35E-DDF349BD19F0}"/>
    <dgm:cxn modelId="{F126739A-AE23-429B-94C2-B5F69309E3BF}" type="presOf" srcId="{7C8722D5-2B72-4E94-AEE3-69AFD07FAF9C}" destId="{2384FA86-1E36-4CD0-90D7-21D1B9D292E7}" srcOrd="0" destOrd="6" presId="urn:microsoft.com/office/officeart/2011/layout/InterconnectedBlockProcess"/>
    <dgm:cxn modelId="{36946B69-C825-4CD7-9647-BD62F9CC7507}" type="presOf" srcId="{54095E57-9155-4F6D-BE9C-5660677D8A99}" destId="{549A03FA-28CE-4828-A045-FEFF357785EE}" srcOrd="0" destOrd="0" presId="urn:microsoft.com/office/officeart/2011/layout/InterconnectedBlockProcess"/>
    <dgm:cxn modelId="{DDD5FE35-EF8D-4E88-B730-96E372D8E930}" type="presOf" srcId="{D22F89B6-B4D4-4B1A-B44E-984D90497787}" destId="{7986C12E-B625-4325-8572-D171EFA250A0}" srcOrd="1" destOrd="1" presId="urn:microsoft.com/office/officeart/2011/layout/InterconnectedBlockProcess"/>
    <dgm:cxn modelId="{A3860D51-8ADC-452A-97B7-50119AC6C42A}" srcId="{E47462F0-4794-4DE8-BF0D-9EAB866F2022}" destId="{554968DA-F502-4AF8-A8D4-CDCCB6C0BC33}" srcOrd="4" destOrd="0" parTransId="{BF87BCF9-3131-4EEE-A4B7-9086E82949C1}" sibTransId="{FF4E4C3B-3516-46C0-9F9B-5E40C906469B}"/>
    <dgm:cxn modelId="{70CF57B7-00BD-40DC-B061-9D1943AD4ED2}" type="presOf" srcId="{E822295C-2F3B-4392-957E-D10976CEC305}" destId="{7986C12E-B625-4325-8572-D171EFA250A0}" srcOrd="1" destOrd="6" presId="urn:microsoft.com/office/officeart/2011/layout/InterconnectedBlockProcess"/>
    <dgm:cxn modelId="{A51C7841-7726-47B6-8FC2-8A1490435C42}" type="presOf" srcId="{FD228D6C-FA4E-47A9-80BE-6FB7C07006CF}" destId="{1FB8481A-9A82-44FE-86F8-07A2AF10FFB2}" srcOrd="1" destOrd="6" presId="urn:microsoft.com/office/officeart/2011/layout/InterconnectedBlockProcess"/>
    <dgm:cxn modelId="{E7871659-C65C-4C34-AAA8-023D9C1BC933}" type="presOf" srcId="{0278B8E4-47F2-45DC-87F2-A7D7E496AA4C}" destId="{FD094425-9329-4A76-AD6A-7528035F1BD2}" srcOrd="0" destOrd="12" presId="urn:microsoft.com/office/officeart/2011/layout/InterconnectedBlockProcess"/>
    <dgm:cxn modelId="{4CDAA317-47E9-4BE1-867D-85061368B470}" type="presOf" srcId="{686F498A-FF93-4020-8524-8A8770BFF4C3}" destId="{1FB8481A-9A82-44FE-86F8-07A2AF10FFB2}" srcOrd="1" destOrd="15" presId="urn:microsoft.com/office/officeart/2011/layout/InterconnectedBlockProcess"/>
    <dgm:cxn modelId="{C6DBFC41-2F42-434A-B0B8-85E51D47C2DE}" srcId="{9E68A843-F935-455E-90BD-70A7FE45CA0C}" destId="{54095E57-9155-4F6D-BE9C-5660677D8A99}" srcOrd="0" destOrd="0" parTransId="{EBB8E68A-1F96-46B5-86A2-03254F954937}" sibTransId="{AB3B761D-615D-4F2A-91AF-AE95E7ECC93B}"/>
    <dgm:cxn modelId="{C36B4B80-2E6B-4EE8-9FC9-6713D782C6CE}" type="presOf" srcId="{23FB9398-3975-4C6D-80E0-6FFFB0885470}" destId="{2384FA86-1E36-4CD0-90D7-21D1B9D292E7}" srcOrd="0" destOrd="5" presId="urn:microsoft.com/office/officeart/2011/layout/InterconnectedBlockProcess"/>
    <dgm:cxn modelId="{BB6556E1-A337-43F3-926E-9039B2BA0781}" srcId="{A350445C-C2EC-487B-9F7C-E4C7567F55B2}" destId="{3E23024A-C9AA-427C-B59A-6F8F1CAA73ED}" srcOrd="10" destOrd="0" parTransId="{DE138911-19C6-4793-BD46-4C69312D20F7}" sibTransId="{C5288BF1-3553-449E-B380-2FE21A5A0C7E}"/>
    <dgm:cxn modelId="{17D2EB7F-15E0-4E8E-9095-B40C03180DCC}" srcId="{A350445C-C2EC-487B-9F7C-E4C7567F55B2}" destId="{0278B8E4-47F2-45DC-87F2-A7D7E496AA4C}" srcOrd="12" destOrd="0" parTransId="{2B5B4D04-BE8C-4216-A3B3-384B497FEEE9}" sibTransId="{40C0B8B1-42C8-4EC1-A2B2-F194E1ECB238}"/>
    <dgm:cxn modelId="{22EB3B3D-56F5-4579-A41A-50D8A5458625}" type="presOf" srcId="{0A3400A5-3DC2-457D-8FAB-58D40579BA58}" destId="{4E283F58-057A-442E-8090-DCCFFEA8D863}" srcOrd="0" destOrd="9" presId="urn:microsoft.com/office/officeart/2011/layout/InterconnectedBlockProcess"/>
    <dgm:cxn modelId="{1A9E9C83-8C16-4C61-BE08-998048529E29}" type="presOf" srcId="{5E0A55C4-95FE-472C-8677-E81058342C77}" destId="{2384FA86-1E36-4CD0-90D7-21D1B9D292E7}" srcOrd="0" destOrd="4" presId="urn:microsoft.com/office/officeart/2011/layout/InterconnectedBlockProcess"/>
    <dgm:cxn modelId="{614F67A7-7EF9-416A-B67A-0AD8BC91E248}" type="presOf" srcId="{FD228D6C-FA4E-47A9-80BE-6FB7C07006CF}" destId="{FD094425-9329-4A76-AD6A-7528035F1BD2}" srcOrd="0" destOrd="6" presId="urn:microsoft.com/office/officeart/2011/layout/InterconnectedBlockProcess"/>
    <dgm:cxn modelId="{F10F15F1-51C0-4937-900B-27E06403BF6F}" srcId="{DCAA9EC1-F111-403F-A6AB-F647893DBFC9}" destId="{23FB9398-3975-4C6D-80E0-6FFFB0885470}" srcOrd="5" destOrd="0" parTransId="{BBF28FAA-1D1B-4683-801E-5817446049A5}" sibTransId="{D9180B5D-6EBD-4F74-94C9-FE1B80CD12BC}"/>
    <dgm:cxn modelId="{3BC85EB2-15F5-4947-84E0-FF6F75476405}" type="presOf" srcId="{3C2814E5-A09F-49B2-B863-67FCD8BBD679}" destId="{DF70CCBB-81B4-47DE-BEFB-51A46286C818}" srcOrd="1" destOrd="1" presId="urn:microsoft.com/office/officeart/2011/layout/InterconnectedBlockProcess"/>
    <dgm:cxn modelId="{7C3ECB55-1FE5-41AC-B758-3420DA8128E1}" srcId="{54095E57-9155-4F6D-BE9C-5660677D8A99}" destId="{761EEC79-94D5-476B-AC70-46A7B6B2BC22}" srcOrd="3" destOrd="0" parTransId="{2E73344A-510B-4469-8321-F6B144EA062B}" sibTransId="{9E2F10D1-172B-4286-9889-0CBCEF4C889E}"/>
    <dgm:cxn modelId="{44943E7D-7969-4CB5-BB09-91FA60E9B25B}" type="presOf" srcId="{25328855-0268-46D9-BDF2-845457DF42A5}" destId="{84E56352-2226-42B2-A6AE-FD30C899551F}" srcOrd="1" destOrd="10" presId="urn:microsoft.com/office/officeart/2011/layout/InterconnectedBlockProcess"/>
    <dgm:cxn modelId="{0B3BA41B-FD8B-4620-941D-9978A7E18B4D}" srcId="{A350445C-C2EC-487B-9F7C-E4C7567F55B2}" destId="{2D0A5C48-D84C-4D5F-899F-0C0385D1A7A3}" srcOrd="5" destOrd="0" parTransId="{61C535FB-B577-42FC-BE81-0B0F91EB8AA0}" sibTransId="{F110F93C-7C4A-400D-B011-D17A9CE7CC97}"/>
    <dgm:cxn modelId="{B55A5407-45A9-4CEE-9091-D63026AB74E4}" srcId="{A350445C-C2EC-487B-9F7C-E4C7567F55B2}" destId="{4F3AC241-270F-4A0C-8DD5-12AF2AE17491}" srcOrd="0" destOrd="0" parTransId="{B34DA378-C399-4128-BE08-F97B0E63F6EF}" sibTransId="{62809B04-ACA3-46FE-A546-71C0C227979B}"/>
    <dgm:cxn modelId="{2100D9AD-5AC4-45A8-99AF-CBDF0B119DE2}" type="presOf" srcId="{3EE667E6-CEEA-4DAF-8F2E-9B35DF76E40B}" destId="{84E56352-2226-42B2-A6AE-FD30C899551F}" srcOrd="1" destOrd="0" presId="urn:microsoft.com/office/officeart/2011/layout/InterconnectedBlockProcess"/>
    <dgm:cxn modelId="{03C978CE-04B1-4B94-BA6D-8D18607B5276}" srcId="{DCAA9EC1-F111-403F-A6AB-F647893DBFC9}" destId="{7C8722D5-2B72-4E94-AEE3-69AFD07FAF9C}" srcOrd="6" destOrd="0" parTransId="{D49F0D75-B8E3-40D0-B612-25A77559B67A}" sibTransId="{1F7A4FF5-2B8A-4B36-BB16-F29EDD0622F3}"/>
    <dgm:cxn modelId="{E8C8ADC1-C134-4CB8-91A6-99810AC6B029}" type="presOf" srcId="{8DEE1DE6-5F82-4F68-B6C2-8E464D918C90}" destId="{FD094425-9329-4A76-AD6A-7528035F1BD2}" srcOrd="0" destOrd="14" presId="urn:microsoft.com/office/officeart/2011/layout/InterconnectedBlockProcess"/>
    <dgm:cxn modelId="{F6197E24-6E9B-4C18-88A4-E189B89955AC}" srcId="{D119445D-C7B5-49A0-BCCB-6D8939FA955B}" destId="{4469EF95-7E45-44F9-8E6E-98FDD545D000}" srcOrd="3" destOrd="0" parTransId="{C9FF443F-6031-40BD-AC7D-9651790D0617}" sibTransId="{5C051569-04FD-4C95-AF1D-6B7F54DFD6A5}"/>
    <dgm:cxn modelId="{97015EB0-217F-4FAF-A7ED-26AC574DEADE}" type="presOf" srcId="{A350445C-C2EC-487B-9F7C-E4C7567F55B2}" destId="{7CC160A2-F8A9-495B-9601-27BA724F47BE}" srcOrd="0" destOrd="0" presId="urn:microsoft.com/office/officeart/2011/layout/InterconnectedBlockProcess"/>
    <dgm:cxn modelId="{CB9460F6-3943-4DA6-BCF8-4168CB0EB214}" type="presOf" srcId="{FF99EB81-CE8D-46BB-8E36-E5E0AF67F832}" destId="{1FB8481A-9A82-44FE-86F8-07A2AF10FFB2}" srcOrd="1" destOrd="13" presId="urn:microsoft.com/office/officeart/2011/layout/InterconnectedBlockProcess"/>
    <dgm:cxn modelId="{0A14A99A-D439-4E74-B3AA-E9904385F4D6}" type="presOf" srcId="{2B811EC1-D0CD-4571-951A-DC978CFB42BA}" destId="{7986C12E-B625-4325-8572-D171EFA250A0}" srcOrd="1" destOrd="10" presId="urn:microsoft.com/office/officeart/2011/layout/InterconnectedBlockProcess"/>
    <dgm:cxn modelId="{B8DB6D8C-E3F5-4090-A2BB-218A1E782CDA}" type="presOf" srcId="{80525A59-A8D4-4F00-A244-043BD09643A2}" destId="{1FB8481A-9A82-44FE-86F8-07A2AF10FFB2}" srcOrd="1" destOrd="4" presId="urn:microsoft.com/office/officeart/2011/layout/InterconnectedBlockProcess"/>
    <dgm:cxn modelId="{9184AA75-41F0-4101-B138-84D0E21998BB}" type="presOf" srcId="{A365C34E-45E0-41D5-912A-9FC40D41AA35}" destId="{57C94865-D29B-4667-A48C-2F255C71F9BD}" srcOrd="0" destOrd="0" presId="urn:microsoft.com/office/officeart/2011/layout/InterconnectedBlockProcess"/>
    <dgm:cxn modelId="{A062D2AC-7930-47D2-B2E5-774CF416456A}" srcId="{E47462F0-4794-4DE8-BF0D-9EAB866F2022}" destId="{D22F89B6-B4D4-4B1A-B44E-984D90497787}" srcOrd="1" destOrd="0" parTransId="{D40CB8AC-59DA-4C40-97AE-92C8C1DCEB4A}" sibTransId="{5B7C1FFD-5850-4881-B556-C2A171E908E7}"/>
    <dgm:cxn modelId="{472C99FF-04F0-49D2-9DDB-AF1DB972A40D}" type="presOf" srcId="{2BB153B8-EC43-40A1-B6F5-AA5CC7F49675}" destId="{2384FA86-1E36-4CD0-90D7-21D1B9D292E7}" srcOrd="0" destOrd="10" presId="urn:microsoft.com/office/officeart/2011/layout/InterconnectedBlockProcess"/>
    <dgm:cxn modelId="{937A9EC8-1986-402C-9651-46DC950BCA87}" type="presOf" srcId="{4469EF95-7E45-44F9-8E6E-98FDD545D000}" destId="{84E56352-2226-42B2-A6AE-FD30C899551F}" srcOrd="1" destOrd="3" presId="urn:microsoft.com/office/officeart/2011/layout/InterconnectedBlockProcess"/>
    <dgm:cxn modelId="{FE7AFBF2-34EE-4898-BD6C-03265D0F2F23}" type="presOf" srcId="{2D0A5C48-D84C-4D5F-899F-0C0385D1A7A3}" destId="{1FB8481A-9A82-44FE-86F8-07A2AF10FFB2}" srcOrd="1" destOrd="5" presId="urn:microsoft.com/office/officeart/2011/layout/InterconnectedBlockProcess"/>
    <dgm:cxn modelId="{DC9B9C8B-38BF-4F86-92BC-A48DE1D9FD6F}" srcId="{E47462F0-4794-4DE8-BF0D-9EAB866F2022}" destId="{0BDD593F-8A6D-4AD6-AF7E-E6770E814104}" srcOrd="0" destOrd="0" parTransId="{D94B6E07-FF11-4C82-9160-DC6A5A685A32}" sibTransId="{F604B978-0A6C-462A-9982-783E0E493399}"/>
    <dgm:cxn modelId="{3EC04C98-0DAE-4F13-89FC-009CD3278256}" srcId="{A350445C-C2EC-487B-9F7C-E4C7567F55B2}" destId="{C725B0CB-9A73-429D-98F0-A5E8BD65D317}" srcOrd="2" destOrd="0" parTransId="{F769907D-EAD5-45BA-841C-90B737C464D7}" sibTransId="{F8882751-6A1D-40C7-A4C3-96DB58A0A25C}"/>
    <dgm:cxn modelId="{3A0D0F71-7EF4-4425-A416-3535E462A2D6}" type="presOf" srcId="{9E68A843-F935-455E-90BD-70A7FE45CA0C}" destId="{2321B946-1994-4E1B-857A-95ED4459B458}" srcOrd="0" destOrd="0" presId="urn:microsoft.com/office/officeart/2011/layout/InterconnectedBlockProcess"/>
    <dgm:cxn modelId="{4B047887-49CC-42E9-B2E1-589DF19A1D23}" srcId="{DCAA9EC1-F111-403F-A6AB-F647893DBFC9}" destId="{17106FBA-74BC-4028-BCF6-A73872446BC8}" srcOrd="3" destOrd="0" parTransId="{854189F1-0333-4E79-9B6A-5EDF8D84E3C5}" sibTransId="{F2B482CA-758F-4773-A69D-103E940288D7}"/>
    <dgm:cxn modelId="{BC9771CB-CAB0-4B43-8510-BCFEC6DB8B2D}" type="presOf" srcId="{5E0A55C4-95FE-472C-8677-E81058342C77}" destId="{EF1D666E-D096-4758-AD4B-A47BB88A2855}" srcOrd="1" destOrd="4" presId="urn:microsoft.com/office/officeart/2011/layout/InterconnectedBlockProcess"/>
    <dgm:cxn modelId="{3B435E4F-C6F9-4552-B6FB-7E5B91921160}" type="presOf" srcId="{E8C9B81A-316D-4D82-B8D5-A02BB7764C6C}" destId="{1FB8481A-9A82-44FE-86F8-07A2AF10FFB2}" srcOrd="1" destOrd="11" presId="urn:microsoft.com/office/officeart/2011/layout/InterconnectedBlockProcess"/>
    <dgm:cxn modelId="{8C38B502-102F-411D-9AEE-D0BFD61E72E8}" type="presOf" srcId="{9FCE8B7E-7EE8-4DA5-85F4-0AA1E017A8AC}" destId="{84E56352-2226-42B2-A6AE-FD30C899551F}" srcOrd="1" destOrd="9" presId="urn:microsoft.com/office/officeart/2011/layout/InterconnectedBlockProcess"/>
    <dgm:cxn modelId="{E4871920-B109-402E-8C6E-4B44BAD99ABE}" srcId="{DCAA9EC1-F111-403F-A6AB-F647893DBFC9}" destId="{26E6F886-6BB8-4BE4-83FA-FBA9FE0563D0}" srcOrd="0" destOrd="0" parTransId="{2F6583EE-388C-43A8-8DD2-623B45AE6834}" sibTransId="{586A763B-61A7-4BAC-A2AC-2E948357909C}"/>
    <dgm:cxn modelId="{D63DA660-7D34-4D53-8C4F-42B4B9F4CF5D}" srcId="{A350445C-C2EC-487B-9F7C-E4C7567F55B2}" destId="{495143C8-0749-489A-AB14-66F5C99C0404}" srcOrd="9" destOrd="0" parTransId="{F83860F6-E830-4110-B022-C727C276E382}" sibTransId="{3329A658-3383-4554-AAFD-E4312F5DACC4}"/>
    <dgm:cxn modelId="{6BB44FA5-AD73-4ACE-9FB7-B3FC5796662A}" type="presOf" srcId="{2EC2C04B-8B88-44C7-9447-C88009FBC451}" destId="{7986C12E-B625-4325-8572-D171EFA250A0}" srcOrd="1" destOrd="7" presId="urn:microsoft.com/office/officeart/2011/layout/InterconnectedBlockProcess"/>
    <dgm:cxn modelId="{F99E7EED-6914-42BD-B720-925DC5182A11}" type="presOf" srcId="{6EF3F967-7CAA-4F8A-BA28-9BD6E87B9694}" destId="{FD094425-9329-4A76-AD6A-7528035F1BD2}" srcOrd="0" destOrd="3" presId="urn:microsoft.com/office/officeart/2011/layout/InterconnectedBlockProcess"/>
    <dgm:cxn modelId="{10B18F52-116C-4672-9833-ACF2922AF48B}" type="presOf" srcId="{71F7C98F-8BB6-4FEF-B40A-AE09023F8AC8}" destId="{84E56352-2226-42B2-A6AE-FD30C899551F}" srcOrd="1" destOrd="8" presId="urn:microsoft.com/office/officeart/2011/layout/InterconnectedBlockProcess"/>
    <dgm:cxn modelId="{F90CD022-7728-4AAD-A6A5-4BE6AC03185E}" srcId="{9E68A843-F935-455E-90BD-70A7FE45CA0C}" destId="{D119445D-C7B5-49A0-BCCB-6D8939FA955B}" srcOrd="3" destOrd="0" parTransId="{B2B5BE59-9F79-4499-A3F5-8F06C15CBCEA}" sibTransId="{9AD71F82-FA51-4667-9B15-74D664FAEB8B}"/>
    <dgm:cxn modelId="{8424237A-C2CD-4A0C-BBC7-C72B6733CD4F}" type="presOf" srcId="{52EA9132-953A-43DB-95D8-1D98A7DADB80}" destId="{84E56352-2226-42B2-A6AE-FD30C899551F}" srcOrd="1" destOrd="1" presId="urn:microsoft.com/office/officeart/2011/layout/InterconnectedBlockProcess"/>
    <dgm:cxn modelId="{9FDF7F9E-4385-40C7-A81F-69B22530950D}" type="presOf" srcId="{3CDE8EAE-A2E7-4A44-9AE6-5B32DD961DAC}" destId="{7986C12E-B625-4325-8572-D171EFA250A0}" srcOrd="1" destOrd="8" presId="urn:microsoft.com/office/officeart/2011/layout/InterconnectedBlockProcess"/>
    <dgm:cxn modelId="{F341E680-A315-432E-9024-5169E485A048}" type="presOf" srcId="{A6569C67-9650-4A35-89CB-F96BE03661AA}" destId="{E8AA8C49-A418-42DA-9EA0-2441A3B87802}" srcOrd="0" destOrd="7" presId="urn:microsoft.com/office/officeart/2011/layout/InterconnectedBlockProcess"/>
    <dgm:cxn modelId="{8B1B8332-99C0-4A4D-AC3A-C1A265957C43}" type="presOf" srcId="{33B28AB2-E4A9-43E6-856D-5D82E945D33A}" destId="{84E56352-2226-42B2-A6AE-FD30C899551F}" srcOrd="1" destOrd="2" presId="urn:microsoft.com/office/officeart/2011/layout/InterconnectedBlockProcess"/>
    <dgm:cxn modelId="{2105AA82-ED1F-4E5D-B13E-7D2C89E71A54}" type="presOf" srcId="{A365C34E-45E0-41D5-912A-9FC40D41AA35}" destId="{DF70CCBB-81B4-47DE-BEFB-51A46286C818}" srcOrd="1" destOrd="0" presId="urn:microsoft.com/office/officeart/2011/layout/InterconnectedBlockProcess"/>
    <dgm:cxn modelId="{FC702A7F-B41D-4163-B1A6-E7EA8FA7EB13}" type="presOf" srcId="{53D24B3D-AF6F-4AFF-8C0E-21883A7101B1}" destId="{2384FA86-1E36-4CD0-90D7-21D1B9D292E7}" srcOrd="0" destOrd="8" presId="urn:microsoft.com/office/officeart/2011/layout/InterconnectedBlockProcess"/>
    <dgm:cxn modelId="{77023986-C381-46E0-B19B-C71BB198AF4D}" type="presOf" srcId="{ABC18104-24AC-4595-8C1E-BC08385D4EF6}" destId="{84E56352-2226-42B2-A6AE-FD30C899551F}" srcOrd="1" destOrd="6" presId="urn:microsoft.com/office/officeart/2011/layout/InterconnectedBlockProcess"/>
    <dgm:cxn modelId="{036B38D3-EECC-49B5-B0FF-6BEF2E0D1D9F}" type="presParOf" srcId="{2321B946-1994-4E1B-857A-95ED4459B458}" destId="{D5618EAA-73D3-495E-B51E-F5775DA57681}" srcOrd="0" destOrd="0" presId="urn:microsoft.com/office/officeart/2011/layout/InterconnectedBlockProcess"/>
    <dgm:cxn modelId="{A4D085DB-273E-43CD-88B3-4DD1F516CB81}" type="presParOf" srcId="{D5618EAA-73D3-495E-B51E-F5775DA57681}" destId="{FD094425-9329-4A76-AD6A-7528035F1BD2}" srcOrd="0" destOrd="0" presId="urn:microsoft.com/office/officeart/2011/layout/InterconnectedBlockProcess"/>
    <dgm:cxn modelId="{51DAA917-A11C-4A2E-B955-B21FCDF4DAE0}" type="presParOf" srcId="{2321B946-1994-4E1B-857A-95ED4459B458}" destId="{1FB8481A-9A82-44FE-86F8-07A2AF10FFB2}" srcOrd="1" destOrd="0" presId="urn:microsoft.com/office/officeart/2011/layout/InterconnectedBlockProcess"/>
    <dgm:cxn modelId="{F78E3D94-859D-4005-9CA4-9EE96E4D1C21}" type="presParOf" srcId="{2321B946-1994-4E1B-857A-95ED4459B458}" destId="{7CC160A2-F8A9-495B-9601-27BA724F47BE}" srcOrd="2" destOrd="0" presId="urn:microsoft.com/office/officeart/2011/layout/InterconnectedBlockProcess"/>
    <dgm:cxn modelId="{09B98120-30B3-48C6-9E31-696104812877}" type="presParOf" srcId="{2321B946-1994-4E1B-857A-95ED4459B458}" destId="{2E370EB3-D0C4-46E0-BAB2-050589EF4976}" srcOrd="3" destOrd="0" presId="urn:microsoft.com/office/officeart/2011/layout/InterconnectedBlockProcess"/>
    <dgm:cxn modelId="{171EC771-BBB0-4E8F-BEDB-582774898FE9}" type="presParOf" srcId="{2E370EB3-D0C4-46E0-BAB2-050589EF4976}" destId="{E8AA8C49-A418-42DA-9EA0-2441A3B87802}" srcOrd="0" destOrd="0" presId="urn:microsoft.com/office/officeart/2011/layout/InterconnectedBlockProcess"/>
    <dgm:cxn modelId="{FBA13A78-CCE8-4C97-A31C-CD9B7C599739}" type="presParOf" srcId="{2321B946-1994-4E1B-857A-95ED4459B458}" destId="{84E56352-2226-42B2-A6AE-FD30C899551F}" srcOrd="4" destOrd="0" presId="urn:microsoft.com/office/officeart/2011/layout/InterconnectedBlockProcess"/>
    <dgm:cxn modelId="{A987D46F-3202-4ABC-90F4-30D77183F8A2}" type="presParOf" srcId="{2321B946-1994-4E1B-857A-95ED4459B458}" destId="{0FD449EB-CA29-420B-BCD8-62FA69137D4A}" srcOrd="5" destOrd="0" presId="urn:microsoft.com/office/officeart/2011/layout/InterconnectedBlockProcess"/>
    <dgm:cxn modelId="{0DE9CE9A-C7B5-4ED2-AB66-F9AAF925DEC8}" type="presParOf" srcId="{2321B946-1994-4E1B-857A-95ED4459B458}" destId="{6C5B5545-FCFA-46F6-BF17-B8906B3FAC49}" srcOrd="6" destOrd="0" presId="urn:microsoft.com/office/officeart/2011/layout/InterconnectedBlockProcess"/>
    <dgm:cxn modelId="{BFCE38B5-1937-4F75-8623-4E969F7A393E}" type="presParOf" srcId="{6C5B5545-FCFA-46F6-BF17-B8906B3FAC49}" destId="{4E283F58-057A-442E-8090-DCCFFEA8D863}" srcOrd="0" destOrd="0" presId="urn:microsoft.com/office/officeart/2011/layout/InterconnectedBlockProcess"/>
    <dgm:cxn modelId="{8049FE83-BEF1-4D61-907F-81585BD9478A}" type="presParOf" srcId="{2321B946-1994-4E1B-857A-95ED4459B458}" destId="{7986C12E-B625-4325-8572-D171EFA250A0}" srcOrd="7" destOrd="0" presId="urn:microsoft.com/office/officeart/2011/layout/InterconnectedBlockProcess"/>
    <dgm:cxn modelId="{A3A1081D-C06D-4288-B774-70E56BFB93B5}" type="presParOf" srcId="{2321B946-1994-4E1B-857A-95ED4459B458}" destId="{F9A883B1-F448-4D8C-875C-398B953D5835}" srcOrd="8" destOrd="0" presId="urn:microsoft.com/office/officeart/2011/layout/InterconnectedBlockProcess"/>
    <dgm:cxn modelId="{47A14479-AA85-4805-ACDD-3BA39C785B56}" type="presParOf" srcId="{2321B946-1994-4E1B-857A-95ED4459B458}" destId="{C54A3DB0-5F69-46AF-BF81-D073E2CB4873}" srcOrd="9" destOrd="0" presId="urn:microsoft.com/office/officeart/2011/layout/InterconnectedBlockProcess"/>
    <dgm:cxn modelId="{F546FD99-BD15-4329-B03C-C6A19B971A14}" type="presParOf" srcId="{C54A3DB0-5F69-46AF-BF81-D073E2CB4873}" destId="{2384FA86-1E36-4CD0-90D7-21D1B9D292E7}" srcOrd="0" destOrd="0" presId="urn:microsoft.com/office/officeart/2011/layout/InterconnectedBlockProcess"/>
    <dgm:cxn modelId="{4C467EF7-96AD-4F40-885F-E03E3FC15993}" type="presParOf" srcId="{2321B946-1994-4E1B-857A-95ED4459B458}" destId="{EF1D666E-D096-4758-AD4B-A47BB88A2855}" srcOrd="10" destOrd="0" presId="urn:microsoft.com/office/officeart/2011/layout/InterconnectedBlockProcess"/>
    <dgm:cxn modelId="{0A1E1AE7-C94F-41DF-B963-C4AA5654E132}" type="presParOf" srcId="{2321B946-1994-4E1B-857A-95ED4459B458}" destId="{2577B724-DE75-4BB1-B2E5-41A612115B73}" srcOrd="11" destOrd="0" presId="urn:microsoft.com/office/officeart/2011/layout/InterconnectedBlockProcess"/>
    <dgm:cxn modelId="{62502E10-C894-4EF6-9D8F-57BB29781159}" type="presParOf" srcId="{2321B946-1994-4E1B-857A-95ED4459B458}" destId="{C8F8B04B-618C-4B00-B44F-60E5296EC234}" srcOrd="12" destOrd="0" presId="urn:microsoft.com/office/officeart/2011/layout/InterconnectedBlockProcess"/>
    <dgm:cxn modelId="{0F2A70E8-D937-4ACB-9173-BFAEEAA8B977}" type="presParOf" srcId="{C8F8B04B-618C-4B00-B44F-60E5296EC234}" destId="{57C94865-D29B-4667-A48C-2F255C71F9BD}" srcOrd="0" destOrd="0" presId="urn:microsoft.com/office/officeart/2011/layout/InterconnectedBlockProcess"/>
    <dgm:cxn modelId="{39D17359-25FE-444B-8DDC-BF1D5B9A98FE}" type="presParOf" srcId="{2321B946-1994-4E1B-857A-95ED4459B458}" destId="{DF70CCBB-81B4-47DE-BEFB-51A46286C818}" srcOrd="13" destOrd="0" presId="urn:microsoft.com/office/officeart/2011/layout/InterconnectedBlockProcess"/>
    <dgm:cxn modelId="{9F57D9AD-2E36-4F74-81F5-27231266E0D3}" type="presParOf" srcId="{2321B946-1994-4E1B-857A-95ED4459B458}" destId="{549A03FA-28CE-4828-A045-FEFF357785EE}" srcOrd="14" destOrd="0" presId="urn:microsoft.com/office/officeart/2011/layout/InterconnectedBlock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23CC4AAF-69ED-4995-971D-8109D25B4C45}" type="presOf" srcId="{9760DC9B-F2BE-4099-942D-79204F4AD244}" destId="{846A4B04-42D5-43EE-9EE7-1E2D8FAEC0C2}"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EB95BB50-82B1-4D22-8F3F-07CBAE2D8472}" type="presOf" srcId="{190F4928-E1E4-4DBB-BEF3-F88FDCB45E61}" destId="{9B891A10-9F93-434D-9B18-A4AABC3528AD}" srcOrd="0" destOrd="0" presId="urn:microsoft.com/office/officeart/2005/8/layout/hChevron3"/>
    <dgm:cxn modelId="{4DBEB1B5-2912-4046-9D26-5708FD545C13}" type="presOf" srcId="{CF1FACA8-8E3A-4DD6-8967-1C0C6A60FFEB}" destId="{D5BE4F38-1013-49A4-92D3-475C4BC8BE6A}"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0B8BD8FB-3D51-45B7-889A-A416CAF50E34}" type="presOf" srcId="{9971BDDA-7F5A-4283-BABC-2783F2DAEC2A}" destId="{731FA5CE-5300-4FB1-B873-8E580626F98D}" srcOrd="0" destOrd="0" presId="urn:microsoft.com/office/officeart/2005/8/layout/hChevron3"/>
    <dgm:cxn modelId="{74134D5C-665E-48D3-B035-BBDEB25E8730}" type="presOf" srcId="{29B07A9B-758D-4B21-AA1D-5D156007851D}" destId="{624C2BBB-E225-457B-9030-4059AD5FDDB1}" srcOrd="0" destOrd="0" presId="urn:microsoft.com/office/officeart/2005/8/layout/hChevron3"/>
    <dgm:cxn modelId="{8B5E251B-1CFD-4766-8920-79B8192579EB}"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0862E8DC-804F-48B7-B445-36C9DC4B6F02}" type="presOf" srcId="{6D8F616C-5560-4CFA-9142-DE89A3921BF2}" destId="{B825B2F3-592F-4595-A1FE-D4717540E29F}" srcOrd="0" destOrd="0" presId="urn:microsoft.com/office/officeart/2005/8/layout/hChevron3"/>
    <dgm:cxn modelId="{38DD8E63-B6A4-41D3-A4DA-537DFE9EC2F8}" type="presParOf" srcId="{846A4B04-42D5-43EE-9EE7-1E2D8FAEC0C2}" destId="{D5BE4F38-1013-49A4-92D3-475C4BC8BE6A}" srcOrd="0" destOrd="0" presId="urn:microsoft.com/office/officeart/2005/8/layout/hChevron3"/>
    <dgm:cxn modelId="{140B04AE-846F-4049-9AD4-64447D0C30B1}" type="presParOf" srcId="{846A4B04-42D5-43EE-9EE7-1E2D8FAEC0C2}" destId="{6EEDA9E6-F5CD-4925-9D60-2CD4CAFC7D67}" srcOrd="1" destOrd="0" presId="urn:microsoft.com/office/officeart/2005/8/layout/hChevron3"/>
    <dgm:cxn modelId="{88605945-1F95-4A1F-851A-61E12C70186F}" type="presParOf" srcId="{846A4B04-42D5-43EE-9EE7-1E2D8FAEC0C2}" destId="{10C4BF1F-27B7-4C3B-BBA3-4D2570A5BEDE}" srcOrd="2" destOrd="0" presId="urn:microsoft.com/office/officeart/2005/8/layout/hChevron3"/>
    <dgm:cxn modelId="{ADA612BF-B240-49DC-A6F1-E07CE75A8D7B}" type="presParOf" srcId="{846A4B04-42D5-43EE-9EE7-1E2D8FAEC0C2}" destId="{5D081AB1-DF61-4008-84D7-14292ADDA097}" srcOrd="3" destOrd="0" presId="urn:microsoft.com/office/officeart/2005/8/layout/hChevron3"/>
    <dgm:cxn modelId="{3DC83C48-0931-4BC8-99AD-D8D171787E9E}" type="presParOf" srcId="{846A4B04-42D5-43EE-9EE7-1E2D8FAEC0C2}" destId="{731FA5CE-5300-4FB1-B873-8E580626F98D}" srcOrd="4" destOrd="0" presId="urn:microsoft.com/office/officeart/2005/8/layout/hChevron3"/>
    <dgm:cxn modelId="{C055CD67-5CE3-43F5-B7E7-D8D1097DBECF}" type="presParOf" srcId="{846A4B04-42D5-43EE-9EE7-1E2D8FAEC0C2}" destId="{C808C3B9-2886-4F6C-8942-88251E22EFD2}" srcOrd="5" destOrd="0" presId="urn:microsoft.com/office/officeart/2005/8/layout/hChevron3"/>
    <dgm:cxn modelId="{4EDEE35A-73A6-4871-B049-58412F3A27A1}" type="presParOf" srcId="{846A4B04-42D5-43EE-9EE7-1E2D8FAEC0C2}" destId="{624C2BBB-E225-457B-9030-4059AD5FDDB1}" srcOrd="6" destOrd="0" presId="urn:microsoft.com/office/officeart/2005/8/layout/hChevron3"/>
    <dgm:cxn modelId="{AE85B6F6-B0EE-49F1-9F35-2CA8EBCA79E1}" type="presParOf" srcId="{846A4B04-42D5-43EE-9EE7-1E2D8FAEC0C2}" destId="{347E1C1E-973C-4DD3-AA23-898DC4EBC2DA}" srcOrd="7" destOrd="0" presId="urn:microsoft.com/office/officeart/2005/8/layout/hChevron3"/>
    <dgm:cxn modelId="{DB143990-BFF6-4EA2-B229-1D5A9FFE75D0}" type="presParOf" srcId="{846A4B04-42D5-43EE-9EE7-1E2D8FAEC0C2}" destId="{B825B2F3-592F-4595-A1FE-D4717540E29F}" srcOrd="8" destOrd="0" presId="urn:microsoft.com/office/officeart/2005/8/layout/hChevron3"/>
    <dgm:cxn modelId="{7EB6E8F4-881D-4472-B5F6-F6FF60179366}" type="presParOf" srcId="{846A4B04-42D5-43EE-9EE7-1E2D8FAEC0C2}" destId="{78285BEB-221E-4EF4-9C0B-D3C87E78ECE1}" srcOrd="9" destOrd="0" presId="urn:microsoft.com/office/officeart/2005/8/layout/hChevron3"/>
    <dgm:cxn modelId="{D55A417E-D942-453C-8089-BB24263069DE}"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7AB292F0-5986-499F-8BF2-41982715418E}"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tr-TR"/>
        </a:p>
      </dgm:t>
    </dgm:pt>
    <dgm:pt modelId="{1B483BE4-7723-4FD1-A41C-E1F30287CE8F}">
      <dgm:prSet phldrT="[Metin]" custT="1"/>
      <dgm:spPr/>
      <dgm:t>
        <a:bodyPr/>
        <a:lstStyle/>
        <a:p>
          <a:r>
            <a:rPr lang="tr-TR" sz="1050" dirty="0" smtClean="0"/>
            <a:t>Deniz ve İç Sular Düzenleme Genel Müdürlüğü, Deniz Ticareti Genel Müdürlüğü, Tehlikeli Mal ve Kombine Taşımacılık Düzenleme Genel Müdürlüğü, Tersaneler ve Kıyı Yapıları Genel Müdürlüğü, Devlet Hava Meydanları İşletmesi Genel Müdürlüğü, </a:t>
          </a:r>
          <a:endParaRPr lang="tr-TR" sz="1050" dirty="0"/>
        </a:p>
      </dgm:t>
    </dgm:pt>
    <dgm:pt modelId="{2A57B8B8-F8C0-443F-930C-00532D628D5E}" type="parTrans" cxnId="{F9026453-8BFA-4364-ACFA-5B00847F8F16}">
      <dgm:prSet/>
      <dgm:spPr/>
      <dgm:t>
        <a:bodyPr/>
        <a:lstStyle/>
        <a:p>
          <a:endParaRPr lang="tr-TR"/>
        </a:p>
      </dgm:t>
    </dgm:pt>
    <dgm:pt modelId="{283CB6F8-9264-4979-83D6-12B65672C5C1}" type="sibTrans" cxnId="{F9026453-8BFA-4364-ACFA-5B00847F8F16}">
      <dgm:prSet/>
      <dgm:spPr/>
      <dgm:t>
        <a:bodyPr/>
        <a:lstStyle/>
        <a:p>
          <a:endParaRPr lang="tr-TR"/>
        </a:p>
      </dgm:t>
    </dgm:pt>
    <dgm:pt modelId="{F6B1C9EF-9A6F-4202-ACE5-A30D4F0BC603}">
      <dgm:prSet phldrT="[Metin]" custT="1"/>
      <dgm:spPr/>
      <dgm:t>
        <a:bodyPr/>
        <a:lstStyle/>
        <a:p>
          <a:r>
            <a:rPr lang="tr-TR" sz="1200" dirty="0" smtClean="0"/>
            <a:t>UDHB Altyapı Yatırımları Genel Müdürlüğü, Karayolları Genel Müdürlüğü, Türkiye Halk Sağlığı Kurumu, Harita Genel Komutanlığı, Hayvancılık Genel Müdürlüğü, Maden Tetkik Arama Genel Müdürlüğü, TOKİ.</a:t>
          </a:r>
          <a:endParaRPr lang="tr-TR" sz="1200" dirty="0"/>
        </a:p>
      </dgm:t>
    </dgm:pt>
    <dgm:pt modelId="{B149C723-2B06-464D-AAE3-B6F18D4944BA}" type="parTrans" cxnId="{29BCF321-64CB-41DF-9AD5-E24A4FDFFCE5}">
      <dgm:prSet/>
      <dgm:spPr/>
      <dgm:t>
        <a:bodyPr/>
        <a:lstStyle/>
        <a:p>
          <a:endParaRPr lang="tr-TR"/>
        </a:p>
      </dgm:t>
    </dgm:pt>
    <dgm:pt modelId="{13EFEBB5-FC3F-4AA1-8E2F-6F0DDC076EF2}" type="sibTrans" cxnId="{29BCF321-64CB-41DF-9AD5-E24A4FDFFCE5}">
      <dgm:prSet/>
      <dgm:spPr/>
      <dgm:t>
        <a:bodyPr/>
        <a:lstStyle/>
        <a:p>
          <a:endParaRPr lang="tr-TR"/>
        </a:p>
      </dgm:t>
    </dgm:pt>
    <dgm:pt modelId="{1978FD1E-14EA-42A2-975F-82199DE411C4}">
      <dgm:prSet phldrT="[Metin]" custT="1"/>
      <dgm:spPr/>
      <dgm:t>
        <a:bodyPr/>
        <a:lstStyle/>
        <a:p>
          <a:r>
            <a:rPr lang="tr-TR" sz="1000" dirty="0" smtClean="0"/>
            <a:t>TBMM Kütüphane ve Arşiv Hizmetleri Başkanlığı, TBMM Araştırma Hizmetleri Başkanlığı, TBMM Kanunlar ve Kararlar Başkanlığı, TBMM Basın, Yayın ve Halkla İlişkiler Başkanlığı, TBMM Kamu Denetçiliği Kurumu Başkanlığı, Cumhurbaşkanlığı Devlet Denetleme Kurulu Başkanlığı, Başbakanlık MİT Müsteşarlığı, Başbakanlık İnsan Hakları Kurumu, Başbakanlık Kanunlar ve Kararlar Genel Müdürlüğü, Kalkınma Ajansları, TÜİK, Mali Suçları Araştırma Kurulu.</a:t>
          </a:r>
          <a:endParaRPr lang="tr-TR" sz="1000" dirty="0"/>
        </a:p>
      </dgm:t>
    </dgm:pt>
    <dgm:pt modelId="{9784EC0D-4181-414A-B911-7B858687CCE1}" type="parTrans" cxnId="{85E3A266-4E17-4CF4-8457-52CFBC706FD5}">
      <dgm:prSet/>
      <dgm:spPr/>
      <dgm:t>
        <a:bodyPr/>
        <a:lstStyle/>
        <a:p>
          <a:endParaRPr lang="tr-TR"/>
        </a:p>
      </dgm:t>
    </dgm:pt>
    <dgm:pt modelId="{0F6B4170-9486-4E4E-ADC7-2C3BEDB5B4EE}" type="sibTrans" cxnId="{85E3A266-4E17-4CF4-8457-52CFBC706FD5}">
      <dgm:prSet/>
      <dgm:spPr/>
      <dgm:t>
        <a:bodyPr/>
        <a:lstStyle/>
        <a:p>
          <a:endParaRPr lang="tr-TR"/>
        </a:p>
      </dgm:t>
    </dgm:pt>
    <dgm:pt modelId="{3480C50F-2A5B-45D6-A701-297077FAAD1A}">
      <dgm:prSet phldrT="[Metin]" custT="1"/>
      <dgm:spPr>
        <a:solidFill>
          <a:schemeClr val="accent2"/>
        </a:solidFill>
      </dgm:spPr>
      <dgm:t>
        <a:bodyPr/>
        <a:lstStyle/>
        <a:p>
          <a:r>
            <a:rPr lang="tr-TR" sz="900" dirty="0" smtClean="0"/>
            <a:t>Ulaştırma, Denizcilik ve Haberleşme Araştırmaları Merkezi, Sağlık Araştırmaları Genel Müdürlüğü, Ekonomik Modeller ve Stratejik Araştırmalar Genel Müdürlüğü, TÜİK, Ulusal Bor Araştırma Enstitüsü, Ekonomik Araştırmalar ve Değerlendirme Genel Müdürlüğü, Stratejik Araştırmalar Merkezi Başkanlığı, TÜBİTAK, TBMM Araştırma Hizmetleri Başkanlığı.</a:t>
          </a:r>
          <a:endParaRPr lang="tr-TR" sz="900" dirty="0"/>
        </a:p>
      </dgm:t>
    </dgm:pt>
    <dgm:pt modelId="{D6D027EB-F335-48CC-8C72-40416D18E578}" type="parTrans" cxnId="{7B17E361-DC49-4D0A-8475-F45804607F4A}">
      <dgm:prSet/>
      <dgm:spPr/>
      <dgm:t>
        <a:bodyPr/>
        <a:lstStyle/>
        <a:p>
          <a:endParaRPr lang="tr-TR"/>
        </a:p>
      </dgm:t>
    </dgm:pt>
    <dgm:pt modelId="{EE103AC2-2529-40C4-A62E-9F9DBDDF7333}" type="sibTrans" cxnId="{7B17E361-DC49-4D0A-8475-F45804607F4A}">
      <dgm:prSet/>
      <dgm:spPr/>
      <dgm:t>
        <a:bodyPr/>
        <a:lstStyle/>
        <a:p>
          <a:endParaRPr lang="tr-TR"/>
        </a:p>
      </dgm:t>
    </dgm:pt>
    <dgm:pt modelId="{BEABC7E2-BFDC-46D4-92E2-39CDB662876C}" type="pres">
      <dgm:prSet presAssocID="{7AB292F0-5986-499F-8BF2-41982715418E}" presName="Name0" presStyleCnt="0">
        <dgm:presLayoutVars>
          <dgm:chMax val="1"/>
          <dgm:chPref val="1"/>
        </dgm:presLayoutVars>
      </dgm:prSet>
      <dgm:spPr/>
      <dgm:t>
        <a:bodyPr/>
        <a:lstStyle/>
        <a:p>
          <a:endParaRPr lang="tr-TR"/>
        </a:p>
      </dgm:t>
    </dgm:pt>
    <dgm:pt modelId="{47FAB393-8BAF-4A22-8F02-6BE5F7DC9E47}" type="pres">
      <dgm:prSet presAssocID="{1B483BE4-7723-4FD1-A41C-E1F30287CE8F}" presName="Parent" presStyleLbl="node0" presStyleIdx="0" presStyleCnt="1" custScaleX="81594" custScaleY="78604" custLinFactNeighborX="11563" custLinFactNeighborY="-10259">
        <dgm:presLayoutVars>
          <dgm:chMax val="5"/>
          <dgm:chPref val="5"/>
        </dgm:presLayoutVars>
      </dgm:prSet>
      <dgm:spPr/>
      <dgm:t>
        <a:bodyPr/>
        <a:lstStyle/>
        <a:p>
          <a:endParaRPr lang="tr-TR"/>
        </a:p>
      </dgm:t>
    </dgm:pt>
    <dgm:pt modelId="{C01124BE-03E7-426F-965F-8A4DB78272B3}" type="pres">
      <dgm:prSet presAssocID="{1B483BE4-7723-4FD1-A41C-E1F30287CE8F}" presName="Accent1" presStyleLbl="node1" presStyleIdx="0" presStyleCnt="15" custLinFactY="-69349" custLinFactNeighborX="11182" custLinFactNeighborY="-100000"/>
      <dgm:spPr/>
      <dgm:t>
        <a:bodyPr/>
        <a:lstStyle/>
        <a:p>
          <a:endParaRPr lang="tr-TR"/>
        </a:p>
      </dgm:t>
    </dgm:pt>
    <dgm:pt modelId="{94896EEE-E481-43F0-A4F7-7CB8BD0F4D40}" type="pres">
      <dgm:prSet presAssocID="{1B483BE4-7723-4FD1-A41C-E1F30287CE8F}" presName="Accent2" presStyleLbl="node1" presStyleIdx="1" presStyleCnt="15" custLinFactX="400000" custLinFactY="-50976" custLinFactNeighborX="421922" custLinFactNeighborY="-100000"/>
      <dgm:spPr/>
    </dgm:pt>
    <dgm:pt modelId="{16483269-37AF-4B27-8B03-0139CB7BFFCE}" type="pres">
      <dgm:prSet presAssocID="{1B483BE4-7723-4FD1-A41C-E1F30287CE8F}" presName="Accent3" presStyleLbl="node1" presStyleIdx="2" presStyleCnt="15"/>
      <dgm:spPr/>
    </dgm:pt>
    <dgm:pt modelId="{D71FCEFA-70B3-4492-9CBC-6270EA140447}" type="pres">
      <dgm:prSet presAssocID="{1B483BE4-7723-4FD1-A41C-E1F30287CE8F}" presName="Accent4" presStyleLbl="node1" presStyleIdx="3" presStyleCnt="15" custLinFactY="45302" custLinFactNeighborX="13977" custLinFactNeighborY="100000"/>
      <dgm:spPr/>
    </dgm:pt>
    <dgm:pt modelId="{C681050D-4134-4902-8040-4FD052377ABB}" type="pres">
      <dgm:prSet presAssocID="{1B483BE4-7723-4FD1-A41C-E1F30287CE8F}" presName="Accent5" presStyleLbl="node1" presStyleIdx="4" presStyleCnt="15"/>
      <dgm:spPr/>
    </dgm:pt>
    <dgm:pt modelId="{12685152-A360-4C6F-A6A7-097332281690}" type="pres">
      <dgm:prSet presAssocID="{1B483BE4-7723-4FD1-A41C-E1F30287CE8F}" presName="Accent6" presStyleLbl="node1" presStyleIdx="5" presStyleCnt="15"/>
      <dgm:spPr/>
    </dgm:pt>
    <dgm:pt modelId="{07FEDED5-B932-42AE-86AC-BBCC31B17BA6}" type="pres">
      <dgm:prSet presAssocID="{F6B1C9EF-9A6F-4202-ACE5-A30D4F0BC603}" presName="Child1" presStyleLbl="node1" presStyleIdx="6" presStyleCnt="15" custScaleX="199283" custScaleY="200423" custLinFactNeighborX="23108" custLinFactNeighborY="-92483">
        <dgm:presLayoutVars>
          <dgm:chMax val="0"/>
          <dgm:chPref val="0"/>
        </dgm:presLayoutVars>
      </dgm:prSet>
      <dgm:spPr/>
      <dgm:t>
        <a:bodyPr/>
        <a:lstStyle/>
        <a:p>
          <a:endParaRPr lang="tr-TR"/>
        </a:p>
      </dgm:t>
    </dgm:pt>
    <dgm:pt modelId="{56211278-779A-48A7-8A46-51082C79D5B7}" type="pres">
      <dgm:prSet presAssocID="{F6B1C9EF-9A6F-4202-ACE5-A30D4F0BC603}" presName="Accent7" presStyleCnt="0"/>
      <dgm:spPr/>
    </dgm:pt>
    <dgm:pt modelId="{2E102F1C-2F1E-470F-858B-0179C1FDDF11}" type="pres">
      <dgm:prSet presAssocID="{F6B1C9EF-9A6F-4202-ACE5-A30D4F0BC603}" presName="AccentHold1" presStyleLbl="node1" presStyleIdx="7" presStyleCnt="15" custLinFactY="-85938" custLinFactNeighborX="-1826" custLinFactNeighborY="-100000"/>
      <dgm:spPr/>
    </dgm:pt>
    <dgm:pt modelId="{FDE9327C-A0F7-4A74-82D9-5E833715523C}" type="pres">
      <dgm:prSet presAssocID="{F6B1C9EF-9A6F-4202-ACE5-A30D4F0BC603}" presName="Accent8" presStyleCnt="0"/>
      <dgm:spPr/>
    </dgm:pt>
    <dgm:pt modelId="{1E4C18F7-FD91-45EE-B64D-DBC2F8908DDC}" type="pres">
      <dgm:prSet presAssocID="{F6B1C9EF-9A6F-4202-ACE5-A30D4F0BC603}" presName="AccentHold2" presStyleLbl="node1" presStyleIdx="8" presStyleCnt="15" custLinFactX="341082" custLinFactNeighborX="400000" custLinFactNeighborY="60923"/>
      <dgm:spPr/>
    </dgm:pt>
    <dgm:pt modelId="{3F3759DC-DBE4-4D5D-8599-0D766B9212E3}" type="pres">
      <dgm:prSet presAssocID="{1978FD1E-14EA-42A2-975F-82199DE411C4}" presName="Child2" presStyleLbl="node1" presStyleIdx="9" presStyleCnt="15" custScaleX="224852" custScaleY="229313" custLinFactNeighborX="3032" custLinFactNeighborY="-27846">
        <dgm:presLayoutVars>
          <dgm:chMax val="0"/>
          <dgm:chPref val="0"/>
        </dgm:presLayoutVars>
      </dgm:prSet>
      <dgm:spPr/>
      <dgm:t>
        <a:bodyPr/>
        <a:lstStyle/>
        <a:p>
          <a:endParaRPr lang="tr-TR"/>
        </a:p>
      </dgm:t>
    </dgm:pt>
    <dgm:pt modelId="{A1F11B76-04EE-4354-AFE3-DAF84DD1C45E}" type="pres">
      <dgm:prSet presAssocID="{1978FD1E-14EA-42A2-975F-82199DE411C4}" presName="Accent9" presStyleCnt="0"/>
      <dgm:spPr/>
    </dgm:pt>
    <dgm:pt modelId="{62806CCB-2D5C-4C8D-8BC5-EF7D40B72BA3}" type="pres">
      <dgm:prSet presAssocID="{1978FD1E-14EA-42A2-975F-82199DE411C4}" presName="AccentHold1" presStyleLbl="node1" presStyleIdx="10" presStyleCnt="15" custLinFactX="6228" custLinFactY="100000" custLinFactNeighborX="100000" custLinFactNeighborY="105707"/>
      <dgm:spPr/>
    </dgm:pt>
    <dgm:pt modelId="{BB656763-02C6-4F88-94DC-6FEFFB7CCBAB}" type="pres">
      <dgm:prSet presAssocID="{1978FD1E-14EA-42A2-975F-82199DE411C4}" presName="Accent10" presStyleCnt="0"/>
      <dgm:spPr/>
    </dgm:pt>
    <dgm:pt modelId="{CFB26BAD-41DA-4353-8F7A-CF42D601637B}" type="pres">
      <dgm:prSet presAssocID="{1978FD1E-14EA-42A2-975F-82199DE411C4}" presName="AccentHold2" presStyleLbl="node1" presStyleIdx="11" presStyleCnt="15" custLinFactX="626637" custLinFactY="-610211" custLinFactNeighborX="700000" custLinFactNeighborY="-700000"/>
      <dgm:spPr/>
    </dgm:pt>
    <dgm:pt modelId="{587FE16B-7A98-48D5-AAC0-9FB7895F017A}" type="pres">
      <dgm:prSet presAssocID="{1978FD1E-14EA-42A2-975F-82199DE411C4}" presName="Accent11" presStyleCnt="0"/>
      <dgm:spPr/>
    </dgm:pt>
    <dgm:pt modelId="{927E630A-EF8F-45A4-8D85-45B7DC13E30F}" type="pres">
      <dgm:prSet presAssocID="{1978FD1E-14EA-42A2-975F-82199DE411C4}" presName="AccentHold3" presStyleLbl="node1" presStyleIdx="12" presStyleCnt="15" custLinFactY="200000" custLinFactNeighborX="-84818" custLinFactNeighborY="216371"/>
      <dgm:spPr/>
    </dgm:pt>
    <dgm:pt modelId="{A9796C63-3AF4-4275-BE50-FE8F0C10877F}" type="pres">
      <dgm:prSet presAssocID="{3480C50F-2A5B-45D6-A701-297077FAAD1A}" presName="Child3" presStyleLbl="node1" presStyleIdx="13" presStyleCnt="15" custScaleX="193413" custScaleY="185041" custLinFactX="-100000" custLinFactNeighborX="-133229" custLinFactNeighborY="37895">
        <dgm:presLayoutVars>
          <dgm:chMax val="0"/>
          <dgm:chPref val="0"/>
        </dgm:presLayoutVars>
      </dgm:prSet>
      <dgm:spPr/>
      <dgm:t>
        <a:bodyPr/>
        <a:lstStyle/>
        <a:p>
          <a:endParaRPr lang="tr-TR"/>
        </a:p>
      </dgm:t>
    </dgm:pt>
    <dgm:pt modelId="{C78A21B4-A0FA-4C56-B0EA-F848D5C7E33B}" type="pres">
      <dgm:prSet presAssocID="{3480C50F-2A5B-45D6-A701-297077FAAD1A}" presName="Accent12" presStyleCnt="0"/>
      <dgm:spPr/>
    </dgm:pt>
    <dgm:pt modelId="{C6EE661A-A6CE-48CF-9E96-4CA064719F82}" type="pres">
      <dgm:prSet presAssocID="{3480C50F-2A5B-45D6-A701-297077FAAD1A}" presName="AccentHold1" presStyleLbl="node1" presStyleIdx="14" presStyleCnt="15" custLinFactX="-700000" custLinFactY="6850" custLinFactNeighborX="-715697" custLinFactNeighborY="100000"/>
      <dgm:spPr/>
    </dgm:pt>
  </dgm:ptLst>
  <dgm:cxnLst>
    <dgm:cxn modelId="{A360EEFD-782D-4488-916B-9A840C80FAD5}" type="presOf" srcId="{1978FD1E-14EA-42A2-975F-82199DE411C4}" destId="{3F3759DC-DBE4-4D5D-8599-0D766B9212E3}" srcOrd="0" destOrd="0" presId="urn:microsoft.com/office/officeart/2009/3/layout/CircleRelationship"/>
    <dgm:cxn modelId="{55282337-3EBD-43B0-89A8-617D45F6839D}" type="presOf" srcId="{3480C50F-2A5B-45D6-A701-297077FAAD1A}" destId="{A9796C63-3AF4-4275-BE50-FE8F0C10877F}" srcOrd="0" destOrd="0" presId="urn:microsoft.com/office/officeart/2009/3/layout/CircleRelationship"/>
    <dgm:cxn modelId="{6CD63DD6-61CF-4868-8B53-F2E107E4AE5C}" type="presOf" srcId="{1B483BE4-7723-4FD1-A41C-E1F30287CE8F}" destId="{47FAB393-8BAF-4A22-8F02-6BE5F7DC9E47}" srcOrd="0" destOrd="0" presId="urn:microsoft.com/office/officeart/2009/3/layout/CircleRelationship"/>
    <dgm:cxn modelId="{673552D3-80F3-4069-8884-2085651970CC}" type="presOf" srcId="{7AB292F0-5986-499F-8BF2-41982715418E}" destId="{BEABC7E2-BFDC-46D4-92E2-39CDB662876C}" srcOrd="0" destOrd="0" presId="urn:microsoft.com/office/officeart/2009/3/layout/CircleRelationship"/>
    <dgm:cxn modelId="{66875095-DB1E-4BC5-A795-222DACD56F48}" type="presOf" srcId="{F6B1C9EF-9A6F-4202-ACE5-A30D4F0BC603}" destId="{07FEDED5-B932-42AE-86AC-BBCC31B17BA6}" srcOrd="0" destOrd="0" presId="urn:microsoft.com/office/officeart/2009/3/layout/CircleRelationship"/>
    <dgm:cxn modelId="{7B17E361-DC49-4D0A-8475-F45804607F4A}" srcId="{1B483BE4-7723-4FD1-A41C-E1F30287CE8F}" destId="{3480C50F-2A5B-45D6-A701-297077FAAD1A}" srcOrd="2" destOrd="0" parTransId="{D6D027EB-F335-48CC-8C72-40416D18E578}" sibTransId="{EE103AC2-2529-40C4-A62E-9F9DBDDF7333}"/>
    <dgm:cxn modelId="{F9026453-8BFA-4364-ACFA-5B00847F8F16}" srcId="{7AB292F0-5986-499F-8BF2-41982715418E}" destId="{1B483BE4-7723-4FD1-A41C-E1F30287CE8F}" srcOrd="0" destOrd="0" parTransId="{2A57B8B8-F8C0-443F-930C-00532D628D5E}" sibTransId="{283CB6F8-9264-4979-83D6-12B65672C5C1}"/>
    <dgm:cxn modelId="{29BCF321-64CB-41DF-9AD5-E24A4FDFFCE5}" srcId="{1B483BE4-7723-4FD1-A41C-E1F30287CE8F}" destId="{F6B1C9EF-9A6F-4202-ACE5-A30D4F0BC603}" srcOrd="0" destOrd="0" parTransId="{B149C723-2B06-464D-AAE3-B6F18D4944BA}" sibTransId="{13EFEBB5-FC3F-4AA1-8E2F-6F0DDC076EF2}"/>
    <dgm:cxn modelId="{85E3A266-4E17-4CF4-8457-52CFBC706FD5}" srcId="{1B483BE4-7723-4FD1-A41C-E1F30287CE8F}" destId="{1978FD1E-14EA-42A2-975F-82199DE411C4}" srcOrd="1" destOrd="0" parTransId="{9784EC0D-4181-414A-B911-7B858687CCE1}" sibTransId="{0F6B4170-9486-4E4E-ADC7-2C3BEDB5B4EE}"/>
    <dgm:cxn modelId="{09BFF2B9-06E9-4087-A9CB-61EB7D3BAF23}" type="presParOf" srcId="{BEABC7E2-BFDC-46D4-92E2-39CDB662876C}" destId="{47FAB393-8BAF-4A22-8F02-6BE5F7DC9E47}" srcOrd="0" destOrd="0" presId="urn:microsoft.com/office/officeart/2009/3/layout/CircleRelationship"/>
    <dgm:cxn modelId="{D2F2D672-82FA-48AF-AF8F-E9AA3A0F564B}" type="presParOf" srcId="{BEABC7E2-BFDC-46D4-92E2-39CDB662876C}" destId="{C01124BE-03E7-426F-965F-8A4DB78272B3}" srcOrd="1" destOrd="0" presId="urn:microsoft.com/office/officeart/2009/3/layout/CircleRelationship"/>
    <dgm:cxn modelId="{CA5CDE00-0201-467B-B87F-CA215238321E}" type="presParOf" srcId="{BEABC7E2-BFDC-46D4-92E2-39CDB662876C}" destId="{94896EEE-E481-43F0-A4F7-7CB8BD0F4D40}" srcOrd="2" destOrd="0" presId="urn:microsoft.com/office/officeart/2009/3/layout/CircleRelationship"/>
    <dgm:cxn modelId="{BDE4A7D5-096F-438C-8238-D46D0D7ED5D7}" type="presParOf" srcId="{BEABC7E2-BFDC-46D4-92E2-39CDB662876C}" destId="{16483269-37AF-4B27-8B03-0139CB7BFFCE}" srcOrd="3" destOrd="0" presId="urn:microsoft.com/office/officeart/2009/3/layout/CircleRelationship"/>
    <dgm:cxn modelId="{627C21BA-18D1-449B-8A0A-0E902CF65CBE}" type="presParOf" srcId="{BEABC7E2-BFDC-46D4-92E2-39CDB662876C}" destId="{D71FCEFA-70B3-4492-9CBC-6270EA140447}" srcOrd="4" destOrd="0" presId="urn:microsoft.com/office/officeart/2009/3/layout/CircleRelationship"/>
    <dgm:cxn modelId="{A20B664E-A72F-451D-B59D-A96A5588037B}" type="presParOf" srcId="{BEABC7E2-BFDC-46D4-92E2-39CDB662876C}" destId="{C681050D-4134-4902-8040-4FD052377ABB}" srcOrd="5" destOrd="0" presId="urn:microsoft.com/office/officeart/2009/3/layout/CircleRelationship"/>
    <dgm:cxn modelId="{7EFB6C55-51D0-4201-99BA-086C03E1BF9B}" type="presParOf" srcId="{BEABC7E2-BFDC-46D4-92E2-39CDB662876C}" destId="{12685152-A360-4C6F-A6A7-097332281690}" srcOrd="6" destOrd="0" presId="urn:microsoft.com/office/officeart/2009/3/layout/CircleRelationship"/>
    <dgm:cxn modelId="{3E36D7BC-034B-4AD5-A501-DE0E532D92E5}" type="presParOf" srcId="{BEABC7E2-BFDC-46D4-92E2-39CDB662876C}" destId="{07FEDED5-B932-42AE-86AC-BBCC31B17BA6}" srcOrd="7" destOrd="0" presId="urn:microsoft.com/office/officeart/2009/3/layout/CircleRelationship"/>
    <dgm:cxn modelId="{692F92F7-ABA4-429B-95F9-430FD926D12D}" type="presParOf" srcId="{BEABC7E2-BFDC-46D4-92E2-39CDB662876C}" destId="{56211278-779A-48A7-8A46-51082C79D5B7}" srcOrd="8" destOrd="0" presId="urn:microsoft.com/office/officeart/2009/3/layout/CircleRelationship"/>
    <dgm:cxn modelId="{5D00ABDF-456A-4F70-AD20-BDCD67D1129A}" type="presParOf" srcId="{56211278-779A-48A7-8A46-51082C79D5B7}" destId="{2E102F1C-2F1E-470F-858B-0179C1FDDF11}" srcOrd="0" destOrd="0" presId="urn:microsoft.com/office/officeart/2009/3/layout/CircleRelationship"/>
    <dgm:cxn modelId="{7DD0C929-5CBD-489C-A77C-23DAC0773CFF}" type="presParOf" srcId="{BEABC7E2-BFDC-46D4-92E2-39CDB662876C}" destId="{FDE9327C-A0F7-4A74-82D9-5E833715523C}" srcOrd="9" destOrd="0" presId="urn:microsoft.com/office/officeart/2009/3/layout/CircleRelationship"/>
    <dgm:cxn modelId="{F809FB1C-6F90-4B9A-BA40-94B8D414A728}" type="presParOf" srcId="{FDE9327C-A0F7-4A74-82D9-5E833715523C}" destId="{1E4C18F7-FD91-45EE-B64D-DBC2F8908DDC}" srcOrd="0" destOrd="0" presId="urn:microsoft.com/office/officeart/2009/3/layout/CircleRelationship"/>
    <dgm:cxn modelId="{C84FCD99-907F-4C97-B054-7C9739658CC6}" type="presParOf" srcId="{BEABC7E2-BFDC-46D4-92E2-39CDB662876C}" destId="{3F3759DC-DBE4-4D5D-8599-0D766B9212E3}" srcOrd="10" destOrd="0" presId="urn:microsoft.com/office/officeart/2009/3/layout/CircleRelationship"/>
    <dgm:cxn modelId="{C4AE1B53-97AA-495F-96FF-3F395AFB2176}" type="presParOf" srcId="{BEABC7E2-BFDC-46D4-92E2-39CDB662876C}" destId="{A1F11B76-04EE-4354-AFE3-DAF84DD1C45E}" srcOrd="11" destOrd="0" presId="urn:microsoft.com/office/officeart/2009/3/layout/CircleRelationship"/>
    <dgm:cxn modelId="{81E3931B-4AA7-45D3-B62F-5EFAE9FC213A}" type="presParOf" srcId="{A1F11B76-04EE-4354-AFE3-DAF84DD1C45E}" destId="{62806CCB-2D5C-4C8D-8BC5-EF7D40B72BA3}" srcOrd="0" destOrd="0" presId="urn:microsoft.com/office/officeart/2009/3/layout/CircleRelationship"/>
    <dgm:cxn modelId="{19A31752-F521-406B-A13D-5C90223FEF2D}" type="presParOf" srcId="{BEABC7E2-BFDC-46D4-92E2-39CDB662876C}" destId="{BB656763-02C6-4F88-94DC-6FEFFB7CCBAB}" srcOrd="12" destOrd="0" presId="urn:microsoft.com/office/officeart/2009/3/layout/CircleRelationship"/>
    <dgm:cxn modelId="{989DB662-053F-4572-863D-60AF57B3C572}" type="presParOf" srcId="{BB656763-02C6-4F88-94DC-6FEFFB7CCBAB}" destId="{CFB26BAD-41DA-4353-8F7A-CF42D601637B}" srcOrd="0" destOrd="0" presId="urn:microsoft.com/office/officeart/2009/3/layout/CircleRelationship"/>
    <dgm:cxn modelId="{32EB66F8-527B-42DD-94CE-89725FC60809}" type="presParOf" srcId="{BEABC7E2-BFDC-46D4-92E2-39CDB662876C}" destId="{587FE16B-7A98-48D5-AAC0-9FB7895F017A}" srcOrd="13" destOrd="0" presId="urn:microsoft.com/office/officeart/2009/3/layout/CircleRelationship"/>
    <dgm:cxn modelId="{1123B837-CC63-4B8D-BDDA-ECFC29663982}" type="presParOf" srcId="{587FE16B-7A98-48D5-AAC0-9FB7895F017A}" destId="{927E630A-EF8F-45A4-8D85-45B7DC13E30F}" srcOrd="0" destOrd="0" presId="urn:microsoft.com/office/officeart/2009/3/layout/CircleRelationship"/>
    <dgm:cxn modelId="{049DA325-1B31-4116-961C-15C3B6F5C7A2}" type="presParOf" srcId="{BEABC7E2-BFDC-46D4-92E2-39CDB662876C}" destId="{A9796C63-3AF4-4275-BE50-FE8F0C10877F}" srcOrd="14" destOrd="0" presId="urn:microsoft.com/office/officeart/2009/3/layout/CircleRelationship"/>
    <dgm:cxn modelId="{278925D9-4007-41F6-AB3C-A48F3F8862A3}" type="presParOf" srcId="{BEABC7E2-BFDC-46D4-92E2-39CDB662876C}" destId="{C78A21B4-A0FA-4C56-B0EA-F848D5C7E33B}" srcOrd="15" destOrd="0" presId="urn:microsoft.com/office/officeart/2009/3/layout/CircleRelationship"/>
    <dgm:cxn modelId="{F505D77F-648D-4266-82B9-CCC753253E6C}" type="presParOf" srcId="{C78A21B4-A0FA-4C56-B0EA-F848D5C7E33B}" destId="{C6EE661A-A6CE-48CF-9E96-4CA064719F82}" srcOrd="0" destOrd="0" presId="urn:microsoft.com/office/officeart/2009/3/layout/CircleRelationship"/>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64D4911B-169F-466D-8EC1-61030963E35C}" type="presOf" srcId="{CF1FACA8-8E3A-4DD6-8967-1C0C6A60FFEB}" destId="{D5BE4F38-1013-49A4-92D3-475C4BC8BE6A}"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A83BD279-7544-43BE-9E5A-2268B4DF44F9}" type="presOf" srcId="{9971BDDA-7F5A-4283-BABC-2783F2DAEC2A}" destId="{731FA5CE-5300-4FB1-B873-8E580626F98D}" srcOrd="0" destOrd="0" presId="urn:microsoft.com/office/officeart/2005/8/layout/hChevron3"/>
    <dgm:cxn modelId="{1377042A-6D4A-435F-805F-1033BDB0C055}" type="presOf" srcId="{190F4928-E1E4-4DBB-BEF3-F88FDCB45E61}" destId="{9B891A10-9F93-434D-9B18-A4AABC3528A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6FAC102A-E675-438D-B3C1-18170822E3A9}" type="presOf" srcId="{9760DC9B-F2BE-4099-942D-79204F4AD244}" destId="{846A4B04-42D5-43EE-9EE7-1E2D8FAEC0C2}" srcOrd="0" destOrd="0" presId="urn:microsoft.com/office/officeart/2005/8/layout/hChevron3"/>
    <dgm:cxn modelId="{BF44EA1E-0480-45E7-A011-991B658FEDA8}"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4C3FAD06-3632-43D6-881B-9911ACC38080}" type="presOf" srcId="{29B07A9B-758D-4B21-AA1D-5D156007851D}" destId="{624C2BBB-E225-457B-9030-4059AD5FDDB1}" srcOrd="0" destOrd="0" presId="urn:microsoft.com/office/officeart/2005/8/layout/hChevron3"/>
    <dgm:cxn modelId="{3CCC00AF-9BDD-4AF1-94B1-BB202F782189}" type="presOf" srcId="{6D8F616C-5560-4CFA-9142-DE89A3921BF2}" destId="{B825B2F3-592F-4595-A1FE-D4717540E29F}" srcOrd="0" destOrd="0" presId="urn:microsoft.com/office/officeart/2005/8/layout/hChevron3"/>
    <dgm:cxn modelId="{7204D746-C466-459F-A6D6-7E2F397CAF36}" type="presParOf" srcId="{846A4B04-42D5-43EE-9EE7-1E2D8FAEC0C2}" destId="{D5BE4F38-1013-49A4-92D3-475C4BC8BE6A}" srcOrd="0" destOrd="0" presId="urn:microsoft.com/office/officeart/2005/8/layout/hChevron3"/>
    <dgm:cxn modelId="{66282B06-E167-4480-A672-D78984FF1DDF}" type="presParOf" srcId="{846A4B04-42D5-43EE-9EE7-1E2D8FAEC0C2}" destId="{6EEDA9E6-F5CD-4925-9D60-2CD4CAFC7D67}" srcOrd="1" destOrd="0" presId="urn:microsoft.com/office/officeart/2005/8/layout/hChevron3"/>
    <dgm:cxn modelId="{7542A835-033B-42F5-AB49-34EA343F0738}" type="presParOf" srcId="{846A4B04-42D5-43EE-9EE7-1E2D8FAEC0C2}" destId="{10C4BF1F-27B7-4C3B-BBA3-4D2570A5BEDE}" srcOrd="2" destOrd="0" presId="urn:microsoft.com/office/officeart/2005/8/layout/hChevron3"/>
    <dgm:cxn modelId="{DBD93B27-74C8-4E19-920A-E4F07F0F99E8}" type="presParOf" srcId="{846A4B04-42D5-43EE-9EE7-1E2D8FAEC0C2}" destId="{5D081AB1-DF61-4008-84D7-14292ADDA097}" srcOrd="3" destOrd="0" presId="urn:microsoft.com/office/officeart/2005/8/layout/hChevron3"/>
    <dgm:cxn modelId="{618CE347-A054-4BCD-9F1C-4CB2B4B4D8DF}" type="presParOf" srcId="{846A4B04-42D5-43EE-9EE7-1E2D8FAEC0C2}" destId="{731FA5CE-5300-4FB1-B873-8E580626F98D}" srcOrd="4" destOrd="0" presId="urn:microsoft.com/office/officeart/2005/8/layout/hChevron3"/>
    <dgm:cxn modelId="{260407A9-7C95-41F3-A9F9-BA7B535610DE}" type="presParOf" srcId="{846A4B04-42D5-43EE-9EE7-1E2D8FAEC0C2}" destId="{C808C3B9-2886-4F6C-8942-88251E22EFD2}" srcOrd="5" destOrd="0" presId="urn:microsoft.com/office/officeart/2005/8/layout/hChevron3"/>
    <dgm:cxn modelId="{2CEE878D-0525-46C1-9627-BA81ABDA3C8B}" type="presParOf" srcId="{846A4B04-42D5-43EE-9EE7-1E2D8FAEC0C2}" destId="{624C2BBB-E225-457B-9030-4059AD5FDDB1}" srcOrd="6" destOrd="0" presId="urn:microsoft.com/office/officeart/2005/8/layout/hChevron3"/>
    <dgm:cxn modelId="{49F50564-1F92-4E07-9EC5-25B00C5B0D54}" type="presParOf" srcId="{846A4B04-42D5-43EE-9EE7-1E2D8FAEC0C2}" destId="{347E1C1E-973C-4DD3-AA23-898DC4EBC2DA}" srcOrd="7" destOrd="0" presId="urn:microsoft.com/office/officeart/2005/8/layout/hChevron3"/>
    <dgm:cxn modelId="{FD181FC6-5CF4-494F-9D1D-C515F492EAD6}" type="presParOf" srcId="{846A4B04-42D5-43EE-9EE7-1E2D8FAEC0C2}" destId="{B825B2F3-592F-4595-A1FE-D4717540E29F}" srcOrd="8" destOrd="0" presId="urn:microsoft.com/office/officeart/2005/8/layout/hChevron3"/>
    <dgm:cxn modelId="{95E21E2A-E127-4EB2-B79E-0353028B8A01}" type="presParOf" srcId="{846A4B04-42D5-43EE-9EE7-1E2D8FAEC0C2}" destId="{78285BEB-221E-4EF4-9C0B-D3C87E78ECE1}" srcOrd="9" destOrd="0" presId="urn:microsoft.com/office/officeart/2005/8/layout/hChevron3"/>
    <dgm:cxn modelId="{7B905A52-5B37-414E-A75E-8E1D449EBAD8}"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7AB292F0-5986-499F-8BF2-41982715418E}"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tr-TR"/>
        </a:p>
      </dgm:t>
    </dgm:pt>
    <dgm:pt modelId="{1B483BE4-7723-4FD1-A41C-E1F30287CE8F}">
      <dgm:prSet phldrT="[Metin]" custT="1"/>
      <dgm:spPr/>
      <dgm:t>
        <a:bodyPr/>
        <a:lstStyle/>
        <a:p>
          <a:r>
            <a:rPr lang="tr-TR" sz="1050" dirty="0" smtClean="0"/>
            <a:t>Çevre Yönetimi Genel Müdürlüğü</a:t>
          </a:r>
          <a:endParaRPr lang="tr-TR" sz="1050" dirty="0"/>
        </a:p>
      </dgm:t>
    </dgm:pt>
    <dgm:pt modelId="{2A57B8B8-F8C0-443F-930C-00532D628D5E}" type="parTrans" cxnId="{F9026453-8BFA-4364-ACFA-5B00847F8F16}">
      <dgm:prSet/>
      <dgm:spPr/>
      <dgm:t>
        <a:bodyPr/>
        <a:lstStyle/>
        <a:p>
          <a:endParaRPr lang="tr-TR"/>
        </a:p>
      </dgm:t>
    </dgm:pt>
    <dgm:pt modelId="{283CB6F8-9264-4979-83D6-12B65672C5C1}" type="sibTrans" cxnId="{F9026453-8BFA-4364-ACFA-5B00847F8F16}">
      <dgm:prSet/>
      <dgm:spPr/>
      <dgm:t>
        <a:bodyPr/>
        <a:lstStyle/>
        <a:p>
          <a:endParaRPr lang="tr-TR"/>
        </a:p>
      </dgm:t>
    </dgm:pt>
    <dgm:pt modelId="{F6B1C9EF-9A6F-4202-ACE5-A30D4F0BC603}">
      <dgm:prSet phldrT="[Metin]" custT="1"/>
      <dgm:spPr/>
      <dgm:t>
        <a:bodyPr/>
        <a:lstStyle/>
        <a:p>
          <a:r>
            <a:rPr lang="tr-TR" sz="1400" dirty="0" smtClean="0"/>
            <a:t>Su ve Kanalizasyon İdareleri, </a:t>
          </a:r>
        </a:p>
        <a:p>
          <a:r>
            <a:rPr lang="tr-TR" sz="1400" dirty="0" smtClean="0"/>
            <a:t>İl Özel İdareleri </a:t>
          </a:r>
          <a:endParaRPr lang="tr-TR" sz="1400" dirty="0"/>
        </a:p>
      </dgm:t>
    </dgm:pt>
    <dgm:pt modelId="{B149C723-2B06-464D-AAE3-B6F18D4944BA}" type="parTrans" cxnId="{29BCF321-64CB-41DF-9AD5-E24A4FDFFCE5}">
      <dgm:prSet/>
      <dgm:spPr/>
      <dgm:t>
        <a:bodyPr/>
        <a:lstStyle/>
        <a:p>
          <a:endParaRPr lang="tr-TR"/>
        </a:p>
      </dgm:t>
    </dgm:pt>
    <dgm:pt modelId="{13EFEBB5-FC3F-4AA1-8E2F-6F0DDC076EF2}" type="sibTrans" cxnId="{29BCF321-64CB-41DF-9AD5-E24A4FDFFCE5}">
      <dgm:prSet/>
      <dgm:spPr/>
      <dgm:t>
        <a:bodyPr/>
        <a:lstStyle/>
        <a:p>
          <a:endParaRPr lang="tr-TR"/>
        </a:p>
      </dgm:t>
    </dgm:pt>
    <dgm:pt modelId="{1978FD1E-14EA-42A2-975F-82199DE411C4}">
      <dgm:prSet phldrT="[Metin]" custT="1"/>
      <dgm:spPr/>
      <dgm:t>
        <a:bodyPr/>
        <a:lstStyle/>
        <a:p>
          <a:r>
            <a:rPr lang="tr-TR" sz="1000" dirty="0" smtClean="0"/>
            <a:t>Doğa Koruma ve Milli Parklar Genel Müdürlüğü, Balıkçılık ve Su Ürünleri Genel Müdürlüğü, Tarım Reformu Genel Müdürlüğü, Bitkisel Üretim Genel Müdürlüğü, Yenilenebilir Enerji Genel Müdürlüğü</a:t>
          </a:r>
          <a:endParaRPr lang="tr-TR" sz="1000" dirty="0"/>
        </a:p>
      </dgm:t>
    </dgm:pt>
    <dgm:pt modelId="{9784EC0D-4181-414A-B911-7B858687CCE1}" type="parTrans" cxnId="{85E3A266-4E17-4CF4-8457-52CFBC706FD5}">
      <dgm:prSet/>
      <dgm:spPr/>
      <dgm:t>
        <a:bodyPr/>
        <a:lstStyle/>
        <a:p>
          <a:endParaRPr lang="tr-TR"/>
        </a:p>
      </dgm:t>
    </dgm:pt>
    <dgm:pt modelId="{0F6B4170-9486-4E4E-ADC7-2C3BEDB5B4EE}" type="sibTrans" cxnId="{85E3A266-4E17-4CF4-8457-52CFBC706FD5}">
      <dgm:prSet/>
      <dgm:spPr/>
      <dgm:t>
        <a:bodyPr/>
        <a:lstStyle/>
        <a:p>
          <a:endParaRPr lang="tr-TR"/>
        </a:p>
      </dgm:t>
    </dgm:pt>
    <dgm:pt modelId="{3480C50F-2A5B-45D6-A701-297077FAAD1A}">
      <dgm:prSet phldrT="[Metin]" custT="1"/>
      <dgm:spPr>
        <a:solidFill>
          <a:schemeClr val="accent2"/>
        </a:solidFill>
      </dgm:spPr>
      <dgm:t>
        <a:bodyPr/>
        <a:lstStyle/>
        <a:p>
          <a:r>
            <a:rPr lang="tr-TR" sz="900" dirty="0" smtClean="0"/>
            <a:t>Türkiye Su Enstitüsü, TÜBİTAK, TÜİK, Kalkınma Ajansları</a:t>
          </a:r>
          <a:endParaRPr lang="tr-TR" sz="900" dirty="0"/>
        </a:p>
      </dgm:t>
    </dgm:pt>
    <dgm:pt modelId="{D6D027EB-F335-48CC-8C72-40416D18E578}" type="parTrans" cxnId="{7B17E361-DC49-4D0A-8475-F45804607F4A}">
      <dgm:prSet/>
      <dgm:spPr/>
      <dgm:t>
        <a:bodyPr/>
        <a:lstStyle/>
        <a:p>
          <a:endParaRPr lang="tr-TR"/>
        </a:p>
      </dgm:t>
    </dgm:pt>
    <dgm:pt modelId="{EE103AC2-2529-40C4-A62E-9F9DBDDF7333}" type="sibTrans" cxnId="{7B17E361-DC49-4D0A-8475-F45804607F4A}">
      <dgm:prSet/>
      <dgm:spPr/>
      <dgm:t>
        <a:bodyPr/>
        <a:lstStyle/>
        <a:p>
          <a:endParaRPr lang="tr-TR"/>
        </a:p>
      </dgm:t>
    </dgm:pt>
    <dgm:pt modelId="{60CD09B4-6DB2-4D1B-9244-E72538EB00AF}">
      <dgm:prSet phldrT="[Metin]" custT="1"/>
      <dgm:spPr>
        <a:solidFill>
          <a:schemeClr val="accent4"/>
        </a:solidFill>
      </dgm:spPr>
      <dgm:t>
        <a:bodyPr/>
        <a:lstStyle/>
        <a:p>
          <a:r>
            <a:rPr lang="tr-TR" sz="900" dirty="0" smtClean="0">
              <a:solidFill>
                <a:schemeClr val="bg2">
                  <a:lumMod val="10000"/>
                </a:schemeClr>
              </a:solidFill>
            </a:rPr>
            <a:t>Demiryolu Düzenleme Genel Müdürlüğü, Karayolları Düzenleme Genel Müdürlüğü, Tehlikeli Mal ve Kombine Taşımacılık Düzenleme Genel Müdürlüğü, Deniz ve İç Sular Düzenleme Genel Müdürlüğü, Tersaneler ve Kıyı Yapıları Genel Müdürlüğü, Su Yönetimi Genel Müdürlüğü, Doğa Koruma ve Milli Parklar Genel Müdürlüğü, Devlet Su İşleri Genel Müdürlüğü, Enerji İşleri Genel Müdürlüğü, Maden İşleri Genel Müdürlüğü, Enerji Piyasası Düzenleme Kurumu, Çevresel Etki Değerlendirmesi, İzin ve Denetim Genel Müdürlüğü, Çevre Yönetimi Genel Müdürlüğü, Tabiat Varlıkları Koruma Genel Müdürlüğü, Sanayi Genel Müdürlüğü.</a:t>
          </a:r>
          <a:endParaRPr lang="tr-TR" sz="900" dirty="0">
            <a:solidFill>
              <a:schemeClr val="bg2">
                <a:lumMod val="10000"/>
              </a:schemeClr>
            </a:solidFill>
          </a:endParaRPr>
        </a:p>
      </dgm:t>
    </dgm:pt>
    <dgm:pt modelId="{0A7D3A5A-012A-4DC1-AE09-2BAD71A144F2}" type="parTrans" cxnId="{3A25099A-F1BC-4321-B2B4-8BA1DC04B110}">
      <dgm:prSet/>
      <dgm:spPr/>
      <dgm:t>
        <a:bodyPr/>
        <a:lstStyle/>
        <a:p>
          <a:endParaRPr lang="tr-TR"/>
        </a:p>
      </dgm:t>
    </dgm:pt>
    <dgm:pt modelId="{FB41C870-6A78-4E63-9BB1-4281FB3005CB}" type="sibTrans" cxnId="{3A25099A-F1BC-4321-B2B4-8BA1DC04B110}">
      <dgm:prSet/>
      <dgm:spPr/>
      <dgm:t>
        <a:bodyPr/>
        <a:lstStyle/>
        <a:p>
          <a:endParaRPr lang="tr-TR"/>
        </a:p>
      </dgm:t>
    </dgm:pt>
    <dgm:pt modelId="{BEABC7E2-BFDC-46D4-92E2-39CDB662876C}" type="pres">
      <dgm:prSet presAssocID="{7AB292F0-5986-499F-8BF2-41982715418E}" presName="Name0" presStyleCnt="0">
        <dgm:presLayoutVars>
          <dgm:chMax val="1"/>
          <dgm:chPref val="1"/>
        </dgm:presLayoutVars>
      </dgm:prSet>
      <dgm:spPr/>
      <dgm:t>
        <a:bodyPr/>
        <a:lstStyle/>
        <a:p>
          <a:endParaRPr lang="tr-TR"/>
        </a:p>
      </dgm:t>
    </dgm:pt>
    <dgm:pt modelId="{47FAB393-8BAF-4A22-8F02-6BE5F7DC9E47}" type="pres">
      <dgm:prSet presAssocID="{1B483BE4-7723-4FD1-A41C-E1F30287CE8F}" presName="Parent" presStyleLbl="node0" presStyleIdx="0" presStyleCnt="1" custScaleX="76399" custScaleY="73021" custLinFactNeighborX="10662" custLinFactNeighborY="11182">
        <dgm:presLayoutVars>
          <dgm:chMax val="5"/>
          <dgm:chPref val="5"/>
        </dgm:presLayoutVars>
      </dgm:prSet>
      <dgm:spPr/>
      <dgm:t>
        <a:bodyPr/>
        <a:lstStyle/>
        <a:p>
          <a:endParaRPr lang="tr-TR"/>
        </a:p>
      </dgm:t>
    </dgm:pt>
    <dgm:pt modelId="{C01124BE-03E7-426F-965F-8A4DB78272B3}" type="pres">
      <dgm:prSet presAssocID="{1B483BE4-7723-4FD1-A41C-E1F30287CE8F}" presName="Accent1" presStyleLbl="node1" presStyleIdx="0" presStyleCnt="17" custLinFactY="-69349" custLinFactNeighborX="11182" custLinFactNeighborY="-100000"/>
      <dgm:spPr/>
      <dgm:t>
        <a:bodyPr/>
        <a:lstStyle/>
        <a:p>
          <a:endParaRPr lang="tr-TR"/>
        </a:p>
      </dgm:t>
    </dgm:pt>
    <dgm:pt modelId="{94896EEE-E481-43F0-A4F7-7CB8BD0F4D40}" type="pres">
      <dgm:prSet presAssocID="{1B483BE4-7723-4FD1-A41C-E1F30287CE8F}" presName="Accent2" presStyleLbl="node1" presStyleIdx="1" presStyleCnt="17" custLinFactX="-173969" custLinFactY="27225" custLinFactNeighborX="-200000" custLinFactNeighborY="100000"/>
      <dgm:spPr/>
    </dgm:pt>
    <dgm:pt modelId="{16483269-37AF-4B27-8B03-0139CB7BFFCE}" type="pres">
      <dgm:prSet presAssocID="{1B483BE4-7723-4FD1-A41C-E1F30287CE8F}" presName="Accent3" presStyleLbl="node1" presStyleIdx="2" presStyleCnt="17"/>
      <dgm:spPr/>
    </dgm:pt>
    <dgm:pt modelId="{D71FCEFA-70B3-4492-9CBC-6270EA140447}" type="pres">
      <dgm:prSet presAssocID="{1B483BE4-7723-4FD1-A41C-E1F30287CE8F}" presName="Accent4" presStyleLbl="node1" presStyleIdx="3" presStyleCnt="17" custLinFactX="400000" custLinFactY="-248343" custLinFactNeighborX="427879" custLinFactNeighborY="-300000"/>
      <dgm:spPr/>
    </dgm:pt>
    <dgm:pt modelId="{C681050D-4134-4902-8040-4FD052377ABB}" type="pres">
      <dgm:prSet presAssocID="{1B483BE4-7723-4FD1-A41C-E1F30287CE8F}" presName="Accent5" presStyleLbl="node1" presStyleIdx="4" presStyleCnt="17" custLinFactNeighborX="96863" custLinFactNeighborY="-48462"/>
      <dgm:spPr/>
    </dgm:pt>
    <dgm:pt modelId="{12685152-A360-4C6F-A6A7-097332281690}" type="pres">
      <dgm:prSet presAssocID="{1B483BE4-7723-4FD1-A41C-E1F30287CE8F}" presName="Accent6" presStyleLbl="node1" presStyleIdx="5" presStyleCnt="17"/>
      <dgm:spPr/>
    </dgm:pt>
    <dgm:pt modelId="{07FEDED5-B932-42AE-86AC-BBCC31B17BA6}" type="pres">
      <dgm:prSet presAssocID="{F6B1C9EF-9A6F-4202-ACE5-A30D4F0BC603}" presName="Child1" presStyleLbl="node1" presStyleIdx="6" presStyleCnt="17" custScaleX="147278" custScaleY="146130" custLinFactNeighborX="35075" custLinFactNeighborY="-35776">
        <dgm:presLayoutVars>
          <dgm:chMax val="0"/>
          <dgm:chPref val="0"/>
        </dgm:presLayoutVars>
      </dgm:prSet>
      <dgm:spPr/>
      <dgm:t>
        <a:bodyPr/>
        <a:lstStyle/>
        <a:p>
          <a:endParaRPr lang="tr-TR"/>
        </a:p>
      </dgm:t>
    </dgm:pt>
    <dgm:pt modelId="{56211278-779A-48A7-8A46-51082C79D5B7}" type="pres">
      <dgm:prSet presAssocID="{F6B1C9EF-9A6F-4202-ACE5-A30D4F0BC603}" presName="Accent7" presStyleCnt="0"/>
      <dgm:spPr/>
    </dgm:pt>
    <dgm:pt modelId="{2E102F1C-2F1E-470F-858B-0179C1FDDF11}" type="pres">
      <dgm:prSet presAssocID="{F6B1C9EF-9A6F-4202-ACE5-A30D4F0BC603}" presName="AccentHold1" presStyleLbl="node1" presStyleIdx="7" presStyleCnt="17" custLinFactX="79164" custLinFactNeighborX="100000" custLinFactNeighborY="-23861"/>
      <dgm:spPr/>
    </dgm:pt>
    <dgm:pt modelId="{FDE9327C-A0F7-4A74-82D9-5E833715523C}" type="pres">
      <dgm:prSet presAssocID="{F6B1C9EF-9A6F-4202-ACE5-A30D4F0BC603}" presName="Accent8" presStyleCnt="0"/>
      <dgm:spPr/>
    </dgm:pt>
    <dgm:pt modelId="{1E4C18F7-FD91-45EE-B64D-DBC2F8908DDC}" type="pres">
      <dgm:prSet presAssocID="{F6B1C9EF-9A6F-4202-ACE5-A30D4F0BC603}" presName="AccentHold2" presStyleLbl="node1" presStyleIdx="8" presStyleCnt="17" custScaleX="28156" custScaleY="32178" custLinFactX="327636" custLinFactY="23656" custLinFactNeighborX="400000" custLinFactNeighborY="100000"/>
      <dgm:spPr>
        <a:solidFill>
          <a:schemeClr val="accent4"/>
        </a:solidFill>
      </dgm:spPr>
      <dgm:t>
        <a:bodyPr/>
        <a:lstStyle/>
        <a:p>
          <a:endParaRPr lang="tr-TR"/>
        </a:p>
      </dgm:t>
    </dgm:pt>
    <dgm:pt modelId="{3F3759DC-DBE4-4D5D-8599-0D766B9212E3}" type="pres">
      <dgm:prSet presAssocID="{1978FD1E-14EA-42A2-975F-82199DE411C4}" presName="Child2" presStyleLbl="node1" presStyleIdx="9" presStyleCnt="17" custScaleX="187917" custScaleY="188627" custLinFactNeighborX="-8080" custLinFactNeighborY="6649">
        <dgm:presLayoutVars>
          <dgm:chMax val="0"/>
          <dgm:chPref val="0"/>
        </dgm:presLayoutVars>
      </dgm:prSet>
      <dgm:spPr/>
      <dgm:t>
        <a:bodyPr/>
        <a:lstStyle/>
        <a:p>
          <a:endParaRPr lang="tr-TR"/>
        </a:p>
      </dgm:t>
    </dgm:pt>
    <dgm:pt modelId="{A1F11B76-04EE-4354-AFE3-DAF84DD1C45E}" type="pres">
      <dgm:prSet presAssocID="{1978FD1E-14EA-42A2-975F-82199DE411C4}" presName="Accent9" presStyleCnt="0"/>
      <dgm:spPr/>
    </dgm:pt>
    <dgm:pt modelId="{62806CCB-2D5C-4C8D-8BC5-EF7D40B72BA3}" type="pres">
      <dgm:prSet presAssocID="{1978FD1E-14EA-42A2-975F-82199DE411C4}" presName="AccentHold1" presStyleLbl="node1" presStyleIdx="10" presStyleCnt="17" custLinFactX="273561" custLinFactY="100000" custLinFactNeighborX="300000" custLinFactNeighborY="181263"/>
      <dgm:spPr/>
    </dgm:pt>
    <dgm:pt modelId="{BB656763-02C6-4F88-94DC-6FEFFB7CCBAB}" type="pres">
      <dgm:prSet presAssocID="{1978FD1E-14EA-42A2-975F-82199DE411C4}" presName="Accent10" presStyleCnt="0"/>
      <dgm:spPr/>
    </dgm:pt>
    <dgm:pt modelId="{CFB26BAD-41DA-4353-8F7A-CF42D601637B}" type="pres">
      <dgm:prSet presAssocID="{1978FD1E-14EA-42A2-975F-82199DE411C4}" presName="AccentHold2" presStyleLbl="node1" presStyleIdx="11" presStyleCnt="17" custLinFactX="100000" custLinFactY="46502" custLinFactNeighborX="127609" custLinFactNeighborY="100000"/>
      <dgm:spPr/>
    </dgm:pt>
    <dgm:pt modelId="{587FE16B-7A98-48D5-AAC0-9FB7895F017A}" type="pres">
      <dgm:prSet presAssocID="{1978FD1E-14EA-42A2-975F-82199DE411C4}" presName="Accent11" presStyleCnt="0"/>
      <dgm:spPr/>
    </dgm:pt>
    <dgm:pt modelId="{927E630A-EF8F-45A4-8D85-45B7DC13E30F}" type="pres">
      <dgm:prSet presAssocID="{1978FD1E-14EA-42A2-975F-82199DE411C4}" presName="AccentHold3" presStyleLbl="node1" presStyleIdx="12" presStyleCnt="17" custLinFactY="200000" custLinFactNeighborX="-84818" custLinFactNeighborY="216371"/>
      <dgm:spPr/>
    </dgm:pt>
    <dgm:pt modelId="{A9796C63-3AF4-4275-BE50-FE8F0C10877F}" type="pres">
      <dgm:prSet presAssocID="{3480C50F-2A5B-45D6-A701-297077FAAD1A}" presName="Child3" presStyleLbl="node1" presStyleIdx="13" presStyleCnt="17" custScaleX="193413" custScaleY="185041" custLinFactX="-152991" custLinFactNeighborX="-200000" custLinFactNeighborY="68282">
        <dgm:presLayoutVars>
          <dgm:chMax val="0"/>
          <dgm:chPref val="0"/>
        </dgm:presLayoutVars>
      </dgm:prSet>
      <dgm:spPr/>
      <dgm:t>
        <a:bodyPr/>
        <a:lstStyle/>
        <a:p>
          <a:endParaRPr lang="tr-TR"/>
        </a:p>
      </dgm:t>
    </dgm:pt>
    <dgm:pt modelId="{C78A21B4-A0FA-4C56-B0EA-F848D5C7E33B}" type="pres">
      <dgm:prSet presAssocID="{3480C50F-2A5B-45D6-A701-297077FAAD1A}" presName="Accent12" presStyleCnt="0"/>
      <dgm:spPr/>
    </dgm:pt>
    <dgm:pt modelId="{C6EE661A-A6CE-48CF-9E96-4CA064719F82}" type="pres">
      <dgm:prSet presAssocID="{3480C50F-2A5B-45D6-A701-297077FAAD1A}" presName="AccentHold1" presStyleLbl="node1" presStyleIdx="14" presStyleCnt="17" custLinFactX="-700000" custLinFactNeighborX="-793933" custLinFactNeighborY="2500"/>
      <dgm:spPr/>
    </dgm:pt>
    <dgm:pt modelId="{BAD9DA50-5D30-453F-9DAE-C6F3003AA7AA}" type="pres">
      <dgm:prSet presAssocID="{60CD09B4-6DB2-4D1B-9244-E72538EB00AF}" presName="Child4" presStyleLbl="node1" presStyleIdx="15" presStyleCnt="17" custScaleX="239031" custScaleY="247174" custLinFactX="100000" custLinFactNeighborX="133744" custLinFactNeighborY="-24506">
        <dgm:presLayoutVars>
          <dgm:chMax val="0"/>
          <dgm:chPref val="0"/>
        </dgm:presLayoutVars>
      </dgm:prSet>
      <dgm:spPr/>
      <dgm:t>
        <a:bodyPr/>
        <a:lstStyle/>
        <a:p>
          <a:endParaRPr lang="tr-TR"/>
        </a:p>
      </dgm:t>
    </dgm:pt>
    <dgm:pt modelId="{E90696F6-9CE8-4A71-BAD1-EC286D07FB8B}" type="pres">
      <dgm:prSet presAssocID="{60CD09B4-6DB2-4D1B-9244-E72538EB00AF}" presName="Accent13" presStyleCnt="0"/>
      <dgm:spPr/>
    </dgm:pt>
    <dgm:pt modelId="{3C867230-D06B-4905-B128-F32940356706}" type="pres">
      <dgm:prSet presAssocID="{60CD09B4-6DB2-4D1B-9244-E72538EB00AF}" presName="AccentHold1" presStyleLbl="node1" presStyleIdx="16" presStyleCnt="17" custLinFactX="26668" custLinFactNeighborX="100000" custLinFactNeighborY="12544"/>
      <dgm:spPr/>
    </dgm:pt>
  </dgm:ptLst>
  <dgm:cxnLst>
    <dgm:cxn modelId="{DD9B778C-20E9-48D3-9C78-D4712B6DECC3}" type="presOf" srcId="{3480C50F-2A5B-45D6-A701-297077FAAD1A}" destId="{A9796C63-3AF4-4275-BE50-FE8F0C10877F}" srcOrd="0" destOrd="0" presId="urn:microsoft.com/office/officeart/2009/3/layout/CircleRelationship"/>
    <dgm:cxn modelId="{12A83F76-3EA9-49DD-B4C1-84709DE48A03}" type="presOf" srcId="{F6B1C9EF-9A6F-4202-ACE5-A30D4F0BC603}" destId="{07FEDED5-B932-42AE-86AC-BBCC31B17BA6}" srcOrd="0" destOrd="0" presId="urn:microsoft.com/office/officeart/2009/3/layout/CircleRelationship"/>
    <dgm:cxn modelId="{F9026453-8BFA-4364-ACFA-5B00847F8F16}" srcId="{7AB292F0-5986-499F-8BF2-41982715418E}" destId="{1B483BE4-7723-4FD1-A41C-E1F30287CE8F}" srcOrd="0" destOrd="0" parTransId="{2A57B8B8-F8C0-443F-930C-00532D628D5E}" sibTransId="{283CB6F8-9264-4979-83D6-12B65672C5C1}"/>
    <dgm:cxn modelId="{85E3A266-4E17-4CF4-8457-52CFBC706FD5}" srcId="{1B483BE4-7723-4FD1-A41C-E1F30287CE8F}" destId="{1978FD1E-14EA-42A2-975F-82199DE411C4}" srcOrd="1" destOrd="0" parTransId="{9784EC0D-4181-414A-B911-7B858687CCE1}" sibTransId="{0F6B4170-9486-4E4E-ADC7-2C3BEDB5B4EE}"/>
    <dgm:cxn modelId="{29BCF321-64CB-41DF-9AD5-E24A4FDFFCE5}" srcId="{1B483BE4-7723-4FD1-A41C-E1F30287CE8F}" destId="{F6B1C9EF-9A6F-4202-ACE5-A30D4F0BC603}" srcOrd="0" destOrd="0" parTransId="{B149C723-2B06-464D-AAE3-B6F18D4944BA}" sibTransId="{13EFEBB5-FC3F-4AA1-8E2F-6F0DDC076EF2}"/>
    <dgm:cxn modelId="{C12C8165-DE8E-43FA-A0AC-011411451CA1}" type="presOf" srcId="{7AB292F0-5986-499F-8BF2-41982715418E}" destId="{BEABC7E2-BFDC-46D4-92E2-39CDB662876C}" srcOrd="0" destOrd="0" presId="urn:microsoft.com/office/officeart/2009/3/layout/CircleRelationship"/>
    <dgm:cxn modelId="{5B171BF3-0832-41EF-A41B-3A2454A809B8}" type="presOf" srcId="{60CD09B4-6DB2-4D1B-9244-E72538EB00AF}" destId="{BAD9DA50-5D30-453F-9DAE-C6F3003AA7AA}" srcOrd="0" destOrd="0" presId="urn:microsoft.com/office/officeart/2009/3/layout/CircleRelationship"/>
    <dgm:cxn modelId="{3A25099A-F1BC-4321-B2B4-8BA1DC04B110}" srcId="{1B483BE4-7723-4FD1-A41C-E1F30287CE8F}" destId="{60CD09B4-6DB2-4D1B-9244-E72538EB00AF}" srcOrd="3" destOrd="0" parTransId="{0A7D3A5A-012A-4DC1-AE09-2BAD71A144F2}" sibTransId="{FB41C870-6A78-4E63-9BB1-4281FB3005CB}"/>
    <dgm:cxn modelId="{50EC3764-9A84-4626-A49E-117D00642C14}" type="presOf" srcId="{1B483BE4-7723-4FD1-A41C-E1F30287CE8F}" destId="{47FAB393-8BAF-4A22-8F02-6BE5F7DC9E47}" srcOrd="0" destOrd="0" presId="urn:microsoft.com/office/officeart/2009/3/layout/CircleRelationship"/>
    <dgm:cxn modelId="{C41C154B-8390-4EA6-AC63-231486299D37}" type="presOf" srcId="{1978FD1E-14EA-42A2-975F-82199DE411C4}" destId="{3F3759DC-DBE4-4D5D-8599-0D766B9212E3}" srcOrd="0" destOrd="0" presId="urn:microsoft.com/office/officeart/2009/3/layout/CircleRelationship"/>
    <dgm:cxn modelId="{7B17E361-DC49-4D0A-8475-F45804607F4A}" srcId="{1B483BE4-7723-4FD1-A41C-E1F30287CE8F}" destId="{3480C50F-2A5B-45D6-A701-297077FAAD1A}" srcOrd="2" destOrd="0" parTransId="{D6D027EB-F335-48CC-8C72-40416D18E578}" sibTransId="{EE103AC2-2529-40C4-A62E-9F9DBDDF7333}"/>
    <dgm:cxn modelId="{0A39BBAD-FDD1-4768-8467-F352989275CD}" type="presParOf" srcId="{BEABC7E2-BFDC-46D4-92E2-39CDB662876C}" destId="{47FAB393-8BAF-4A22-8F02-6BE5F7DC9E47}" srcOrd="0" destOrd="0" presId="urn:microsoft.com/office/officeart/2009/3/layout/CircleRelationship"/>
    <dgm:cxn modelId="{244A6439-A69E-4FF9-B1A5-FE462F156D08}" type="presParOf" srcId="{BEABC7E2-BFDC-46D4-92E2-39CDB662876C}" destId="{C01124BE-03E7-426F-965F-8A4DB78272B3}" srcOrd="1" destOrd="0" presId="urn:microsoft.com/office/officeart/2009/3/layout/CircleRelationship"/>
    <dgm:cxn modelId="{88DA4E77-5858-4066-AE5F-E73721C1A354}" type="presParOf" srcId="{BEABC7E2-BFDC-46D4-92E2-39CDB662876C}" destId="{94896EEE-E481-43F0-A4F7-7CB8BD0F4D40}" srcOrd="2" destOrd="0" presId="urn:microsoft.com/office/officeart/2009/3/layout/CircleRelationship"/>
    <dgm:cxn modelId="{FA6BA3E5-934F-4E7B-8C51-D80667C905F8}" type="presParOf" srcId="{BEABC7E2-BFDC-46D4-92E2-39CDB662876C}" destId="{16483269-37AF-4B27-8B03-0139CB7BFFCE}" srcOrd="3" destOrd="0" presId="urn:microsoft.com/office/officeart/2009/3/layout/CircleRelationship"/>
    <dgm:cxn modelId="{3C2962BC-F299-4148-B55C-514299521FE3}" type="presParOf" srcId="{BEABC7E2-BFDC-46D4-92E2-39CDB662876C}" destId="{D71FCEFA-70B3-4492-9CBC-6270EA140447}" srcOrd="4" destOrd="0" presId="urn:microsoft.com/office/officeart/2009/3/layout/CircleRelationship"/>
    <dgm:cxn modelId="{1441E6B4-144E-4C5D-9E90-548941494248}" type="presParOf" srcId="{BEABC7E2-BFDC-46D4-92E2-39CDB662876C}" destId="{C681050D-4134-4902-8040-4FD052377ABB}" srcOrd="5" destOrd="0" presId="urn:microsoft.com/office/officeart/2009/3/layout/CircleRelationship"/>
    <dgm:cxn modelId="{D119F5DA-527D-4513-8777-C1FBD0CAD145}" type="presParOf" srcId="{BEABC7E2-BFDC-46D4-92E2-39CDB662876C}" destId="{12685152-A360-4C6F-A6A7-097332281690}" srcOrd="6" destOrd="0" presId="urn:microsoft.com/office/officeart/2009/3/layout/CircleRelationship"/>
    <dgm:cxn modelId="{6C661EE5-16A9-4C4F-9CA3-BC76A9041858}" type="presParOf" srcId="{BEABC7E2-BFDC-46D4-92E2-39CDB662876C}" destId="{07FEDED5-B932-42AE-86AC-BBCC31B17BA6}" srcOrd="7" destOrd="0" presId="urn:microsoft.com/office/officeart/2009/3/layout/CircleRelationship"/>
    <dgm:cxn modelId="{A620C766-F22C-411C-B917-A88A3D502749}" type="presParOf" srcId="{BEABC7E2-BFDC-46D4-92E2-39CDB662876C}" destId="{56211278-779A-48A7-8A46-51082C79D5B7}" srcOrd="8" destOrd="0" presId="urn:microsoft.com/office/officeart/2009/3/layout/CircleRelationship"/>
    <dgm:cxn modelId="{068EE475-C3A3-4237-9E30-BCE2BFD9D89F}" type="presParOf" srcId="{56211278-779A-48A7-8A46-51082C79D5B7}" destId="{2E102F1C-2F1E-470F-858B-0179C1FDDF11}" srcOrd="0" destOrd="0" presId="urn:microsoft.com/office/officeart/2009/3/layout/CircleRelationship"/>
    <dgm:cxn modelId="{C982A541-1EBA-4523-84E4-8F8BF982FF97}" type="presParOf" srcId="{BEABC7E2-BFDC-46D4-92E2-39CDB662876C}" destId="{FDE9327C-A0F7-4A74-82D9-5E833715523C}" srcOrd="9" destOrd="0" presId="urn:microsoft.com/office/officeart/2009/3/layout/CircleRelationship"/>
    <dgm:cxn modelId="{1FCE0C8E-3387-4BE9-BDA5-2903C931401B}" type="presParOf" srcId="{FDE9327C-A0F7-4A74-82D9-5E833715523C}" destId="{1E4C18F7-FD91-45EE-B64D-DBC2F8908DDC}" srcOrd="0" destOrd="0" presId="urn:microsoft.com/office/officeart/2009/3/layout/CircleRelationship"/>
    <dgm:cxn modelId="{00497449-52EE-4BCC-85D1-504C007A0C79}" type="presParOf" srcId="{BEABC7E2-BFDC-46D4-92E2-39CDB662876C}" destId="{3F3759DC-DBE4-4D5D-8599-0D766B9212E3}" srcOrd="10" destOrd="0" presId="urn:microsoft.com/office/officeart/2009/3/layout/CircleRelationship"/>
    <dgm:cxn modelId="{91BB6538-B5AA-45F8-B89D-22D0BA60E583}" type="presParOf" srcId="{BEABC7E2-BFDC-46D4-92E2-39CDB662876C}" destId="{A1F11B76-04EE-4354-AFE3-DAF84DD1C45E}" srcOrd="11" destOrd="0" presId="urn:microsoft.com/office/officeart/2009/3/layout/CircleRelationship"/>
    <dgm:cxn modelId="{C00A0EE0-6D61-47EA-A1F3-C245DB048409}" type="presParOf" srcId="{A1F11B76-04EE-4354-AFE3-DAF84DD1C45E}" destId="{62806CCB-2D5C-4C8D-8BC5-EF7D40B72BA3}" srcOrd="0" destOrd="0" presId="urn:microsoft.com/office/officeart/2009/3/layout/CircleRelationship"/>
    <dgm:cxn modelId="{E0CA45D6-41EB-43D0-9117-B7FB53DCA591}" type="presParOf" srcId="{BEABC7E2-BFDC-46D4-92E2-39CDB662876C}" destId="{BB656763-02C6-4F88-94DC-6FEFFB7CCBAB}" srcOrd="12" destOrd="0" presId="urn:microsoft.com/office/officeart/2009/3/layout/CircleRelationship"/>
    <dgm:cxn modelId="{3B6B2D1D-4682-43B0-8C6D-413D14ECE29E}" type="presParOf" srcId="{BB656763-02C6-4F88-94DC-6FEFFB7CCBAB}" destId="{CFB26BAD-41DA-4353-8F7A-CF42D601637B}" srcOrd="0" destOrd="0" presId="urn:microsoft.com/office/officeart/2009/3/layout/CircleRelationship"/>
    <dgm:cxn modelId="{EF4C8B6A-D171-4053-93F2-17AE2B11C065}" type="presParOf" srcId="{BEABC7E2-BFDC-46D4-92E2-39CDB662876C}" destId="{587FE16B-7A98-48D5-AAC0-9FB7895F017A}" srcOrd="13" destOrd="0" presId="urn:microsoft.com/office/officeart/2009/3/layout/CircleRelationship"/>
    <dgm:cxn modelId="{C00EA1C9-1B2A-49D4-B12F-F3D8BCB0F5BC}" type="presParOf" srcId="{587FE16B-7A98-48D5-AAC0-9FB7895F017A}" destId="{927E630A-EF8F-45A4-8D85-45B7DC13E30F}" srcOrd="0" destOrd="0" presId="urn:microsoft.com/office/officeart/2009/3/layout/CircleRelationship"/>
    <dgm:cxn modelId="{F5B258E4-7CBC-4A58-88A2-EB0A1083930A}" type="presParOf" srcId="{BEABC7E2-BFDC-46D4-92E2-39CDB662876C}" destId="{A9796C63-3AF4-4275-BE50-FE8F0C10877F}" srcOrd="14" destOrd="0" presId="urn:microsoft.com/office/officeart/2009/3/layout/CircleRelationship"/>
    <dgm:cxn modelId="{08291F14-BFC7-47E4-98AB-7380F6ADD383}" type="presParOf" srcId="{BEABC7E2-BFDC-46D4-92E2-39CDB662876C}" destId="{C78A21B4-A0FA-4C56-B0EA-F848D5C7E33B}" srcOrd="15" destOrd="0" presId="urn:microsoft.com/office/officeart/2009/3/layout/CircleRelationship"/>
    <dgm:cxn modelId="{03A34934-70F7-49E1-86C2-02024D21D351}" type="presParOf" srcId="{C78A21B4-A0FA-4C56-B0EA-F848D5C7E33B}" destId="{C6EE661A-A6CE-48CF-9E96-4CA064719F82}" srcOrd="0" destOrd="0" presId="urn:microsoft.com/office/officeart/2009/3/layout/CircleRelationship"/>
    <dgm:cxn modelId="{59257AAA-9458-4301-B4D4-CEF518A58691}" type="presParOf" srcId="{BEABC7E2-BFDC-46D4-92E2-39CDB662876C}" destId="{BAD9DA50-5D30-453F-9DAE-C6F3003AA7AA}" srcOrd="16" destOrd="0" presId="urn:microsoft.com/office/officeart/2009/3/layout/CircleRelationship"/>
    <dgm:cxn modelId="{45585741-883D-4F9D-A726-61AABF7B8883}" type="presParOf" srcId="{BEABC7E2-BFDC-46D4-92E2-39CDB662876C}" destId="{E90696F6-9CE8-4A71-BAD1-EC286D07FB8B}" srcOrd="17" destOrd="0" presId="urn:microsoft.com/office/officeart/2009/3/layout/CircleRelationship"/>
    <dgm:cxn modelId="{0694B4CE-046E-4CD2-AF80-402A0DC75234}" type="presParOf" srcId="{E90696F6-9CE8-4A71-BAD1-EC286D07FB8B}" destId="{3C867230-D06B-4905-B128-F32940356706}" srcOrd="0" destOrd="0" presId="urn:microsoft.com/office/officeart/2009/3/layout/CircleRelationship"/>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26FF319C-3816-42B0-A36D-6BB4CA4BA29F}" type="presOf" srcId="{84C7E155-22FD-4C9A-80F2-286C57991394}" destId="{10C4BF1F-27B7-4C3B-BBA3-4D2570A5BEDE}" srcOrd="0" destOrd="0" presId="urn:microsoft.com/office/officeart/2005/8/layout/hChevron3"/>
    <dgm:cxn modelId="{CC13E4D0-0FE1-4CA3-839B-0978D79ECD93}" type="presOf" srcId="{CF1FACA8-8E3A-4DD6-8967-1C0C6A60FFEB}" destId="{D5BE4F38-1013-49A4-92D3-475C4BC8BE6A}"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0D9012B9-EB2C-448E-B11E-9D1B09170452}" type="presOf" srcId="{29B07A9B-758D-4B21-AA1D-5D156007851D}" destId="{624C2BBB-E225-457B-9030-4059AD5FDDB1}" srcOrd="0" destOrd="0" presId="urn:microsoft.com/office/officeart/2005/8/layout/hChevron3"/>
    <dgm:cxn modelId="{5E095B41-3D2C-47EA-8BEE-8A94F1BBBB8A}" type="presOf" srcId="{190F4928-E1E4-4DBB-BEF3-F88FDCB45E61}" destId="{9B891A10-9F93-434D-9B18-A4AABC3528AD}" srcOrd="0" destOrd="0" presId="urn:microsoft.com/office/officeart/2005/8/layout/hChevron3"/>
    <dgm:cxn modelId="{A7278ECA-9653-4508-9EE0-4F807384E0FC}" type="presOf" srcId="{9971BDDA-7F5A-4283-BABC-2783F2DAEC2A}" destId="{731FA5CE-5300-4FB1-B873-8E580626F98D}" srcOrd="0" destOrd="0" presId="urn:microsoft.com/office/officeart/2005/8/layout/hChevron3"/>
    <dgm:cxn modelId="{A790DB98-B56C-4BE2-A8E0-BDF829A3C27B}" type="presOf" srcId="{6D8F616C-5560-4CFA-9142-DE89A3921BF2}" destId="{B825B2F3-592F-4595-A1FE-D4717540E29F}"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A8B284CE-F578-4C01-872A-C5837DB10B40}" type="presOf" srcId="{9760DC9B-F2BE-4099-942D-79204F4AD244}" destId="{846A4B04-42D5-43EE-9EE7-1E2D8FAEC0C2}" srcOrd="0" destOrd="0" presId="urn:microsoft.com/office/officeart/2005/8/layout/hChevron3"/>
    <dgm:cxn modelId="{663BBC19-B569-4095-B971-0F6B683011E0}" type="presParOf" srcId="{846A4B04-42D5-43EE-9EE7-1E2D8FAEC0C2}" destId="{D5BE4F38-1013-49A4-92D3-475C4BC8BE6A}" srcOrd="0" destOrd="0" presId="urn:microsoft.com/office/officeart/2005/8/layout/hChevron3"/>
    <dgm:cxn modelId="{32AE7664-EF0B-41A9-8CEF-B73B9D66A148}" type="presParOf" srcId="{846A4B04-42D5-43EE-9EE7-1E2D8FAEC0C2}" destId="{6EEDA9E6-F5CD-4925-9D60-2CD4CAFC7D67}" srcOrd="1" destOrd="0" presId="urn:microsoft.com/office/officeart/2005/8/layout/hChevron3"/>
    <dgm:cxn modelId="{2B6F50F6-1B0C-4C96-AEC7-6194315CBA95}" type="presParOf" srcId="{846A4B04-42D5-43EE-9EE7-1E2D8FAEC0C2}" destId="{10C4BF1F-27B7-4C3B-BBA3-4D2570A5BEDE}" srcOrd="2" destOrd="0" presId="urn:microsoft.com/office/officeart/2005/8/layout/hChevron3"/>
    <dgm:cxn modelId="{0D880034-E3EE-4050-9951-E57C5318C6EF}" type="presParOf" srcId="{846A4B04-42D5-43EE-9EE7-1E2D8FAEC0C2}" destId="{5D081AB1-DF61-4008-84D7-14292ADDA097}" srcOrd="3" destOrd="0" presId="urn:microsoft.com/office/officeart/2005/8/layout/hChevron3"/>
    <dgm:cxn modelId="{5A107813-9068-4AE6-A54A-556911A4145E}" type="presParOf" srcId="{846A4B04-42D5-43EE-9EE7-1E2D8FAEC0C2}" destId="{731FA5CE-5300-4FB1-B873-8E580626F98D}" srcOrd="4" destOrd="0" presId="urn:microsoft.com/office/officeart/2005/8/layout/hChevron3"/>
    <dgm:cxn modelId="{77EDABE5-5686-4A28-9A15-6745532E67ED}" type="presParOf" srcId="{846A4B04-42D5-43EE-9EE7-1E2D8FAEC0C2}" destId="{C808C3B9-2886-4F6C-8942-88251E22EFD2}" srcOrd="5" destOrd="0" presId="urn:microsoft.com/office/officeart/2005/8/layout/hChevron3"/>
    <dgm:cxn modelId="{A513CB89-967A-4A49-9206-4BF9AD710E5F}" type="presParOf" srcId="{846A4B04-42D5-43EE-9EE7-1E2D8FAEC0C2}" destId="{624C2BBB-E225-457B-9030-4059AD5FDDB1}" srcOrd="6" destOrd="0" presId="urn:microsoft.com/office/officeart/2005/8/layout/hChevron3"/>
    <dgm:cxn modelId="{5B98797E-A1B5-41F6-9C63-29B8277A7D48}" type="presParOf" srcId="{846A4B04-42D5-43EE-9EE7-1E2D8FAEC0C2}" destId="{347E1C1E-973C-4DD3-AA23-898DC4EBC2DA}" srcOrd="7" destOrd="0" presId="urn:microsoft.com/office/officeart/2005/8/layout/hChevron3"/>
    <dgm:cxn modelId="{67E5527D-8812-433F-975B-DBAFFCE45EDF}" type="presParOf" srcId="{846A4B04-42D5-43EE-9EE7-1E2D8FAEC0C2}" destId="{B825B2F3-592F-4595-A1FE-D4717540E29F}" srcOrd="8" destOrd="0" presId="urn:microsoft.com/office/officeart/2005/8/layout/hChevron3"/>
    <dgm:cxn modelId="{40DFFDD0-2521-4526-9B90-33A971A06474}" type="presParOf" srcId="{846A4B04-42D5-43EE-9EE7-1E2D8FAEC0C2}" destId="{78285BEB-221E-4EF4-9C0B-D3C87E78ECE1}" srcOrd="9" destOrd="0" presId="urn:microsoft.com/office/officeart/2005/8/layout/hChevron3"/>
    <dgm:cxn modelId="{5775B233-9CE9-4436-A3CC-026AD8020E13}"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7AB292F0-5986-499F-8BF2-41982715418E}"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tr-TR"/>
        </a:p>
      </dgm:t>
    </dgm:pt>
    <dgm:pt modelId="{1B483BE4-7723-4FD1-A41C-E1F30287CE8F}">
      <dgm:prSet phldrT="[Metin]" custT="1"/>
      <dgm:spPr/>
      <dgm:t>
        <a:bodyPr/>
        <a:lstStyle/>
        <a:p>
          <a:r>
            <a:rPr lang="tr-TR" sz="1600" dirty="0" smtClean="0"/>
            <a:t>Su Yönetimi Genel Müdürlüğü</a:t>
          </a:r>
          <a:endParaRPr lang="tr-TR" sz="1600" dirty="0"/>
        </a:p>
      </dgm:t>
    </dgm:pt>
    <dgm:pt modelId="{2A57B8B8-F8C0-443F-930C-00532D628D5E}" type="parTrans" cxnId="{F9026453-8BFA-4364-ACFA-5B00847F8F16}">
      <dgm:prSet/>
      <dgm:spPr/>
      <dgm:t>
        <a:bodyPr/>
        <a:lstStyle/>
        <a:p>
          <a:endParaRPr lang="tr-TR"/>
        </a:p>
      </dgm:t>
    </dgm:pt>
    <dgm:pt modelId="{283CB6F8-9264-4979-83D6-12B65672C5C1}" type="sibTrans" cxnId="{F9026453-8BFA-4364-ACFA-5B00847F8F16}">
      <dgm:prSet/>
      <dgm:spPr/>
      <dgm:t>
        <a:bodyPr/>
        <a:lstStyle/>
        <a:p>
          <a:endParaRPr lang="tr-TR"/>
        </a:p>
      </dgm:t>
    </dgm:pt>
    <dgm:pt modelId="{F6B1C9EF-9A6F-4202-ACE5-A30D4F0BC603}">
      <dgm:prSet phldrT="[Metin]" custT="1"/>
      <dgm:spPr/>
      <dgm:t>
        <a:bodyPr/>
        <a:lstStyle/>
        <a:p>
          <a:r>
            <a:rPr lang="tr-TR" sz="1200" dirty="0" smtClean="0"/>
            <a:t>Devlet Su İşleri Genel Müdürlüğü, </a:t>
          </a:r>
        </a:p>
        <a:p>
          <a:r>
            <a:rPr lang="tr-TR" sz="1200" dirty="0" smtClean="0"/>
            <a:t>Meteoroloji Genel Müdürlüğü, </a:t>
          </a:r>
        </a:p>
        <a:p>
          <a:r>
            <a:rPr lang="tr-TR" sz="1200" dirty="0" smtClean="0"/>
            <a:t>Su ve Kanalizasyon İdareleri, </a:t>
          </a:r>
        </a:p>
        <a:p>
          <a:r>
            <a:rPr lang="tr-TR" sz="1200" dirty="0" smtClean="0"/>
            <a:t>İl Özel İdareleri</a:t>
          </a:r>
          <a:endParaRPr lang="tr-TR" sz="1200" dirty="0"/>
        </a:p>
      </dgm:t>
    </dgm:pt>
    <dgm:pt modelId="{B149C723-2B06-464D-AAE3-B6F18D4944BA}" type="parTrans" cxnId="{29BCF321-64CB-41DF-9AD5-E24A4FDFFCE5}">
      <dgm:prSet/>
      <dgm:spPr/>
      <dgm:t>
        <a:bodyPr/>
        <a:lstStyle/>
        <a:p>
          <a:endParaRPr lang="tr-TR"/>
        </a:p>
      </dgm:t>
    </dgm:pt>
    <dgm:pt modelId="{13EFEBB5-FC3F-4AA1-8E2F-6F0DDC076EF2}" type="sibTrans" cxnId="{29BCF321-64CB-41DF-9AD5-E24A4FDFFCE5}">
      <dgm:prSet/>
      <dgm:spPr/>
      <dgm:t>
        <a:bodyPr/>
        <a:lstStyle/>
        <a:p>
          <a:endParaRPr lang="tr-TR"/>
        </a:p>
      </dgm:t>
    </dgm:pt>
    <dgm:pt modelId="{1978FD1E-14EA-42A2-975F-82199DE411C4}">
      <dgm:prSet phldrT="[Metin]" custT="1"/>
      <dgm:spPr/>
      <dgm:t>
        <a:bodyPr/>
        <a:lstStyle/>
        <a:p>
          <a:r>
            <a:rPr lang="tr-TR" sz="1100" dirty="0" smtClean="0"/>
            <a:t>Su Yönetimi Genel Müdürlüğü,  </a:t>
          </a:r>
        </a:p>
        <a:p>
          <a:r>
            <a:rPr lang="tr-TR" sz="1100" dirty="0" smtClean="0"/>
            <a:t>Devlet Su İşleri Genel Müdürlüğü, </a:t>
          </a:r>
        </a:p>
        <a:p>
          <a:r>
            <a:rPr lang="tr-TR" sz="1100" dirty="0" smtClean="0"/>
            <a:t>Maden Tetkik Arama Genel Müdürlüğü, </a:t>
          </a:r>
        </a:p>
        <a:p>
          <a:r>
            <a:rPr lang="tr-TR" sz="1100" dirty="0" smtClean="0"/>
            <a:t>Balıkçılık ve Su Ürünleri Genel Müdürlüğü, Yenilenebilir Enerji Genel Müdürlüğü</a:t>
          </a:r>
          <a:endParaRPr lang="tr-TR" sz="1100" dirty="0"/>
        </a:p>
      </dgm:t>
    </dgm:pt>
    <dgm:pt modelId="{9784EC0D-4181-414A-B911-7B858687CCE1}" type="parTrans" cxnId="{85E3A266-4E17-4CF4-8457-52CFBC706FD5}">
      <dgm:prSet/>
      <dgm:spPr/>
      <dgm:t>
        <a:bodyPr/>
        <a:lstStyle/>
        <a:p>
          <a:endParaRPr lang="tr-TR"/>
        </a:p>
      </dgm:t>
    </dgm:pt>
    <dgm:pt modelId="{0F6B4170-9486-4E4E-ADC7-2C3BEDB5B4EE}" type="sibTrans" cxnId="{85E3A266-4E17-4CF4-8457-52CFBC706FD5}">
      <dgm:prSet/>
      <dgm:spPr/>
      <dgm:t>
        <a:bodyPr/>
        <a:lstStyle/>
        <a:p>
          <a:endParaRPr lang="tr-TR"/>
        </a:p>
      </dgm:t>
    </dgm:pt>
    <dgm:pt modelId="{3480C50F-2A5B-45D6-A701-297077FAAD1A}">
      <dgm:prSet phldrT="[Metin]" custT="1"/>
      <dgm:spPr>
        <a:solidFill>
          <a:schemeClr val="accent2"/>
        </a:solidFill>
      </dgm:spPr>
      <dgm:t>
        <a:bodyPr/>
        <a:lstStyle/>
        <a:p>
          <a:r>
            <a:rPr lang="tr-TR" sz="1100" dirty="0" smtClean="0"/>
            <a:t>Türkiye Su Enstitüsü, TÜBİTAK, TÜİK, </a:t>
          </a:r>
        </a:p>
        <a:p>
          <a:r>
            <a:rPr lang="tr-TR" sz="1100" dirty="0" smtClean="0"/>
            <a:t>Kalkınma Ajansları</a:t>
          </a:r>
          <a:endParaRPr lang="tr-TR" sz="1100" dirty="0"/>
        </a:p>
      </dgm:t>
    </dgm:pt>
    <dgm:pt modelId="{D6D027EB-F335-48CC-8C72-40416D18E578}" type="parTrans" cxnId="{7B17E361-DC49-4D0A-8475-F45804607F4A}">
      <dgm:prSet/>
      <dgm:spPr/>
      <dgm:t>
        <a:bodyPr/>
        <a:lstStyle/>
        <a:p>
          <a:endParaRPr lang="tr-TR"/>
        </a:p>
      </dgm:t>
    </dgm:pt>
    <dgm:pt modelId="{EE103AC2-2529-40C4-A62E-9F9DBDDF7333}" type="sibTrans" cxnId="{7B17E361-DC49-4D0A-8475-F45804607F4A}">
      <dgm:prSet/>
      <dgm:spPr/>
      <dgm:t>
        <a:bodyPr/>
        <a:lstStyle/>
        <a:p>
          <a:endParaRPr lang="tr-TR"/>
        </a:p>
      </dgm:t>
    </dgm:pt>
    <dgm:pt modelId="{60CD09B4-6DB2-4D1B-9244-E72538EB00AF}">
      <dgm:prSet phldrT="[Metin]" custT="1"/>
      <dgm:spPr>
        <a:solidFill>
          <a:schemeClr val="accent4"/>
        </a:solidFill>
      </dgm:spPr>
      <dgm:t>
        <a:bodyPr/>
        <a:lstStyle/>
        <a:p>
          <a:r>
            <a:rPr lang="tr-TR" sz="1100" dirty="0" smtClean="0">
              <a:solidFill>
                <a:schemeClr val="bg2">
                  <a:lumMod val="10000"/>
                </a:schemeClr>
              </a:solidFill>
            </a:rPr>
            <a:t>Kalkınma Ajansları, </a:t>
          </a:r>
        </a:p>
        <a:p>
          <a:r>
            <a:rPr lang="tr-TR" sz="1100" dirty="0" smtClean="0">
              <a:solidFill>
                <a:schemeClr val="bg2">
                  <a:lumMod val="10000"/>
                </a:schemeClr>
              </a:solidFill>
            </a:rPr>
            <a:t>İller Bankası Genel Müdürlüğü</a:t>
          </a:r>
        </a:p>
      </dgm:t>
    </dgm:pt>
    <dgm:pt modelId="{0A7D3A5A-012A-4DC1-AE09-2BAD71A144F2}" type="parTrans" cxnId="{3A25099A-F1BC-4321-B2B4-8BA1DC04B110}">
      <dgm:prSet/>
      <dgm:spPr/>
      <dgm:t>
        <a:bodyPr/>
        <a:lstStyle/>
        <a:p>
          <a:endParaRPr lang="tr-TR"/>
        </a:p>
      </dgm:t>
    </dgm:pt>
    <dgm:pt modelId="{FB41C870-6A78-4E63-9BB1-4281FB3005CB}" type="sibTrans" cxnId="{3A25099A-F1BC-4321-B2B4-8BA1DC04B110}">
      <dgm:prSet/>
      <dgm:spPr/>
      <dgm:t>
        <a:bodyPr/>
        <a:lstStyle/>
        <a:p>
          <a:endParaRPr lang="tr-TR"/>
        </a:p>
      </dgm:t>
    </dgm:pt>
    <dgm:pt modelId="{BEABC7E2-BFDC-46D4-92E2-39CDB662876C}" type="pres">
      <dgm:prSet presAssocID="{7AB292F0-5986-499F-8BF2-41982715418E}" presName="Name0" presStyleCnt="0">
        <dgm:presLayoutVars>
          <dgm:chMax val="1"/>
          <dgm:chPref val="1"/>
        </dgm:presLayoutVars>
      </dgm:prSet>
      <dgm:spPr/>
      <dgm:t>
        <a:bodyPr/>
        <a:lstStyle/>
        <a:p>
          <a:endParaRPr lang="tr-TR"/>
        </a:p>
      </dgm:t>
    </dgm:pt>
    <dgm:pt modelId="{47FAB393-8BAF-4A22-8F02-6BE5F7DC9E47}" type="pres">
      <dgm:prSet presAssocID="{1B483BE4-7723-4FD1-A41C-E1F30287CE8F}" presName="Parent" presStyleLbl="node0" presStyleIdx="0" presStyleCnt="1" custScaleX="81594" custScaleY="78604" custLinFactNeighborX="12164" custLinFactNeighborY="12685">
        <dgm:presLayoutVars>
          <dgm:chMax val="5"/>
          <dgm:chPref val="5"/>
        </dgm:presLayoutVars>
      </dgm:prSet>
      <dgm:spPr/>
      <dgm:t>
        <a:bodyPr/>
        <a:lstStyle/>
        <a:p>
          <a:endParaRPr lang="tr-TR"/>
        </a:p>
      </dgm:t>
    </dgm:pt>
    <dgm:pt modelId="{C01124BE-03E7-426F-965F-8A4DB78272B3}" type="pres">
      <dgm:prSet presAssocID="{1B483BE4-7723-4FD1-A41C-E1F30287CE8F}" presName="Accent1" presStyleLbl="node1" presStyleIdx="0" presStyleCnt="17" custLinFactY="-69349" custLinFactNeighborX="11182" custLinFactNeighborY="-100000"/>
      <dgm:spPr/>
      <dgm:t>
        <a:bodyPr/>
        <a:lstStyle/>
        <a:p>
          <a:endParaRPr lang="tr-TR"/>
        </a:p>
      </dgm:t>
    </dgm:pt>
    <dgm:pt modelId="{94896EEE-E481-43F0-A4F7-7CB8BD0F4D40}" type="pres">
      <dgm:prSet presAssocID="{1B483BE4-7723-4FD1-A41C-E1F30287CE8F}" presName="Accent2" presStyleLbl="node1" presStyleIdx="1" presStyleCnt="17" custLinFactX="-173969" custLinFactY="27225" custLinFactNeighborX="-200000" custLinFactNeighborY="100000"/>
      <dgm:spPr/>
    </dgm:pt>
    <dgm:pt modelId="{16483269-37AF-4B27-8B03-0139CB7BFFCE}" type="pres">
      <dgm:prSet presAssocID="{1B483BE4-7723-4FD1-A41C-E1F30287CE8F}" presName="Accent3" presStyleLbl="node1" presStyleIdx="2" presStyleCnt="17"/>
      <dgm:spPr/>
    </dgm:pt>
    <dgm:pt modelId="{D71FCEFA-70B3-4492-9CBC-6270EA140447}" type="pres">
      <dgm:prSet presAssocID="{1B483BE4-7723-4FD1-A41C-E1F30287CE8F}" presName="Accent4" presStyleLbl="node1" presStyleIdx="3" presStyleCnt="17" custLinFactY="50738" custLinFactNeighborX="-72466" custLinFactNeighborY="100000"/>
      <dgm:spPr/>
    </dgm:pt>
    <dgm:pt modelId="{C681050D-4134-4902-8040-4FD052377ABB}" type="pres">
      <dgm:prSet presAssocID="{1B483BE4-7723-4FD1-A41C-E1F30287CE8F}" presName="Accent5" presStyleLbl="node1" presStyleIdx="4" presStyleCnt="17" custLinFactNeighborX="96863" custLinFactNeighborY="-48462"/>
      <dgm:spPr/>
    </dgm:pt>
    <dgm:pt modelId="{12685152-A360-4C6F-A6A7-097332281690}" type="pres">
      <dgm:prSet presAssocID="{1B483BE4-7723-4FD1-A41C-E1F30287CE8F}" presName="Accent6" presStyleLbl="node1" presStyleIdx="5" presStyleCnt="17"/>
      <dgm:spPr/>
    </dgm:pt>
    <dgm:pt modelId="{07FEDED5-B932-42AE-86AC-BBCC31B17BA6}" type="pres">
      <dgm:prSet presAssocID="{F6B1C9EF-9A6F-4202-ACE5-A30D4F0BC603}" presName="Child1" presStyleLbl="node1" presStyleIdx="6" presStyleCnt="17" custScaleX="182736" custScaleY="184544" custLinFactNeighborX="18082" custLinFactNeighborY="-41579">
        <dgm:presLayoutVars>
          <dgm:chMax val="0"/>
          <dgm:chPref val="0"/>
        </dgm:presLayoutVars>
      </dgm:prSet>
      <dgm:spPr/>
      <dgm:t>
        <a:bodyPr/>
        <a:lstStyle/>
        <a:p>
          <a:endParaRPr lang="tr-TR"/>
        </a:p>
      </dgm:t>
    </dgm:pt>
    <dgm:pt modelId="{56211278-779A-48A7-8A46-51082C79D5B7}" type="pres">
      <dgm:prSet presAssocID="{F6B1C9EF-9A6F-4202-ACE5-A30D4F0BC603}" presName="Accent7" presStyleCnt="0"/>
      <dgm:spPr/>
    </dgm:pt>
    <dgm:pt modelId="{2E102F1C-2F1E-470F-858B-0179C1FDDF11}" type="pres">
      <dgm:prSet presAssocID="{F6B1C9EF-9A6F-4202-ACE5-A30D4F0BC603}" presName="AccentHold1" presStyleLbl="node1" presStyleIdx="7" presStyleCnt="17" custLinFactX="79164" custLinFactNeighborX="100000" custLinFactNeighborY="-23861"/>
      <dgm:spPr/>
    </dgm:pt>
    <dgm:pt modelId="{FDE9327C-A0F7-4A74-82D9-5E833715523C}" type="pres">
      <dgm:prSet presAssocID="{F6B1C9EF-9A6F-4202-ACE5-A30D4F0BC603}" presName="Accent8" presStyleCnt="0"/>
      <dgm:spPr/>
    </dgm:pt>
    <dgm:pt modelId="{1E4C18F7-FD91-45EE-B64D-DBC2F8908DDC}" type="pres">
      <dgm:prSet presAssocID="{F6B1C9EF-9A6F-4202-ACE5-A30D4F0BC603}" presName="AccentHold2" presStyleLbl="node1" presStyleIdx="8" presStyleCnt="17" custScaleX="28156" custScaleY="32178" custLinFactX="327636" custLinFactY="23656" custLinFactNeighborX="400000" custLinFactNeighborY="100000"/>
      <dgm:spPr>
        <a:solidFill>
          <a:schemeClr val="accent4"/>
        </a:solidFill>
      </dgm:spPr>
      <dgm:t>
        <a:bodyPr/>
        <a:lstStyle/>
        <a:p>
          <a:endParaRPr lang="tr-TR"/>
        </a:p>
      </dgm:t>
    </dgm:pt>
    <dgm:pt modelId="{3F3759DC-DBE4-4D5D-8599-0D766B9212E3}" type="pres">
      <dgm:prSet presAssocID="{1978FD1E-14EA-42A2-975F-82199DE411C4}" presName="Child2" presStyleLbl="node1" presStyleIdx="9" presStyleCnt="17" custScaleX="192349" custScaleY="182574" custLinFactNeighborX="-6127" custLinFactNeighborY="-739">
        <dgm:presLayoutVars>
          <dgm:chMax val="0"/>
          <dgm:chPref val="0"/>
        </dgm:presLayoutVars>
      </dgm:prSet>
      <dgm:spPr/>
      <dgm:t>
        <a:bodyPr/>
        <a:lstStyle/>
        <a:p>
          <a:endParaRPr lang="tr-TR"/>
        </a:p>
      </dgm:t>
    </dgm:pt>
    <dgm:pt modelId="{A1F11B76-04EE-4354-AFE3-DAF84DD1C45E}" type="pres">
      <dgm:prSet presAssocID="{1978FD1E-14EA-42A2-975F-82199DE411C4}" presName="Accent9" presStyleCnt="0"/>
      <dgm:spPr/>
    </dgm:pt>
    <dgm:pt modelId="{62806CCB-2D5C-4C8D-8BC5-EF7D40B72BA3}" type="pres">
      <dgm:prSet presAssocID="{1978FD1E-14EA-42A2-975F-82199DE411C4}" presName="AccentHold1" presStyleLbl="node1" presStyleIdx="10" presStyleCnt="17" custLinFactX="273561" custLinFactY="100000" custLinFactNeighborX="300000" custLinFactNeighborY="181263"/>
      <dgm:spPr/>
    </dgm:pt>
    <dgm:pt modelId="{BB656763-02C6-4F88-94DC-6FEFFB7CCBAB}" type="pres">
      <dgm:prSet presAssocID="{1978FD1E-14EA-42A2-975F-82199DE411C4}" presName="Accent10" presStyleCnt="0"/>
      <dgm:spPr/>
    </dgm:pt>
    <dgm:pt modelId="{CFB26BAD-41DA-4353-8F7A-CF42D601637B}" type="pres">
      <dgm:prSet presAssocID="{1978FD1E-14EA-42A2-975F-82199DE411C4}" presName="AccentHold2" presStyleLbl="node1" presStyleIdx="11" presStyleCnt="17" custLinFactX="100000" custLinFactY="46502" custLinFactNeighborX="127609" custLinFactNeighborY="100000"/>
      <dgm:spPr/>
    </dgm:pt>
    <dgm:pt modelId="{587FE16B-7A98-48D5-AAC0-9FB7895F017A}" type="pres">
      <dgm:prSet presAssocID="{1978FD1E-14EA-42A2-975F-82199DE411C4}" presName="Accent11" presStyleCnt="0"/>
      <dgm:spPr/>
    </dgm:pt>
    <dgm:pt modelId="{927E630A-EF8F-45A4-8D85-45B7DC13E30F}" type="pres">
      <dgm:prSet presAssocID="{1978FD1E-14EA-42A2-975F-82199DE411C4}" presName="AccentHold3" presStyleLbl="node1" presStyleIdx="12" presStyleCnt="17" custLinFactY="200000" custLinFactNeighborX="-84818" custLinFactNeighborY="216371"/>
      <dgm:spPr/>
    </dgm:pt>
    <dgm:pt modelId="{A9796C63-3AF4-4275-BE50-FE8F0C10877F}" type="pres">
      <dgm:prSet presAssocID="{3480C50F-2A5B-45D6-A701-297077FAAD1A}" presName="Child3" presStyleLbl="node1" presStyleIdx="13" presStyleCnt="17" custScaleX="193413" custScaleY="185041" custLinFactX="-150473" custLinFactNeighborX="-200000" custLinFactNeighborY="71238">
        <dgm:presLayoutVars>
          <dgm:chMax val="0"/>
          <dgm:chPref val="0"/>
        </dgm:presLayoutVars>
      </dgm:prSet>
      <dgm:spPr/>
      <dgm:t>
        <a:bodyPr/>
        <a:lstStyle/>
        <a:p>
          <a:endParaRPr lang="tr-TR"/>
        </a:p>
      </dgm:t>
    </dgm:pt>
    <dgm:pt modelId="{C78A21B4-A0FA-4C56-B0EA-F848D5C7E33B}" type="pres">
      <dgm:prSet presAssocID="{3480C50F-2A5B-45D6-A701-297077FAAD1A}" presName="Accent12" presStyleCnt="0"/>
      <dgm:spPr/>
    </dgm:pt>
    <dgm:pt modelId="{C6EE661A-A6CE-48CF-9E96-4CA064719F82}" type="pres">
      <dgm:prSet presAssocID="{3480C50F-2A5B-45D6-A701-297077FAAD1A}" presName="AccentHold1" presStyleLbl="node1" presStyleIdx="14" presStyleCnt="17" custLinFactX="-341378" custLinFactY="200000" custLinFactNeighborX="-400000" custLinFactNeighborY="254521"/>
      <dgm:spPr/>
    </dgm:pt>
    <dgm:pt modelId="{BAD9DA50-5D30-453F-9DAE-C6F3003AA7AA}" type="pres">
      <dgm:prSet presAssocID="{60CD09B4-6DB2-4D1B-9244-E72538EB00AF}" presName="Child4" presStyleLbl="node1" presStyleIdx="15" presStyleCnt="17" custScaleX="163682" custScaleY="170632" custLinFactX="100000" custLinFactNeighborX="124577" custLinFactNeighborY="-41369">
        <dgm:presLayoutVars>
          <dgm:chMax val="0"/>
          <dgm:chPref val="0"/>
        </dgm:presLayoutVars>
      </dgm:prSet>
      <dgm:spPr/>
      <dgm:t>
        <a:bodyPr/>
        <a:lstStyle/>
        <a:p>
          <a:endParaRPr lang="tr-TR"/>
        </a:p>
      </dgm:t>
    </dgm:pt>
    <dgm:pt modelId="{E90696F6-9CE8-4A71-BAD1-EC286D07FB8B}" type="pres">
      <dgm:prSet presAssocID="{60CD09B4-6DB2-4D1B-9244-E72538EB00AF}" presName="Accent13" presStyleCnt="0"/>
      <dgm:spPr/>
    </dgm:pt>
    <dgm:pt modelId="{3C867230-D06B-4905-B128-F32940356706}" type="pres">
      <dgm:prSet presAssocID="{60CD09B4-6DB2-4D1B-9244-E72538EB00AF}" presName="AccentHold1" presStyleLbl="node1" presStyleIdx="16" presStyleCnt="17" custLinFactNeighborX="-44706" custLinFactNeighborY="14911"/>
      <dgm:spPr/>
    </dgm:pt>
  </dgm:ptLst>
  <dgm:cxnLst>
    <dgm:cxn modelId="{5D159085-6A03-47CC-B257-325F7ACDDAE7}" type="presOf" srcId="{F6B1C9EF-9A6F-4202-ACE5-A30D4F0BC603}" destId="{07FEDED5-B932-42AE-86AC-BBCC31B17BA6}" srcOrd="0" destOrd="0" presId="urn:microsoft.com/office/officeart/2009/3/layout/CircleRelationship"/>
    <dgm:cxn modelId="{F9026453-8BFA-4364-ACFA-5B00847F8F16}" srcId="{7AB292F0-5986-499F-8BF2-41982715418E}" destId="{1B483BE4-7723-4FD1-A41C-E1F30287CE8F}" srcOrd="0" destOrd="0" parTransId="{2A57B8B8-F8C0-443F-930C-00532D628D5E}" sibTransId="{283CB6F8-9264-4979-83D6-12B65672C5C1}"/>
    <dgm:cxn modelId="{85E3A266-4E17-4CF4-8457-52CFBC706FD5}" srcId="{1B483BE4-7723-4FD1-A41C-E1F30287CE8F}" destId="{1978FD1E-14EA-42A2-975F-82199DE411C4}" srcOrd="1" destOrd="0" parTransId="{9784EC0D-4181-414A-B911-7B858687CCE1}" sibTransId="{0F6B4170-9486-4E4E-ADC7-2C3BEDB5B4EE}"/>
    <dgm:cxn modelId="{29BCF321-64CB-41DF-9AD5-E24A4FDFFCE5}" srcId="{1B483BE4-7723-4FD1-A41C-E1F30287CE8F}" destId="{F6B1C9EF-9A6F-4202-ACE5-A30D4F0BC603}" srcOrd="0" destOrd="0" parTransId="{B149C723-2B06-464D-AAE3-B6F18D4944BA}" sibTransId="{13EFEBB5-FC3F-4AA1-8E2F-6F0DDC076EF2}"/>
    <dgm:cxn modelId="{72D65E5A-8D14-4461-B716-584475D8DD9C}" type="presOf" srcId="{1B483BE4-7723-4FD1-A41C-E1F30287CE8F}" destId="{47FAB393-8BAF-4A22-8F02-6BE5F7DC9E47}" srcOrd="0" destOrd="0" presId="urn:microsoft.com/office/officeart/2009/3/layout/CircleRelationship"/>
    <dgm:cxn modelId="{B93B1641-8E6D-46D5-AD1D-B6371D69EEC6}" type="presOf" srcId="{60CD09B4-6DB2-4D1B-9244-E72538EB00AF}" destId="{BAD9DA50-5D30-453F-9DAE-C6F3003AA7AA}" srcOrd="0" destOrd="0" presId="urn:microsoft.com/office/officeart/2009/3/layout/CircleRelationship"/>
    <dgm:cxn modelId="{6D6C2F57-193F-4001-837E-8C5DF91B8479}" type="presOf" srcId="{3480C50F-2A5B-45D6-A701-297077FAAD1A}" destId="{A9796C63-3AF4-4275-BE50-FE8F0C10877F}" srcOrd="0" destOrd="0" presId="urn:microsoft.com/office/officeart/2009/3/layout/CircleRelationship"/>
    <dgm:cxn modelId="{DF805ECB-DCC3-46BA-9C21-D5C426822D63}" type="presOf" srcId="{7AB292F0-5986-499F-8BF2-41982715418E}" destId="{BEABC7E2-BFDC-46D4-92E2-39CDB662876C}" srcOrd="0" destOrd="0" presId="urn:microsoft.com/office/officeart/2009/3/layout/CircleRelationship"/>
    <dgm:cxn modelId="{3A25099A-F1BC-4321-B2B4-8BA1DC04B110}" srcId="{1B483BE4-7723-4FD1-A41C-E1F30287CE8F}" destId="{60CD09B4-6DB2-4D1B-9244-E72538EB00AF}" srcOrd="3" destOrd="0" parTransId="{0A7D3A5A-012A-4DC1-AE09-2BAD71A144F2}" sibTransId="{FB41C870-6A78-4E63-9BB1-4281FB3005CB}"/>
    <dgm:cxn modelId="{7618F04C-DE12-4EA6-B788-1542B29403FE}" type="presOf" srcId="{1978FD1E-14EA-42A2-975F-82199DE411C4}" destId="{3F3759DC-DBE4-4D5D-8599-0D766B9212E3}" srcOrd="0" destOrd="0" presId="urn:microsoft.com/office/officeart/2009/3/layout/CircleRelationship"/>
    <dgm:cxn modelId="{7B17E361-DC49-4D0A-8475-F45804607F4A}" srcId="{1B483BE4-7723-4FD1-A41C-E1F30287CE8F}" destId="{3480C50F-2A5B-45D6-A701-297077FAAD1A}" srcOrd="2" destOrd="0" parTransId="{D6D027EB-F335-48CC-8C72-40416D18E578}" sibTransId="{EE103AC2-2529-40C4-A62E-9F9DBDDF7333}"/>
    <dgm:cxn modelId="{982EC7FE-EF91-487A-B811-A469F569967D}" type="presParOf" srcId="{BEABC7E2-BFDC-46D4-92E2-39CDB662876C}" destId="{47FAB393-8BAF-4A22-8F02-6BE5F7DC9E47}" srcOrd="0" destOrd="0" presId="urn:microsoft.com/office/officeart/2009/3/layout/CircleRelationship"/>
    <dgm:cxn modelId="{3C2D993F-165C-4B50-A08C-71E8926B27CC}" type="presParOf" srcId="{BEABC7E2-BFDC-46D4-92E2-39CDB662876C}" destId="{C01124BE-03E7-426F-965F-8A4DB78272B3}" srcOrd="1" destOrd="0" presId="urn:microsoft.com/office/officeart/2009/3/layout/CircleRelationship"/>
    <dgm:cxn modelId="{9C75A749-0095-44E9-AABE-EBB83AC71105}" type="presParOf" srcId="{BEABC7E2-BFDC-46D4-92E2-39CDB662876C}" destId="{94896EEE-E481-43F0-A4F7-7CB8BD0F4D40}" srcOrd="2" destOrd="0" presId="urn:microsoft.com/office/officeart/2009/3/layout/CircleRelationship"/>
    <dgm:cxn modelId="{BC74F7C6-AF25-4B78-B39F-22882DD0C4B0}" type="presParOf" srcId="{BEABC7E2-BFDC-46D4-92E2-39CDB662876C}" destId="{16483269-37AF-4B27-8B03-0139CB7BFFCE}" srcOrd="3" destOrd="0" presId="urn:microsoft.com/office/officeart/2009/3/layout/CircleRelationship"/>
    <dgm:cxn modelId="{91C7A730-E783-4699-B1AF-C10A0FA46245}" type="presParOf" srcId="{BEABC7E2-BFDC-46D4-92E2-39CDB662876C}" destId="{D71FCEFA-70B3-4492-9CBC-6270EA140447}" srcOrd="4" destOrd="0" presId="urn:microsoft.com/office/officeart/2009/3/layout/CircleRelationship"/>
    <dgm:cxn modelId="{4E5895A2-422B-40D2-8854-6A35FC8402DA}" type="presParOf" srcId="{BEABC7E2-BFDC-46D4-92E2-39CDB662876C}" destId="{C681050D-4134-4902-8040-4FD052377ABB}" srcOrd="5" destOrd="0" presId="urn:microsoft.com/office/officeart/2009/3/layout/CircleRelationship"/>
    <dgm:cxn modelId="{883B6F47-447D-41D6-ABA6-BAFD82DC0754}" type="presParOf" srcId="{BEABC7E2-BFDC-46D4-92E2-39CDB662876C}" destId="{12685152-A360-4C6F-A6A7-097332281690}" srcOrd="6" destOrd="0" presId="urn:microsoft.com/office/officeart/2009/3/layout/CircleRelationship"/>
    <dgm:cxn modelId="{83A762B1-EE63-496E-A5FA-D617AD427BE9}" type="presParOf" srcId="{BEABC7E2-BFDC-46D4-92E2-39CDB662876C}" destId="{07FEDED5-B932-42AE-86AC-BBCC31B17BA6}" srcOrd="7" destOrd="0" presId="urn:microsoft.com/office/officeart/2009/3/layout/CircleRelationship"/>
    <dgm:cxn modelId="{09947120-4C15-417C-81CD-462CB544E872}" type="presParOf" srcId="{BEABC7E2-BFDC-46D4-92E2-39CDB662876C}" destId="{56211278-779A-48A7-8A46-51082C79D5B7}" srcOrd="8" destOrd="0" presId="urn:microsoft.com/office/officeart/2009/3/layout/CircleRelationship"/>
    <dgm:cxn modelId="{9880B1F6-C0E5-494D-9126-2C48C0B9662D}" type="presParOf" srcId="{56211278-779A-48A7-8A46-51082C79D5B7}" destId="{2E102F1C-2F1E-470F-858B-0179C1FDDF11}" srcOrd="0" destOrd="0" presId="urn:microsoft.com/office/officeart/2009/3/layout/CircleRelationship"/>
    <dgm:cxn modelId="{D9391B45-1A1C-46BD-A3A5-DB790EB40BF0}" type="presParOf" srcId="{BEABC7E2-BFDC-46D4-92E2-39CDB662876C}" destId="{FDE9327C-A0F7-4A74-82D9-5E833715523C}" srcOrd="9" destOrd="0" presId="urn:microsoft.com/office/officeart/2009/3/layout/CircleRelationship"/>
    <dgm:cxn modelId="{B8626B91-E0B4-4BED-BB1E-2ADAEADD8065}" type="presParOf" srcId="{FDE9327C-A0F7-4A74-82D9-5E833715523C}" destId="{1E4C18F7-FD91-45EE-B64D-DBC2F8908DDC}" srcOrd="0" destOrd="0" presId="urn:microsoft.com/office/officeart/2009/3/layout/CircleRelationship"/>
    <dgm:cxn modelId="{58540897-7EF2-45C2-9DF9-A2377CC2E01E}" type="presParOf" srcId="{BEABC7E2-BFDC-46D4-92E2-39CDB662876C}" destId="{3F3759DC-DBE4-4D5D-8599-0D766B9212E3}" srcOrd="10" destOrd="0" presId="urn:microsoft.com/office/officeart/2009/3/layout/CircleRelationship"/>
    <dgm:cxn modelId="{122A7ABF-DE2F-4229-9EA3-E90D0F7AACCE}" type="presParOf" srcId="{BEABC7E2-BFDC-46D4-92E2-39CDB662876C}" destId="{A1F11B76-04EE-4354-AFE3-DAF84DD1C45E}" srcOrd="11" destOrd="0" presId="urn:microsoft.com/office/officeart/2009/3/layout/CircleRelationship"/>
    <dgm:cxn modelId="{33A070AC-1EEC-4FEE-9615-D274EB94708D}" type="presParOf" srcId="{A1F11B76-04EE-4354-AFE3-DAF84DD1C45E}" destId="{62806CCB-2D5C-4C8D-8BC5-EF7D40B72BA3}" srcOrd="0" destOrd="0" presId="urn:microsoft.com/office/officeart/2009/3/layout/CircleRelationship"/>
    <dgm:cxn modelId="{AE21C6F6-C426-422B-AA3F-B7E913D1A3F7}" type="presParOf" srcId="{BEABC7E2-BFDC-46D4-92E2-39CDB662876C}" destId="{BB656763-02C6-4F88-94DC-6FEFFB7CCBAB}" srcOrd="12" destOrd="0" presId="urn:microsoft.com/office/officeart/2009/3/layout/CircleRelationship"/>
    <dgm:cxn modelId="{B1C48619-E53C-43AE-99A7-6401974DEF95}" type="presParOf" srcId="{BB656763-02C6-4F88-94DC-6FEFFB7CCBAB}" destId="{CFB26BAD-41DA-4353-8F7A-CF42D601637B}" srcOrd="0" destOrd="0" presId="urn:microsoft.com/office/officeart/2009/3/layout/CircleRelationship"/>
    <dgm:cxn modelId="{4461543A-A607-44E3-9F2D-D6B2F2D61852}" type="presParOf" srcId="{BEABC7E2-BFDC-46D4-92E2-39CDB662876C}" destId="{587FE16B-7A98-48D5-AAC0-9FB7895F017A}" srcOrd="13" destOrd="0" presId="urn:microsoft.com/office/officeart/2009/3/layout/CircleRelationship"/>
    <dgm:cxn modelId="{46FA8D02-9FEE-40FD-BDEA-67B3ECDDC892}" type="presParOf" srcId="{587FE16B-7A98-48D5-AAC0-9FB7895F017A}" destId="{927E630A-EF8F-45A4-8D85-45B7DC13E30F}" srcOrd="0" destOrd="0" presId="urn:microsoft.com/office/officeart/2009/3/layout/CircleRelationship"/>
    <dgm:cxn modelId="{3D945D25-E666-4AFA-9616-22CC136C7783}" type="presParOf" srcId="{BEABC7E2-BFDC-46D4-92E2-39CDB662876C}" destId="{A9796C63-3AF4-4275-BE50-FE8F0C10877F}" srcOrd="14" destOrd="0" presId="urn:microsoft.com/office/officeart/2009/3/layout/CircleRelationship"/>
    <dgm:cxn modelId="{AEF4390A-8A51-42E7-93AF-2E26C73BA15A}" type="presParOf" srcId="{BEABC7E2-BFDC-46D4-92E2-39CDB662876C}" destId="{C78A21B4-A0FA-4C56-B0EA-F848D5C7E33B}" srcOrd="15" destOrd="0" presId="urn:microsoft.com/office/officeart/2009/3/layout/CircleRelationship"/>
    <dgm:cxn modelId="{472E2709-2BED-4832-B7E2-BA4FE43A396F}" type="presParOf" srcId="{C78A21B4-A0FA-4C56-B0EA-F848D5C7E33B}" destId="{C6EE661A-A6CE-48CF-9E96-4CA064719F82}" srcOrd="0" destOrd="0" presId="urn:microsoft.com/office/officeart/2009/3/layout/CircleRelationship"/>
    <dgm:cxn modelId="{57E3596B-8522-459C-A90F-561C84F9A2A2}" type="presParOf" srcId="{BEABC7E2-BFDC-46D4-92E2-39CDB662876C}" destId="{BAD9DA50-5D30-453F-9DAE-C6F3003AA7AA}" srcOrd="16" destOrd="0" presId="urn:microsoft.com/office/officeart/2009/3/layout/CircleRelationship"/>
    <dgm:cxn modelId="{0072AEE6-4A50-4330-B02C-0EE9FED296A8}" type="presParOf" srcId="{BEABC7E2-BFDC-46D4-92E2-39CDB662876C}" destId="{E90696F6-9CE8-4A71-BAD1-EC286D07FB8B}" srcOrd="17" destOrd="0" presId="urn:microsoft.com/office/officeart/2009/3/layout/CircleRelationship"/>
    <dgm:cxn modelId="{46B0EFFF-88F3-463C-9C5C-CE8C158AEC65}" type="presParOf" srcId="{E90696F6-9CE8-4A71-BAD1-EC286D07FB8B}" destId="{3C867230-D06B-4905-B128-F32940356706}" srcOrd="0" destOrd="0" presId="urn:microsoft.com/office/officeart/2009/3/layout/CircleRelationship"/>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dirty="0"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C106BCB2-9FA8-4F8D-803E-658729725E47}" type="presOf" srcId="{190F4928-E1E4-4DBB-BEF3-F88FDCB45E61}" destId="{9B891A10-9F93-434D-9B18-A4AABC3528AD}" srcOrd="0" destOrd="0" presId="urn:microsoft.com/office/officeart/2005/8/layout/hChevron3"/>
    <dgm:cxn modelId="{7EAB8DE8-1637-4908-A091-B099A7DF6857}" type="presOf" srcId="{9760DC9B-F2BE-4099-942D-79204F4AD244}" destId="{846A4B04-42D5-43EE-9EE7-1E2D8FAEC0C2}"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0880975-74A9-4672-A830-1D18B95C73D9}" srcId="{9760DC9B-F2BE-4099-942D-79204F4AD244}" destId="{84C7E155-22FD-4C9A-80F2-286C57991394}" srcOrd="1" destOrd="0" parTransId="{30ADBE1E-25AD-4BB1-986F-6E7948CA42E6}" sibTransId="{BADB3939-6C0C-4564-8C7B-5E22219D1DB5}"/>
    <dgm:cxn modelId="{F64B3E85-30D9-4431-A049-6E10C1DC1B83}" type="presOf" srcId="{CF1FACA8-8E3A-4DD6-8967-1C0C6A60FFEB}" destId="{D5BE4F38-1013-49A4-92D3-475C4BC8BE6A}"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52BD02D0-CB47-4A57-B377-78A83660E755}" type="presOf" srcId="{29B07A9B-758D-4B21-AA1D-5D156007851D}" destId="{624C2BBB-E225-457B-9030-4059AD5FDDB1}"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4A7EE320-A259-42C7-AE0B-895D84D9006D}" srcId="{9760DC9B-F2BE-4099-942D-79204F4AD244}" destId="{190F4928-E1E4-4DBB-BEF3-F88FDCB45E61}" srcOrd="5" destOrd="0" parTransId="{0FAA3656-BEF2-48A6-A34D-5A3AF2F06009}" sibTransId="{DA5FB226-68DF-4C2A-9712-165F26F88BB9}"/>
    <dgm:cxn modelId="{D1DE2C72-7E52-4B9C-AF8C-41BCA688F75F}" type="presOf" srcId="{84C7E155-22FD-4C9A-80F2-286C57991394}" destId="{10C4BF1F-27B7-4C3B-BBA3-4D2570A5BEDE}"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F2B3E644-D98F-4ED9-AA14-A9ED6CD60967}" type="presOf" srcId="{6D8F616C-5560-4CFA-9142-DE89A3921BF2}" destId="{B825B2F3-592F-4595-A1FE-D4717540E29F}" srcOrd="0" destOrd="0" presId="urn:microsoft.com/office/officeart/2005/8/layout/hChevron3"/>
    <dgm:cxn modelId="{D5F482CF-01B8-460B-8BE1-71BC44EE4C60}" type="presOf" srcId="{9971BDDA-7F5A-4283-BABC-2783F2DAEC2A}" destId="{731FA5CE-5300-4FB1-B873-8E580626F98D}" srcOrd="0" destOrd="0" presId="urn:microsoft.com/office/officeart/2005/8/layout/hChevron3"/>
    <dgm:cxn modelId="{C9F60910-8AF0-4AAB-9018-F4738742576C}" type="presParOf" srcId="{846A4B04-42D5-43EE-9EE7-1E2D8FAEC0C2}" destId="{D5BE4F38-1013-49A4-92D3-475C4BC8BE6A}" srcOrd="0" destOrd="0" presId="urn:microsoft.com/office/officeart/2005/8/layout/hChevron3"/>
    <dgm:cxn modelId="{0BEB9B73-4831-430A-8446-07F3F90A5900}" type="presParOf" srcId="{846A4B04-42D5-43EE-9EE7-1E2D8FAEC0C2}" destId="{6EEDA9E6-F5CD-4925-9D60-2CD4CAFC7D67}" srcOrd="1" destOrd="0" presId="urn:microsoft.com/office/officeart/2005/8/layout/hChevron3"/>
    <dgm:cxn modelId="{83A625B0-F8A1-42C3-82A7-70A177377868}" type="presParOf" srcId="{846A4B04-42D5-43EE-9EE7-1E2D8FAEC0C2}" destId="{10C4BF1F-27B7-4C3B-BBA3-4D2570A5BEDE}" srcOrd="2" destOrd="0" presId="urn:microsoft.com/office/officeart/2005/8/layout/hChevron3"/>
    <dgm:cxn modelId="{561F2E4A-D7AB-449D-9DDA-8B64B1E5CD9A}" type="presParOf" srcId="{846A4B04-42D5-43EE-9EE7-1E2D8FAEC0C2}" destId="{5D081AB1-DF61-4008-84D7-14292ADDA097}" srcOrd="3" destOrd="0" presId="urn:microsoft.com/office/officeart/2005/8/layout/hChevron3"/>
    <dgm:cxn modelId="{AB68C66D-B9A7-4906-8CEB-4B0DFDE9D92D}" type="presParOf" srcId="{846A4B04-42D5-43EE-9EE7-1E2D8FAEC0C2}" destId="{731FA5CE-5300-4FB1-B873-8E580626F98D}" srcOrd="4" destOrd="0" presId="urn:microsoft.com/office/officeart/2005/8/layout/hChevron3"/>
    <dgm:cxn modelId="{11175DD4-BBBE-45E8-BF0F-B061A27AF181}" type="presParOf" srcId="{846A4B04-42D5-43EE-9EE7-1E2D8FAEC0C2}" destId="{C808C3B9-2886-4F6C-8942-88251E22EFD2}" srcOrd="5" destOrd="0" presId="urn:microsoft.com/office/officeart/2005/8/layout/hChevron3"/>
    <dgm:cxn modelId="{B8CD7442-8988-48B0-B1BC-0596B02B3E72}" type="presParOf" srcId="{846A4B04-42D5-43EE-9EE7-1E2D8FAEC0C2}" destId="{624C2BBB-E225-457B-9030-4059AD5FDDB1}" srcOrd="6" destOrd="0" presId="urn:microsoft.com/office/officeart/2005/8/layout/hChevron3"/>
    <dgm:cxn modelId="{32564340-C2B0-46BF-932E-9DF04637E076}" type="presParOf" srcId="{846A4B04-42D5-43EE-9EE7-1E2D8FAEC0C2}" destId="{347E1C1E-973C-4DD3-AA23-898DC4EBC2DA}" srcOrd="7" destOrd="0" presId="urn:microsoft.com/office/officeart/2005/8/layout/hChevron3"/>
    <dgm:cxn modelId="{81E9CBC4-CCBD-49FE-8EA6-B1610F1B55F7}" type="presParOf" srcId="{846A4B04-42D5-43EE-9EE7-1E2D8FAEC0C2}" destId="{B825B2F3-592F-4595-A1FE-D4717540E29F}" srcOrd="8" destOrd="0" presId="urn:microsoft.com/office/officeart/2005/8/layout/hChevron3"/>
    <dgm:cxn modelId="{5EDBF400-8352-433F-8D42-8B92F55B6331}" type="presParOf" srcId="{846A4B04-42D5-43EE-9EE7-1E2D8FAEC0C2}" destId="{78285BEB-221E-4EF4-9C0B-D3C87E78ECE1}" srcOrd="9" destOrd="0" presId="urn:microsoft.com/office/officeart/2005/8/layout/hChevron3"/>
    <dgm:cxn modelId="{63619A1C-E50B-4EE3-9B58-2C932C9AB9F0}"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7AB292F0-5986-499F-8BF2-41982715418E}"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tr-TR"/>
        </a:p>
      </dgm:t>
    </dgm:pt>
    <dgm:pt modelId="{1B483BE4-7723-4FD1-A41C-E1F30287CE8F}">
      <dgm:prSet phldrT="[Metin]" custT="1"/>
      <dgm:spPr/>
      <dgm:t>
        <a:bodyPr/>
        <a:lstStyle/>
        <a:p>
          <a:r>
            <a:rPr lang="tr-TR" sz="1400" dirty="0" smtClean="0"/>
            <a:t>Su Yönetimi Genel Müdürlüğü</a:t>
          </a:r>
          <a:endParaRPr lang="tr-TR" sz="1400" dirty="0"/>
        </a:p>
      </dgm:t>
    </dgm:pt>
    <dgm:pt modelId="{2A57B8B8-F8C0-443F-930C-00532D628D5E}" type="parTrans" cxnId="{F9026453-8BFA-4364-ACFA-5B00847F8F16}">
      <dgm:prSet/>
      <dgm:spPr/>
      <dgm:t>
        <a:bodyPr/>
        <a:lstStyle/>
        <a:p>
          <a:endParaRPr lang="tr-TR"/>
        </a:p>
      </dgm:t>
    </dgm:pt>
    <dgm:pt modelId="{283CB6F8-9264-4979-83D6-12B65672C5C1}" type="sibTrans" cxnId="{F9026453-8BFA-4364-ACFA-5B00847F8F16}">
      <dgm:prSet/>
      <dgm:spPr/>
      <dgm:t>
        <a:bodyPr/>
        <a:lstStyle/>
        <a:p>
          <a:endParaRPr lang="tr-TR"/>
        </a:p>
      </dgm:t>
    </dgm:pt>
    <dgm:pt modelId="{1978FD1E-14EA-42A2-975F-82199DE411C4}">
      <dgm:prSet phldrT="[Metin]" custT="1"/>
      <dgm:spPr>
        <a:solidFill>
          <a:schemeClr val="accent6"/>
        </a:solidFill>
      </dgm:spPr>
      <dgm:t>
        <a:bodyPr/>
        <a:lstStyle/>
        <a:p>
          <a:r>
            <a:rPr lang="tr-TR" sz="1100" dirty="0" smtClean="0"/>
            <a:t>Su Yönetimi Genel Müdürlüğü,  </a:t>
          </a:r>
        </a:p>
        <a:p>
          <a:r>
            <a:rPr lang="tr-TR" sz="1100" dirty="0" smtClean="0"/>
            <a:t>Coğrafi Bilgi Sistemleri Genel Müdürlüğü,</a:t>
          </a:r>
        </a:p>
        <a:p>
          <a:r>
            <a:rPr lang="tr-TR" sz="1100" dirty="0" smtClean="0"/>
            <a:t> Haberleşme Genel Müdürlüğü.</a:t>
          </a:r>
        </a:p>
      </dgm:t>
    </dgm:pt>
    <dgm:pt modelId="{9784EC0D-4181-414A-B911-7B858687CCE1}" type="parTrans" cxnId="{85E3A266-4E17-4CF4-8457-52CFBC706FD5}">
      <dgm:prSet/>
      <dgm:spPr/>
      <dgm:t>
        <a:bodyPr/>
        <a:lstStyle/>
        <a:p>
          <a:endParaRPr lang="tr-TR"/>
        </a:p>
      </dgm:t>
    </dgm:pt>
    <dgm:pt modelId="{0F6B4170-9486-4E4E-ADC7-2C3BEDB5B4EE}" type="sibTrans" cxnId="{85E3A266-4E17-4CF4-8457-52CFBC706FD5}">
      <dgm:prSet/>
      <dgm:spPr/>
      <dgm:t>
        <a:bodyPr/>
        <a:lstStyle/>
        <a:p>
          <a:endParaRPr lang="tr-TR"/>
        </a:p>
      </dgm:t>
    </dgm:pt>
    <dgm:pt modelId="{3480C50F-2A5B-45D6-A701-297077FAAD1A}">
      <dgm:prSet phldrT="[Metin]" custT="1"/>
      <dgm:spPr>
        <a:solidFill>
          <a:schemeClr val="accent2"/>
        </a:solidFill>
      </dgm:spPr>
      <dgm:t>
        <a:bodyPr/>
        <a:lstStyle/>
        <a:p>
          <a:r>
            <a:rPr lang="tr-TR" sz="1100" dirty="0" smtClean="0"/>
            <a:t>Türkiye Su Enstitüsü, TÜBİTAK, TÜİK, </a:t>
          </a:r>
        </a:p>
        <a:p>
          <a:r>
            <a:rPr lang="tr-TR" sz="1100" dirty="0" smtClean="0"/>
            <a:t>Kalkınma Ajansları</a:t>
          </a:r>
          <a:endParaRPr lang="tr-TR" sz="1100" dirty="0"/>
        </a:p>
      </dgm:t>
    </dgm:pt>
    <dgm:pt modelId="{D6D027EB-F335-48CC-8C72-40416D18E578}" type="parTrans" cxnId="{7B17E361-DC49-4D0A-8475-F45804607F4A}">
      <dgm:prSet/>
      <dgm:spPr/>
      <dgm:t>
        <a:bodyPr/>
        <a:lstStyle/>
        <a:p>
          <a:endParaRPr lang="tr-TR"/>
        </a:p>
      </dgm:t>
    </dgm:pt>
    <dgm:pt modelId="{EE103AC2-2529-40C4-A62E-9F9DBDDF7333}" type="sibTrans" cxnId="{7B17E361-DC49-4D0A-8475-F45804607F4A}">
      <dgm:prSet/>
      <dgm:spPr/>
      <dgm:t>
        <a:bodyPr/>
        <a:lstStyle/>
        <a:p>
          <a:endParaRPr lang="tr-TR"/>
        </a:p>
      </dgm:t>
    </dgm:pt>
    <dgm:pt modelId="{60CD09B4-6DB2-4D1B-9244-E72538EB00AF}">
      <dgm:prSet phldrT="[Metin]" custT="1"/>
      <dgm:spPr>
        <a:solidFill>
          <a:schemeClr val="accent4"/>
        </a:solidFill>
      </dgm:spPr>
      <dgm:t>
        <a:bodyPr/>
        <a:lstStyle/>
        <a:p>
          <a:r>
            <a:rPr lang="tr-TR" sz="1000" dirty="0" smtClean="0">
              <a:solidFill>
                <a:schemeClr val="bg2">
                  <a:lumMod val="10000"/>
                </a:schemeClr>
              </a:solidFill>
            </a:rPr>
            <a:t>TBMM Bilgi İşlem Başkanlığı, Başbakanlık Hazine Müsteşarlığı, Başbakanlık Atatürk Kültür, Dil ve Tarih Yüksek Kurumu, Başbakanlık Kanunlar ve Kararlar Genel Müdürlüğü, Başbakanlık Mevzuatı Geliştirme ve Yayın Genel Müdürlüğü, Sosyal Yardımlar Genel Müdürlüğü, ABB Çeviri ve Eşgüdüm Başkanlığı, TÜBİTAK, Sanayi Bölgeleri Genel Müdürlüğü, Sanayi Genel Müdürlüğü, Sanayi Ürünleri Güvenliği Genel Müdürlüğü, Tapu ve Kadastro Genel Müdürlüğü, Coğrafi Bilgi Sistemleri Genel Müdürlüğü, Ulusal Bor Araştırma Enstitüsü, Bitkisel Üretim Genel Müdürlüğü, Balıkçılık ve Su Ürünleri Genel Müdürlüğü, Gıda Kontrol Genel Müdürlüğü, Hayvancılık Genel Müdürlüğü, Esnaf ve Sanatkarlar Genel Müdürlüğü, İç Ticaret Genel Müdürlüğü, Kooperatifçilik Genel Müdürlüğü, Gümrük Muhafaza Genel Müdürlüğü, Nüfus ve Vatandaşlık İşleri Genel Müdürlüğü, Su Yönetimi Genel Müdürlüğü, Sağlık Bilgi Sistemleri Genel Müdürlüğü, Ulaştırma, Denizcilik ve Haberleşme Araştırmaları Genel Müdürlüğü.</a:t>
          </a:r>
        </a:p>
      </dgm:t>
    </dgm:pt>
    <dgm:pt modelId="{0A7D3A5A-012A-4DC1-AE09-2BAD71A144F2}" type="parTrans" cxnId="{3A25099A-F1BC-4321-B2B4-8BA1DC04B110}">
      <dgm:prSet/>
      <dgm:spPr/>
      <dgm:t>
        <a:bodyPr/>
        <a:lstStyle/>
        <a:p>
          <a:endParaRPr lang="tr-TR"/>
        </a:p>
      </dgm:t>
    </dgm:pt>
    <dgm:pt modelId="{FB41C870-6A78-4E63-9BB1-4281FB3005CB}" type="sibTrans" cxnId="{3A25099A-F1BC-4321-B2B4-8BA1DC04B110}">
      <dgm:prSet/>
      <dgm:spPr/>
      <dgm:t>
        <a:bodyPr/>
        <a:lstStyle/>
        <a:p>
          <a:endParaRPr lang="tr-TR"/>
        </a:p>
      </dgm:t>
    </dgm:pt>
    <dgm:pt modelId="{BEABC7E2-BFDC-46D4-92E2-39CDB662876C}" type="pres">
      <dgm:prSet presAssocID="{7AB292F0-5986-499F-8BF2-41982715418E}" presName="Name0" presStyleCnt="0">
        <dgm:presLayoutVars>
          <dgm:chMax val="1"/>
          <dgm:chPref val="1"/>
        </dgm:presLayoutVars>
      </dgm:prSet>
      <dgm:spPr/>
      <dgm:t>
        <a:bodyPr/>
        <a:lstStyle/>
        <a:p>
          <a:endParaRPr lang="tr-TR"/>
        </a:p>
      </dgm:t>
    </dgm:pt>
    <dgm:pt modelId="{47FAB393-8BAF-4A22-8F02-6BE5F7DC9E47}" type="pres">
      <dgm:prSet presAssocID="{1B483BE4-7723-4FD1-A41C-E1F30287CE8F}" presName="Parent" presStyleLbl="node0" presStyleIdx="0" presStyleCnt="1" custScaleX="50679" custScaleY="49277" custLinFactNeighborX="-10948" custLinFactNeighborY="48908">
        <dgm:presLayoutVars>
          <dgm:chMax val="5"/>
          <dgm:chPref val="5"/>
        </dgm:presLayoutVars>
      </dgm:prSet>
      <dgm:spPr/>
      <dgm:t>
        <a:bodyPr/>
        <a:lstStyle/>
        <a:p>
          <a:endParaRPr lang="tr-TR"/>
        </a:p>
      </dgm:t>
    </dgm:pt>
    <dgm:pt modelId="{C01124BE-03E7-426F-965F-8A4DB78272B3}" type="pres">
      <dgm:prSet presAssocID="{1B483BE4-7723-4FD1-A41C-E1F30287CE8F}" presName="Accent1" presStyleLbl="node1" presStyleIdx="0" presStyleCnt="15" custLinFactX="59756" custLinFactNeighborX="100000" custLinFactNeighborY="-30012"/>
      <dgm:spPr/>
      <dgm:t>
        <a:bodyPr/>
        <a:lstStyle/>
        <a:p>
          <a:endParaRPr lang="tr-TR"/>
        </a:p>
      </dgm:t>
    </dgm:pt>
    <dgm:pt modelId="{94896EEE-E481-43F0-A4F7-7CB8BD0F4D40}" type="pres">
      <dgm:prSet presAssocID="{1B483BE4-7723-4FD1-A41C-E1F30287CE8F}" presName="Accent2" presStyleLbl="node1" presStyleIdx="1" presStyleCnt="15" custLinFactX="-114613" custLinFactNeighborX="-200000" custLinFactNeighborY="75069"/>
      <dgm:spPr/>
    </dgm:pt>
    <dgm:pt modelId="{16483269-37AF-4B27-8B03-0139CB7BFFCE}" type="pres">
      <dgm:prSet presAssocID="{1B483BE4-7723-4FD1-A41C-E1F30287CE8F}" presName="Accent3" presStyleLbl="node1" presStyleIdx="2" presStyleCnt="15" custLinFactX="210396" custLinFactY="554894" custLinFactNeighborX="300000" custLinFactNeighborY="600000"/>
      <dgm:spPr/>
    </dgm:pt>
    <dgm:pt modelId="{D71FCEFA-70B3-4492-9CBC-6270EA140447}" type="pres">
      <dgm:prSet presAssocID="{1B483BE4-7723-4FD1-A41C-E1F30287CE8F}" presName="Accent4" presStyleLbl="node1" presStyleIdx="3" presStyleCnt="15" custLinFactX="-31790" custLinFactY="-375047" custLinFactNeighborX="-100000" custLinFactNeighborY="-400000"/>
      <dgm:spPr/>
    </dgm:pt>
    <dgm:pt modelId="{C681050D-4134-4902-8040-4FD052377ABB}" type="pres">
      <dgm:prSet presAssocID="{1B483BE4-7723-4FD1-A41C-E1F30287CE8F}" presName="Accent5" presStyleLbl="node1" presStyleIdx="4" presStyleCnt="15" custLinFactNeighborX="96863" custLinFactNeighborY="-48462"/>
      <dgm:spPr/>
    </dgm:pt>
    <dgm:pt modelId="{12685152-A360-4C6F-A6A7-097332281690}" type="pres">
      <dgm:prSet presAssocID="{1B483BE4-7723-4FD1-A41C-E1F30287CE8F}" presName="Accent6" presStyleLbl="node1" presStyleIdx="5" presStyleCnt="15" custLinFactX="1000000" custLinFactY="400000" custLinFactNeighborX="1046614" custLinFactNeighborY="422960"/>
      <dgm:spPr/>
    </dgm:pt>
    <dgm:pt modelId="{83E37129-C502-4B4C-A2DB-87C1D2472E3F}" type="pres">
      <dgm:prSet presAssocID="{1978FD1E-14EA-42A2-975F-82199DE411C4}" presName="Child1" presStyleLbl="node1" presStyleIdx="6" presStyleCnt="15" custScaleX="142736" custScaleY="140299" custLinFactNeighborX="69029" custLinFactNeighborY="27710">
        <dgm:presLayoutVars>
          <dgm:chMax val="0"/>
          <dgm:chPref val="0"/>
        </dgm:presLayoutVars>
      </dgm:prSet>
      <dgm:spPr/>
      <dgm:t>
        <a:bodyPr/>
        <a:lstStyle/>
        <a:p>
          <a:endParaRPr lang="tr-TR"/>
        </a:p>
      </dgm:t>
    </dgm:pt>
    <dgm:pt modelId="{4942B493-4114-4A3C-9978-BC2E8A48995B}" type="pres">
      <dgm:prSet presAssocID="{1978FD1E-14EA-42A2-975F-82199DE411C4}" presName="Accent7" presStyleCnt="0"/>
      <dgm:spPr/>
    </dgm:pt>
    <dgm:pt modelId="{62806CCB-2D5C-4C8D-8BC5-EF7D40B72BA3}" type="pres">
      <dgm:prSet presAssocID="{1978FD1E-14EA-42A2-975F-82199DE411C4}" presName="AccentHold1" presStyleLbl="node1" presStyleIdx="7" presStyleCnt="15" custLinFactY="500000" custLinFactNeighborX="46799" custLinFactNeighborY="530402"/>
      <dgm:spPr/>
    </dgm:pt>
    <dgm:pt modelId="{E0DC92E2-F4C2-4142-9D9C-F7E5CC87E00E}" type="pres">
      <dgm:prSet presAssocID="{1978FD1E-14EA-42A2-975F-82199DE411C4}" presName="Accent8" presStyleCnt="0"/>
      <dgm:spPr/>
    </dgm:pt>
    <dgm:pt modelId="{CFB26BAD-41DA-4353-8F7A-CF42D601637B}" type="pres">
      <dgm:prSet presAssocID="{1978FD1E-14EA-42A2-975F-82199DE411C4}" presName="AccentHold2" presStyleLbl="node1" presStyleIdx="8" presStyleCnt="15" custLinFactX="201165" custLinFactY="104150" custLinFactNeighborX="300000" custLinFactNeighborY="200000"/>
      <dgm:spPr/>
    </dgm:pt>
    <dgm:pt modelId="{3F7E9DBE-1022-49E6-A6AF-FAB3532D5AB6}" type="pres">
      <dgm:prSet presAssocID="{3480C50F-2A5B-45D6-A701-297077FAAD1A}" presName="Child2" presStyleLbl="node1" presStyleIdx="9" presStyleCnt="15" custLinFactX="-100000" custLinFactY="100000" custLinFactNeighborX="-194420" custLinFactNeighborY="187749">
        <dgm:presLayoutVars>
          <dgm:chMax val="0"/>
          <dgm:chPref val="0"/>
        </dgm:presLayoutVars>
      </dgm:prSet>
      <dgm:spPr/>
      <dgm:t>
        <a:bodyPr/>
        <a:lstStyle/>
        <a:p>
          <a:endParaRPr lang="tr-TR"/>
        </a:p>
      </dgm:t>
    </dgm:pt>
    <dgm:pt modelId="{0AE859F1-BD10-46D1-999F-DABBBB51CE62}" type="pres">
      <dgm:prSet presAssocID="{3480C50F-2A5B-45D6-A701-297077FAAD1A}" presName="Accent9" presStyleCnt="0"/>
      <dgm:spPr/>
    </dgm:pt>
    <dgm:pt modelId="{C6EE661A-A6CE-48CF-9E96-4CA064719F82}" type="pres">
      <dgm:prSet presAssocID="{3480C50F-2A5B-45D6-A701-297077FAAD1A}" presName="AccentHold1" presStyleLbl="node1" presStyleIdx="10" presStyleCnt="15" custLinFactX="-200000" custLinFactNeighborX="-224337" custLinFactNeighborY="79196"/>
      <dgm:spPr/>
    </dgm:pt>
    <dgm:pt modelId="{ABA60800-00D5-4D1C-AD63-81D0FDB589D4}" type="pres">
      <dgm:prSet presAssocID="{3480C50F-2A5B-45D6-A701-297077FAAD1A}" presName="Accent10" presStyleCnt="0"/>
      <dgm:spPr/>
    </dgm:pt>
    <dgm:pt modelId="{6C04619A-7307-4FD5-A825-C91B65FB8931}" type="pres">
      <dgm:prSet presAssocID="{3480C50F-2A5B-45D6-A701-297077FAAD1A}" presName="AccentHold2" presStyleLbl="node1" presStyleIdx="11" presStyleCnt="15" custLinFactX="800000" custLinFactY="200000" custLinFactNeighborX="880208" custLinFactNeighborY="261801"/>
      <dgm:spPr/>
    </dgm:pt>
    <dgm:pt modelId="{C081F7DE-D437-41DC-9C02-DA093C7474D5}" type="pres">
      <dgm:prSet presAssocID="{3480C50F-2A5B-45D6-A701-297077FAAD1A}" presName="Accent11" presStyleCnt="0"/>
      <dgm:spPr/>
    </dgm:pt>
    <dgm:pt modelId="{AB1933A1-5B62-4E67-80CE-92473BABC14A}" type="pres">
      <dgm:prSet presAssocID="{3480C50F-2A5B-45D6-A701-297077FAAD1A}" presName="AccentHold3" presStyleLbl="node1" presStyleIdx="12" presStyleCnt="15" custLinFactX="-200000" custLinFactY="-483072" custLinFactNeighborX="-250788" custLinFactNeighborY="-500000"/>
      <dgm:spPr/>
    </dgm:pt>
    <dgm:pt modelId="{D5C2A81F-E6D4-4E16-8060-051357F18073}" type="pres">
      <dgm:prSet presAssocID="{60CD09B4-6DB2-4D1B-9244-E72538EB00AF}" presName="Child3" presStyleLbl="node1" presStyleIdx="13" presStyleCnt="15" custScaleX="338031" custScaleY="332943" custLinFactNeighborX="-58112" custLinFactNeighborY="-67153">
        <dgm:presLayoutVars>
          <dgm:chMax val="0"/>
          <dgm:chPref val="0"/>
        </dgm:presLayoutVars>
      </dgm:prSet>
      <dgm:spPr/>
      <dgm:t>
        <a:bodyPr/>
        <a:lstStyle/>
        <a:p>
          <a:endParaRPr lang="tr-TR"/>
        </a:p>
      </dgm:t>
    </dgm:pt>
    <dgm:pt modelId="{FCE84B32-14AF-475B-9895-1C84F1041333}" type="pres">
      <dgm:prSet presAssocID="{60CD09B4-6DB2-4D1B-9244-E72538EB00AF}" presName="Accent12" presStyleCnt="0"/>
      <dgm:spPr/>
    </dgm:pt>
    <dgm:pt modelId="{3C867230-D06B-4905-B128-F32940356706}" type="pres">
      <dgm:prSet presAssocID="{60CD09B4-6DB2-4D1B-9244-E72538EB00AF}" presName="AccentHold1" presStyleLbl="node1" presStyleIdx="14" presStyleCnt="15" custLinFactY="389807" custLinFactNeighborX="4562" custLinFactNeighborY="400000"/>
      <dgm:spPr/>
    </dgm:pt>
  </dgm:ptLst>
  <dgm:cxnLst>
    <dgm:cxn modelId="{F9026453-8BFA-4364-ACFA-5B00847F8F16}" srcId="{7AB292F0-5986-499F-8BF2-41982715418E}" destId="{1B483BE4-7723-4FD1-A41C-E1F30287CE8F}" srcOrd="0" destOrd="0" parTransId="{2A57B8B8-F8C0-443F-930C-00532D628D5E}" sibTransId="{283CB6F8-9264-4979-83D6-12B65672C5C1}"/>
    <dgm:cxn modelId="{85E3A266-4E17-4CF4-8457-52CFBC706FD5}" srcId="{1B483BE4-7723-4FD1-A41C-E1F30287CE8F}" destId="{1978FD1E-14EA-42A2-975F-82199DE411C4}" srcOrd="0" destOrd="0" parTransId="{9784EC0D-4181-414A-B911-7B858687CCE1}" sibTransId="{0F6B4170-9486-4E4E-ADC7-2C3BEDB5B4EE}"/>
    <dgm:cxn modelId="{32F6D1BB-D46D-433A-A913-571CE881FC56}" type="presOf" srcId="{1B483BE4-7723-4FD1-A41C-E1F30287CE8F}" destId="{47FAB393-8BAF-4A22-8F02-6BE5F7DC9E47}" srcOrd="0" destOrd="0" presId="urn:microsoft.com/office/officeart/2009/3/layout/CircleRelationship"/>
    <dgm:cxn modelId="{05464E1C-51FD-4ECC-9D1E-ABE50EB7EDE2}" type="presOf" srcId="{1978FD1E-14EA-42A2-975F-82199DE411C4}" destId="{83E37129-C502-4B4C-A2DB-87C1D2472E3F}" srcOrd="0" destOrd="0" presId="urn:microsoft.com/office/officeart/2009/3/layout/CircleRelationship"/>
    <dgm:cxn modelId="{3A25099A-F1BC-4321-B2B4-8BA1DC04B110}" srcId="{1B483BE4-7723-4FD1-A41C-E1F30287CE8F}" destId="{60CD09B4-6DB2-4D1B-9244-E72538EB00AF}" srcOrd="2" destOrd="0" parTransId="{0A7D3A5A-012A-4DC1-AE09-2BAD71A144F2}" sibTransId="{FB41C870-6A78-4E63-9BB1-4281FB3005CB}"/>
    <dgm:cxn modelId="{39E4FA7D-7740-494D-AC54-D07F93C63872}" type="presOf" srcId="{7AB292F0-5986-499F-8BF2-41982715418E}" destId="{BEABC7E2-BFDC-46D4-92E2-39CDB662876C}" srcOrd="0" destOrd="0" presId="urn:microsoft.com/office/officeart/2009/3/layout/CircleRelationship"/>
    <dgm:cxn modelId="{07AB4164-208F-4613-91CC-B9A10EE92AB4}" type="presOf" srcId="{3480C50F-2A5B-45D6-A701-297077FAAD1A}" destId="{3F7E9DBE-1022-49E6-A6AF-FAB3532D5AB6}" srcOrd="0" destOrd="0" presId="urn:microsoft.com/office/officeart/2009/3/layout/CircleRelationship"/>
    <dgm:cxn modelId="{7B17E361-DC49-4D0A-8475-F45804607F4A}" srcId="{1B483BE4-7723-4FD1-A41C-E1F30287CE8F}" destId="{3480C50F-2A5B-45D6-A701-297077FAAD1A}" srcOrd="1" destOrd="0" parTransId="{D6D027EB-F335-48CC-8C72-40416D18E578}" sibTransId="{EE103AC2-2529-40C4-A62E-9F9DBDDF7333}"/>
    <dgm:cxn modelId="{70A6563B-D0E1-48D6-91E8-A33C3E695A90}" type="presOf" srcId="{60CD09B4-6DB2-4D1B-9244-E72538EB00AF}" destId="{D5C2A81F-E6D4-4E16-8060-051357F18073}" srcOrd="0" destOrd="0" presId="urn:microsoft.com/office/officeart/2009/3/layout/CircleRelationship"/>
    <dgm:cxn modelId="{DD3CF443-E972-4194-A502-CC1941A9D66D}" type="presParOf" srcId="{BEABC7E2-BFDC-46D4-92E2-39CDB662876C}" destId="{47FAB393-8BAF-4A22-8F02-6BE5F7DC9E47}" srcOrd="0" destOrd="0" presId="urn:microsoft.com/office/officeart/2009/3/layout/CircleRelationship"/>
    <dgm:cxn modelId="{6FBE89B4-700D-484C-AC73-1FD6E8EDB150}" type="presParOf" srcId="{BEABC7E2-BFDC-46D4-92E2-39CDB662876C}" destId="{C01124BE-03E7-426F-965F-8A4DB78272B3}" srcOrd="1" destOrd="0" presId="urn:microsoft.com/office/officeart/2009/3/layout/CircleRelationship"/>
    <dgm:cxn modelId="{9E4F35FB-AB68-4262-81CF-72B066C2585C}" type="presParOf" srcId="{BEABC7E2-BFDC-46D4-92E2-39CDB662876C}" destId="{94896EEE-E481-43F0-A4F7-7CB8BD0F4D40}" srcOrd="2" destOrd="0" presId="urn:microsoft.com/office/officeart/2009/3/layout/CircleRelationship"/>
    <dgm:cxn modelId="{D0DE2FED-516F-406A-B293-B1CE845170D8}" type="presParOf" srcId="{BEABC7E2-BFDC-46D4-92E2-39CDB662876C}" destId="{16483269-37AF-4B27-8B03-0139CB7BFFCE}" srcOrd="3" destOrd="0" presId="urn:microsoft.com/office/officeart/2009/3/layout/CircleRelationship"/>
    <dgm:cxn modelId="{A5D3502E-B804-4465-9786-A3F72DD8B7F4}" type="presParOf" srcId="{BEABC7E2-BFDC-46D4-92E2-39CDB662876C}" destId="{D71FCEFA-70B3-4492-9CBC-6270EA140447}" srcOrd="4" destOrd="0" presId="urn:microsoft.com/office/officeart/2009/3/layout/CircleRelationship"/>
    <dgm:cxn modelId="{9C4851DD-7317-4B2C-A79E-B41283F2FB0E}" type="presParOf" srcId="{BEABC7E2-BFDC-46D4-92E2-39CDB662876C}" destId="{C681050D-4134-4902-8040-4FD052377ABB}" srcOrd="5" destOrd="0" presId="urn:microsoft.com/office/officeart/2009/3/layout/CircleRelationship"/>
    <dgm:cxn modelId="{C04C71C8-5800-4A05-A63E-7EBF04CE6F93}" type="presParOf" srcId="{BEABC7E2-BFDC-46D4-92E2-39CDB662876C}" destId="{12685152-A360-4C6F-A6A7-097332281690}" srcOrd="6" destOrd="0" presId="urn:microsoft.com/office/officeart/2009/3/layout/CircleRelationship"/>
    <dgm:cxn modelId="{B3A16EFD-C633-4D33-95F4-B351B18207A2}" type="presParOf" srcId="{BEABC7E2-BFDC-46D4-92E2-39CDB662876C}" destId="{83E37129-C502-4B4C-A2DB-87C1D2472E3F}" srcOrd="7" destOrd="0" presId="urn:microsoft.com/office/officeart/2009/3/layout/CircleRelationship"/>
    <dgm:cxn modelId="{6386EF59-2DC8-43F6-9D47-66D13D4A3752}" type="presParOf" srcId="{BEABC7E2-BFDC-46D4-92E2-39CDB662876C}" destId="{4942B493-4114-4A3C-9978-BC2E8A48995B}" srcOrd="8" destOrd="0" presId="urn:microsoft.com/office/officeart/2009/3/layout/CircleRelationship"/>
    <dgm:cxn modelId="{026A460F-C4CE-40DA-A1A7-DBA188F10B6F}" type="presParOf" srcId="{4942B493-4114-4A3C-9978-BC2E8A48995B}" destId="{62806CCB-2D5C-4C8D-8BC5-EF7D40B72BA3}" srcOrd="0" destOrd="0" presId="urn:microsoft.com/office/officeart/2009/3/layout/CircleRelationship"/>
    <dgm:cxn modelId="{1A1D5EB1-96F6-4658-94F2-E00E7E3125BD}" type="presParOf" srcId="{BEABC7E2-BFDC-46D4-92E2-39CDB662876C}" destId="{E0DC92E2-F4C2-4142-9D9C-F7E5CC87E00E}" srcOrd="9" destOrd="0" presId="urn:microsoft.com/office/officeart/2009/3/layout/CircleRelationship"/>
    <dgm:cxn modelId="{9D78ABDD-F1AF-46CC-85E5-2241A21B2865}" type="presParOf" srcId="{E0DC92E2-F4C2-4142-9D9C-F7E5CC87E00E}" destId="{CFB26BAD-41DA-4353-8F7A-CF42D601637B}" srcOrd="0" destOrd="0" presId="urn:microsoft.com/office/officeart/2009/3/layout/CircleRelationship"/>
    <dgm:cxn modelId="{66201C00-F148-4A00-9593-5A67DAC3D72A}" type="presParOf" srcId="{BEABC7E2-BFDC-46D4-92E2-39CDB662876C}" destId="{3F7E9DBE-1022-49E6-A6AF-FAB3532D5AB6}" srcOrd="10" destOrd="0" presId="urn:microsoft.com/office/officeart/2009/3/layout/CircleRelationship"/>
    <dgm:cxn modelId="{68C97E04-D2BE-42DA-BE83-0BEA47023206}" type="presParOf" srcId="{BEABC7E2-BFDC-46D4-92E2-39CDB662876C}" destId="{0AE859F1-BD10-46D1-999F-DABBBB51CE62}" srcOrd="11" destOrd="0" presId="urn:microsoft.com/office/officeart/2009/3/layout/CircleRelationship"/>
    <dgm:cxn modelId="{E7DF0DC9-15F2-4BDD-9FDF-68748A5C2BF5}" type="presParOf" srcId="{0AE859F1-BD10-46D1-999F-DABBBB51CE62}" destId="{C6EE661A-A6CE-48CF-9E96-4CA064719F82}" srcOrd="0" destOrd="0" presId="urn:microsoft.com/office/officeart/2009/3/layout/CircleRelationship"/>
    <dgm:cxn modelId="{F1EFD649-B9A6-4B53-AD3C-3545F140C4A9}" type="presParOf" srcId="{BEABC7E2-BFDC-46D4-92E2-39CDB662876C}" destId="{ABA60800-00D5-4D1C-AD63-81D0FDB589D4}" srcOrd="12" destOrd="0" presId="urn:microsoft.com/office/officeart/2009/3/layout/CircleRelationship"/>
    <dgm:cxn modelId="{08405A64-F53B-4773-AD55-307A286C26B5}" type="presParOf" srcId="{ABA60800-00D5-4D1C-AD63-81D0FDB589D4}" destId="{6C04619A-7307-4FD5-A825-C91B65FB8931}" srcOrd="0" destOrd="0" presId="urn:microsoft.com/office/officeart/2009/3/layout/CircleRelationship"/>
    <dgm:cxn modelId="{E1479F89-6581-4E54-AA86-192EFFF6A4C1}" type="presParOf" srcId="{BEABC7E2-BFDC-46D4-92E2-39CDB662876C}" destId="{C081F7DE-D437-41DC-9C02-DA093C7474D5}" srcOrd="13" destOrd="0" presId="urn:microsoft.com/office/officeart/2009/3/layout/CircleRelationship"/>
    <dgm:cxn modelId="{EC15B052-9594-4E6D-8981-EE16A60FD2A1}" type="presParOf" srcId="{C081F7DE-D437-41DC-9C02-DA093C7474D5}" destId="{AB1933A1-5B62-4E67-80CE-92473BABC14A}" srcOrd="0" destOrd="0" presId="urn:microsoft.com/office/officeart/2009/3/layout/CircleRelationship"/>
    <dgm:cxn modelId="{504503BA-DAB2-460B-9BD0-D4FF358FF4C6}" type="presParOf" srcId="{BEABC7E2-BFDC-46D4-92E2-39CDB662876C}" destId="{D5C2A81F-E6D4-4E16-8060-051357F18073}" srcOrd="14" destOrd="0" presId="urn:microsoft.com/office/officeart/2009/3/layout/CircleRelationship"/>
    <dgm:cxn modelId="{A2B486AA-8ABC-4BCA-9FD4-EE29B3E1C4BD}" type="presParOf" srcId="{BEABC7E2-BFDC-46D4-92E2-39CDB662876C}" destId="{FCE84B32-14AF-475B-9895-1C84F1041333}" srcOrd="15" destOrd="0" presId="urn:microsoft.com/office/officeart/2009/3/layout/CircleRelationship"/>
    <dgm:cxn modelId="{F948B09C-4C5A-4470-9843-E534C883B5C8}" type="presParOf" srcId="{FCE84B32-14AF-475B-9895-1C84F1041333}" destId="{3C867230-D06B-4905-B128-F32940356706}" srcOrd="0" destOrd="0" presId="urn:microsoft.com/office/officeart/2009/3/layout/CircleRelationship"/>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381E18-E6A8-4F8F-B191-8CCCCFD4B9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E55415D-1533-461A-ACF0-ED57206946EE}">
      <dgm:prSet/>
      <dgm:spPr/>
      <dgm:t>
        <a:bodyPr/>
        <a:lstStyle/>
        <a:p>
          <a:pPr algn="ctr" rtl="0"/>
          <a:r>
            <a:rPr lang="tr-TR" i="1" smtClean="0"/>
            <a:t>“Sanayi toplumundan bilişim toplumuna dönüşmekte olan gelişmiş ülkelerdeki eğilimler değerlendirildiğinde, çok yakın gelecekte </a:t>
          </a:r>
          <a:r>
            <a:rPr lang="tr-TR" b="1" i="1" smtClean="0"/>
            <a:t>tüm iş kollarında bilişim sektörü payının yüzde 65-75 oranında olacağı </a:t>
          </a:r>
          <a:r>
            <a:rPr lang="tr-TR" i="1" smtClean="0"/>
            <a:t>tahmin edilmektedir.”</a:t>
          </a:r>
          <a:endParaRPr lang="en-US"/>
        </a:p>
      </dgm:t>
    </dgm:pt>
    <dgm:pt modelId="{8CD811D6-167A-4CA8-B8FE-E4CDCAB98624}" type="parTrans" cxnId="{4C023F37-EA94-445A-B544-B8DF66D974B3}">
      <dgm:prSet/>
      <dgm:spPr/>
      <dgm:t>
        <a:bodyPr/>
        <a:lstStyle/>
        <a:p>
          <a:endParaRPr lang="en-US"/>
        </a:p>
      </dgm:t>
    </dgm:pt>
    <dgm:pt modelId="{5677614E-1B74-4824-A578-A7F208599A1F}" type="sibTrans" cxnId="{4C023F37-EA94-445A-B544-B8DF66D974B3}">
      <dgm:prSet/>
      <dgm:spPr/>
      <dgm:t>
        <a:bodyPr/>
        <a:lstStyle/>
        <a:p>
          <a:endParaRPr lang="en-US"/>
        </a:p>
      </dgm:t>
    </dgm:pt>
    <dgm:pt modelId="{20E9A7BE-8E5D-4B0B-9D74-FA5AF75C4DE8}" type="pres">
      <dgm:prSet presAssocID="{F1381E18-E6A8-4F8F-B191-8CCCCFD4B96D}" presName="linear" presStyleCnt="0">
        <dgm:presLayoutVars>
          <dgm:animLvl val="lvl"/>
          <dgm:resizeHandles val="exact"/>
        </dgm:presLayoutVars>
      </dgm:prSet>
      <dgm:spPr/>
      <dgm:t>
        <a:bodyPr/>
        <a:lstStyle/>
        <a:p>
          <a:endParaRPr lang="tr-TR"/>
        </a:p>
      </dgm:t>
    </dgm:pt>
    <dgm:pt modelId="{A8BE5EDB-315D-43C3-9069-068E4F075C75}" type="pres">
      <dgm:prSet presAssocID="{BE55415D-1533-461A-ACF0-ED57206946EE}" presName="parentText" presStyleLbl="node1" presStyleIdx="0" presStyleCnt="1">
        <dgm:presLayoutVars>
          <dgm:chMax val="0"/>
          <dgm:bulletEnabled val="1"/>
        </dgm:presLayoutVars>
      </dgm:prSet>
      <dgm:spPr/>
      <dgm:t>
        <a:bodyPr/>
        <a:lstStyle/>
        <a:p>
          <a:endParaRPr lang="tr-TR"/>
        </a:p>
      </dgm:t>
    </dgm:pt>
  </dgm:ptLst>
  <dgm:cxnLst>
    <dgm:cxn modelId="{3C91AAAE-EABF-4818-A160-13444CECAC2B}" type="presOf" srcId="{BE55415D-1533-461A-ACF0-ED57206946EE}" destId="{A8BE5EDB-315D-43C3-9069-068E4F075C75}" srcOrd="0" destOrd="0" presId="urn:microsoft.com/office/officeart/2005/8/layout/vList2"/>
    <dgm:cxn modelId="{4C023F37-EA94-445A-B544-B8DF66D974B3}" srcId="{F1381E18-E6A8-4F8F-B191-8CCCCFD4B96D}" destId="{BE55415D-1533-461A-ACF0-ED57206946EE}" srcOrd="0" destOrd="0" parTransId="{8CD811D6-167A-4CA8-B8FE-E4CDCAB98624}" sibTransId="{5677614E-1B74-4824-A578-A7F208599A1F}"/>
    <dgm:cxn modelId="{88AE5735-D167-4D42-ACA2-7CA79A744A5D}" type="presOf" srcId="{F1381E18-E6A8-4F8F-B191-8CCCCFD4B96D}" destId="{20E9A7BE-8E5D-4B0B-9D74-FA5AF75C4DE8}" srcOrd="0" destOrd="0" presId="urn:microsoft.com/office/officeart/2005/8/layout/vList2"/>
    <dgm:cxn modelId="{2D76B262-4D86-4287-87C7-CB41AEFF10FD}" type="presParOf" srcId="{20E9A7BE-8E5D-4B0B-9D74-FA5AF75C4DE8}" destId="{A8BE5EDB-315D-43C3-9069-068E4F075C75}"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D9E9A719-3B25-4BCE-A745-257CCA1BECA5}" type="presOf" srcId="{84C7E155-22FD-4C9A-80F2-286C57991394}" destId="{10C4BF1F-27B7-4C3B-BBA3-4D2570A5BEDE}"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E168CD55-F941-42BE-BA23-DB31EB9748B6}" type="presOf" srcId="{190F4928-E1E4-4DBB-BEF3-F88FDCB45E61}" destId="{9B891A10-9F93-434D-9B18-A4AABC3528AD}" srcOrd="0" destOrd="0" presId="urn:microsoft.com/office/officeart/2005/8/layout/hChevron3"/>
    <dgm:cxn modelId="{589C9BE6-A9E8-4822-8930-1A5F7D8C1B84}" type="presOf" srcId="{CF1FACA8-8E3A-4DD6-8967-1C0C6A60FFEB}" destId="{D5BE4F38-1013-49A4-92D3-475C4BC8BE6A}" srcOrd="0" destOrd="0" presId="urn:microsoft.com/office/officeart/2005/8/layout/hChevron3"/>
    <dgm:cxn modelId="{17622910-A68E-4F75-8417-C353DBD63345}" type="presOf" srcId="{29B07A9B-758D-4B21-AA1D-5D156007851D}" destId="{624C2BBB-E225-457B-9030-4059AD5FDDB1}"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4AE338A8-9139-4161-8C03-08B4509F8795}" type="presOf" srcId="{9971BDDA-7F5A-4283-BABC-2783F2DAEC2A}" destId="{731FA5CE-5300-4FB1-B873-8E580626F98D}" srcOrd="0" destOrd="0" presId="urn:microsoft.com/office/officeart/2005/8/layout/hChevron3"/>
    <dgm:cxn modelId="{46461A15-8393-4E47-97E4-2A4885B8052F}" type="presOf" srcId="{9760DC9B-F2BE-4099-942D-79204F4AD244}" destId="{846A4B04-42D5-43EE-9EE7-1E2D8FAEC0C2}"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F60B1C7-B1FE-4B55-BA1B-43941C1A919A}" type="presOf" srcId="{6D8F616C-5560-4CFA-9142-DE89A3921BF2}" destId="{B825B2F3-592F-4595-A1FE-D4717540E29F}" srcOrd="0" destOrd="0" presId="urn:microsoft.com/office/officeart/2005/8/layout/hChevron3"/>
    <dgm:cxn modelId="{F0034140-B3B7-4754-954F-38EC4BC13070}" type="presParOf" srcId="{846A4B04-42D5-43EE-9EE7-1E2D8FAEC0C2}" destId="{D5BE4F38-1013-49A4-92D3-475C4BC8BE6A}" srcOrd="0" destOrd="0" presId="urn:microsoft.com/office/officeart/2005/8/layout/hChevron3"/>
    <dgm:cxn modelId="{4D6DDA87-4C40-40E3-AE39-A39E49376B73}" type="presParOf" srcId="{846A4B04-42D5-43EE-9EE7-1E2D8FAEC0C2}" destId="{6EEDA9E6-F5CD-4925-9D60-2CD4CAFC7D67}" srcOrd="1" destOrd="0" presId="urn:microsoft.com/office/officeart/2005/8/layout/hChevron3"/>
    <dgm:cxn modelId="{BE63FFBE-D64E-43D4-BA1D-5A31192A1D80}" type="presParOf" srcId="{846A4B04-42D5-43EE-9EE7-1E2D8FAEC0C2}" destId="{10C4BF1F-27B7-4C3B-BBA3-4D2570A5BEDE}" srcOrd="2" destOrd="0" presId="urn:microsoft.com/office/officeart/2005/8/layout/hChevron3"/>
    <dgm:cxn modelId="{34DB9947-9DD2-45C6-A1B1-0DC8B198E2C1}" type="presParOf" srcId="{846A4B04-42D5-43EE-9EE7-1E2D8FAEC0C2}" destId="{5D081AB1-DF61-4008-84D7-14292ADDA097}" srcOrd="3" destOrd="0" presId="urn:microsoft.com/office/officeart/2005/8/layout/hChevron3"/>
    <dgm:cxn modelId="{3C0BA373-F10C-487B-8896-7FB43D6ECC84}" type="presParOf" srcId="{846A4B04-42D5-43EE-9EE7-1E2D8FAEC0C2}" destId="{731FA5CE-5300-4FB1-B873-8E580626F98D}" srcOrd="4" destOrd="0" presId="urn:microsoft.com/office/officeart/2005/8/layout/hChevron3"/>
    <dgm:cxn modelId="{4434C744-5B5A-4CB4-9534-E30E386945C7}" type="presParOf" srcId="{846A4B04-42D5-43EE-9EE7-1E2D8FAEC0C2}" destId="{C808C3B9-2886-4F6C-8942-88251E22EFD2}" srcOrd="5" destOrd="0" presId="urn:microsoft.com/office/officeart/2005/8/layout/hChevron3"/>
    <dgm:cxn modelId="{90C6B101-2A88-4D2D-BF45-A1F291788DA3}" type="presParOf" srcId="{846A4B04-42D5-43EE-9EE7-1E2D8FAEC0C2}" destId="{624C2BBB-E225-457B-9030-4059AD5FDDB1}" srcOrd="6" destOrd="0" presId="urn:microsoft.com/office/officeart/2005/8/layout/hChevron3"/>
    <dgm:cxn modelId="{0E475148-B0F2-4181-BC42-55892C9F8C42}" type="presParOf" srcId="{846A4B04-42D5-43EE-9EE7-1E2D8FAEC0C2}" destId="{347E1C1E-973C-4DD3-AA23-898DC4EBC2DA}" srcOrd="7" destOrd="0" presId="urn:microsoft.com/office/officeart/2005/8/layout/hChevron3"/>
    <dgm:cxn modelId="{A71746E5-E60A-42C6-ADE4-F852BF4A0BB7}" type="presParOf" srcId="{846A4B04-42D5-43EE-9EE7-1E2D8FAEC0C2}" destId="{B825B2F3-592F-4595-A1FE-D4717540E29F}" srcOrd="8" destOrd="0" presId="urn:microsoft.com/office/officeart/2005/8/layout/hChevron3"/>
    <dgm:cxn modelId="{56CF50BE-F99E-48EF-883C-FE399203AC3F}" type="presParOf" srcId="{846A4B04-42D5-43EE-9EE7-1E2D8FAEC0C2}" destId="{78285BEB-221E-4EF4-9C0B-D3C87E78ECE1}" srcOrd="9" destOrd="0" presId="urn:microsoft.com/office/officeart/2005/8/layout/hChevron3"/>
    <dgm:cxn modelId="{5A62FC58-E617-43A8-823E-FB82B7086445}"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B984AF2D-9DC8-4747-B0FB-E6DC414F4E1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2C8CA36A-08B0-45F8-86FD-63E02EADFA65}">
      <dgm:prSet phldrT="[Metin]" custT="1"/>
      <dgm:spPr>
        <a:solidFill>
          <a:schemeClr val="accent6">
            <a:lumMod val="75000"/>
          </a:schemeClr>
        </a:solidFill>
      </dgm:spPr>
      <dgm:t>
        <a:bodyPr/>
        <a:lstStyle/>
        <a:p>
          <a:r>
            <a:rPr lang="tr-TR" sz="1400" b="1" dirty="0" smtClean="0">
              <a:latin typeface="Segoe UI" panose="020B0502040204020203" pitchFamily="34" charset="0"/>
              <a:ea typeface="Segoe UI" panose="020B0502040204020203" pitchFamily="34" charset="0"/>
              <a:cs typeface="Segoe UI" panose="020B0502040204020203" pitchFamily="34" charset="0"/>
            </a:rPr>
            <a:t>Suyla İlişkili Mevzuat</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E1511A92-1454-4C3D-8FE4-4B8AD8B0F6E5}" type="parTrans" cxnId="{8D6BFE4D-8E47-41CF-980F-E51091588EE7}">
      <dgm:prSet/>
      <dgm:spPr/>
      <dgm:t>
        <a:bodyPr/>
        <a:lstStyle/>
        <a:p>
          <a:endParaRPr lang="tr-TR"/>
        </a:p>
      </dgm:t>
    </dgm:pt>
    <dgm:pt modelId="{E82BF757-120E-4566-8699-B1C941D36FBB}" type="sibTrans" cxnId="{8D6BFE4D-8E47-41CF-980F-E51091588EE7}">
      <dgm:prSet/>
      <dgm:spPr/>
      <dgm:t>
        <a:bodyPr/>
        <a:lstStyle/>
        <a:p>
          <a:endParaRPr lang="tr-TR"/>
        </a:p>
      </dgm:t>
    </dgm:pt>
    <dgm:pt modelId="{5157A74F-7923-4716-B07A-42FD92E7B8A2}">
      <dgm:prSet phldrT="[Metin]" custT="1"/>
      <dgm:spPr/>
      <dgm:t>
        <a:bodyPr/>
        <a:lstStyle/>
        <a:p>
          <a:pPr rtl="0"/>
          <a:r>
            <a:rPr lang="tr-TR" sz="1000" b="0" i="0" u="none" dirty="0" smtClean="0">
              <a:latin typeface="Segoe UI" panose="020B0502040204020203" pitchFamily="34" charset="0"/>
              <a:ea typeface="Segoe UI" panose="020B0502040204020203" pitchFamily="34" charset="0"/>
              <a:cs typeface="Segoe UI" panose="020B0502040204020203" pitchFamily="34" charset="0"/>
            </a:rPr>
            <a:t>Bakanlıklarda ve Bağlı Kuruluşlarda Avrupa Birliğiyle İlgili Birimler Kurulması ve 190 Sayılı Kanun Hükmünde Kararnamenin Eki Cetvellerde Değişiklik Yapılmasına Dair Kanun Hükmünde Kararname</a:t>
          </a:r>
          <a:endParaRPr lang="tr-TR" sz="1000" b="0"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FC1A36F6-B11A-4089-AD78-F8A4DE597896}" type="parTrans" cxnId="{0CCD6A40-C723-494E-B91C-46D042D6261D}">
      <dgm:prSet/>
      <dgm:spPr/>
      <dgm:t>
        <a:bodyPr/>
        <a:lstStyle/>
        <a:p>
          <a:endParaRPr lang="tr-TR"/>
        </a:p>
      </dgm:t>
    </dgm:pt>
    <dgm:pt modelId="{56A3FFE1-F08D-4DDF-BD63-C20B4CDF084D}" type="sibTrans" cxnId="{0CCD6A40-C723-494E-B91C-46D042D6261D}">
      <dgm:prSet/>
      <dgm:spPr/>
      <dgm:t>
        <a:bodyPr/>
        <a:lstStyle/>
        <a:p>
          <a:endParaRPr lang="tr-TR"/>
        </a:p>
      </dgm:t>
    </dgm:pt>
    <dgm:pt modelId="{2DA80E4E-CDF2-4682-A80C-65650D647904}">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Bakanlıkların Kuruluş ve Görev Esasları Hakkında 174 Sayılı Kanun Hükmünde Kararname İle 13.12.1983 Gün ve 174 Sayılı Bakanlıkların Kuruluş ve Görev Esasları Hakkında Kanun Hükmünde Kararnamenin Bazı Maddelerinin Kaldırılması ve Bazı Maddelerinin Değiştirilmesi Hakkında 202 Sayılı Kanun Hükmünde Kararnamenin Değiştirilerek Kabulü Hakkında Kanun</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2A5D5471-C6C7-4F52-89D2-798A932CED07}" type="parTrans" cxnId="{1C35D519-6A0B-4505-9C23-8A4B18AFE09F}">
      <dgm:prSet/>
      <dgm:spPr/>
      <dgm:t>
        <a:bodyPr/>
        <a:lstStyle/>
        <a:p>
          <a:endParaRPr lang="tr-TR"/>
        </a:p>
      </dgm:t>
    </dgm:pt>
    <dgm:pt modelId="{0630F848-D034-4069-94CF-240C29EC6B6F}" type="sibTrans" cxnId="{1C35D519-6A0B-4505-9C23-8A4B18AFE09F}">
      <dgm:prSet/>
      <dgm:spPr/>
      <dgm:t>
        <a:bodyPr/>
        <a:lstStyle/>
        <a:p>
          <a:endParaRPr lang="tr-TR"/>
        </a:p>
      </dgm:t>
    </dgm:pt>
    <dgm:pt modelId="{40D7044C-7B72-4C5A-AF5F-7820CAF2DBBE}">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Bazı Yatırım ve Hizmetlerin Yap-İşlet-Devret Modeli Çerçevesinde Yaptırılması Hakkında Kanun</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1E571F24-71A9-4AFB-A5E6-5919A0316033}" type="parTrans" cxnId="{346DC06F-D6A3-463A-A37E-7FFF426E3125}">
      <dgm:prSet/>
      <dgm:spPr/>
      <dgm:t>
        <a:bodyPr/>
        <a:lstStyle/>
        <a:p>
          <a:endParaRPr lang="tr-TR"/>
        </a:p>
      </dgm:t>
    </dgm:pt>
    <dgm:pt modelId="{9E803FC1-32F5-4934-933F-C523489B8BBF}" type="sibTrans" cxnId="{346DC06F-D6A3-463A-A37E-7FFF426E3125}">
      <dgm:prSet/>
      <dgm:spPr/>
      <dgm:t>
        <a:bodyPr/>
        <a:lstStyle/>
        <a:p>
          <a:endParaRPr lang="tr-TR"/>
        </a:p>
      </dgm:t>
    </dgm:pt>
    <dgm:pt modelId="{9579DF01-62C6-4A12-856A-1C4BDD5611E8}">
      <dgm:prSet custT="1"/>
      <dgm:spPr/>
      <dgm:t>
        <a:bodyPr/>
        <a:lstStyle/>
        <a:p>
          <a:r>
            <a:rPr lang="tr-TR" sz="1000" b="1" i="0" u="none" dirty="0" smtClean="0">
              <a:latin typeface="Segoe UI" panose="020B0502040204020203" pitchFamily="34" charset="0"/>
              <a:ea typeface="Segoe UI" panose="020B0502040204020203" pitchFamily="34" charset="0"/>
              <a:cs typeface="Segoe UI" panose="020B0502040204020203" pitchFamily="34" charset="0"/>
            </a:rPr>
            <a:t>Belediye Kanunu</a:t>
          </a:r>
          <a:endParaRPr lang="tr-TR" sz="1000" b="1" dirty="0">
            <a:latin typeface="Segoe UI" panose="020B0502040204020203" pitchFamily="34" charset="0"/>
            <a:ea typeface="Segoe UI" panose="020B0502040204020203" pitchFamily="34" charset="0"/>
            <a:cs typeface="Segoe UI" panose="020B0502040204020203" pitchFamily="34" charset="0"/>
          </a:endParaRPr>
        </a:p>
      </dgm:t>
    </dgm:pt>
    <dgm:pt modelId="{89828E91-30C4-4C59-8B5B-8B0DA08267B3}" type="parTrans" cxnId="{4C03CD12-B3B9-428E-8C07-38A271EF0887}">
      <dgm:prSet/>
      <dgm:spPr/>
      <dgm:t>
        <a:bodyPr/>
        <a:lstStyle/>
        <a:p>
          <a:endParaRPr lang="tr-TR"/>
        </a:p>
      </dgm:t>
    </dgm:pt>
    <dgm:pt modelId="{E5024498-B128-4992-9A30-46B999C6C380}" type="sibTrans" cxnId="{4C03CD12-B3B9-428E-8C07-38A271EF0887}">
      <dgm:prSet/>
      <dgm:spPr/>
      <dgm:t>
        <a:bodyPr/>
        <a:lstStyle/>
        <a:p>
          <a:endParaRPr lang="tr-TR"/>
        </a:p>
      </dgm:t>
    </dgm:pt>
    <dgm:pt modelId="{84FDAC06-160D-4571-B03A-1A81ABE47412}">
      <dgm:prSet custT="1"/>
      <dgm:spPr/>
      <dgm:t>
        <a:bodyPr/>
        <a:lstStyle/>
        <a:p>
          <a:r>
            <a:rPr lang="tr-TR" sz="1000" b="1" i="0" u="none" dirty="0" smtClean="0">
              <a:latin typeface="Segoe UI" panose="020B0502040204020203" pitchFamily="34" charset="0"/>
              <a:ea typeface="Segoe UI" panose="020B0502040204020203" pitchFamily="34" charset="0"/>
              <a:cs typeface="Segoe UI" panose="020B0502040204020203" pitchFamily="34" charset="0"/>
            </a:rPr>
            <a:t>Bilgi Edinme Hakkı Kanunu</a:t>
          </a:r>
          <a:endParaRPr lang="tr-TR" sz="1000" b="1" dirty="0">
            <a:latin typeface="Segoe UI" panose="020B0502040204020203" pitchFamily="34" charset="0"/>
            <a:ea typeface="Segoe UI" panose="020B0502040204020203" pitchFamily="34" charset="0"/>
            <a:cs typeface="Segoe UI" panose="020B0502040204020203" pitchFamily="34" charset="0"/>
          </a:endParaRPr>
        </a:p>
      </dgm:t>
    </dgm:pt>
    <dgm:pt modelId="{A887D92A-2EA7-4EA1-A098-CECFCBB99CB6}" type="parTrans" cxnId="{CF143104-DD16-4EE3-A215-90BE7A82A477}">
      <dgm:prSet/>
      <dgm:spPr/>
      <dgm:t>
        <a:bodyPr/>
        <a:lstStyle/>
        <a:p>
          <a:endParaRPr lang="tr-TR"/>
        </a:p>
      </dgm:t>
    </dgm:pt>
    <dgm:pt modelId="{D097C564-0F90-4838-AE64-86D1054E9103}" type="sibTrans" cxnId="{CF143104-DD16-4EE3-A215-90BE7A82A477}">
      <dgm:prSet/>
      <dgm:spPr/>
      <dgm:t>
        <a:bodyPr/>
        <a:lstStyle/>
        <a:p>
          <a:endParaRPr lang="tr-TR"/>
        </a:p>
      </dgm:t>
    </dgm:pt>
    <dgm:pt modelId="{F998EDFB-B5E4-4079-A46E-742768314C53}">
      <dgm:prSet custT="1"/>
      <dgm:spPr/>
      <dgm:t>
        <a:bodyPr/>
        <a:lstStyle/>
        <a:p>
          <a:r>
            <a:rPr lang="tr-TR" sz="1000" b="1" i="0" u="none" dirty="0" smtClean="0">
              <a:latin typeface="Segoe UI" panose="020B0502040204020203" pitchFamily="34" charset="0"/>
              <a:ea typeface="Segoe UI" panose="020B0502040204020203" pitchFamily="34" charset="0"/>
              <a:cs typeface="Segoe UI" panose="020B0502040204020203" pitchFamily="34" charset="0"/>
            </a:rPr>
            <a:t>Büyükşehir Belediyesi Kanunu </a:t>
          </a:r>
          <a:endParaRPr lang="tr-TR" sz="1000" b="1" dirty="0">
            <a:latin typeface="Segoe UI" panose="020B0502040204020203" pitchFamily="34" charset="0"/>
            <a:ea typeface="Segoe UI" panose="020B0502040204020203" pitchFamily="34" charset="0"/>
            <a:cs typeface="Segoe UI" panose="020B0502040204020203" pitchFamily="34" charset="0"/>
          </a:endParaRPr>
        </a:p>
      </dgm:t>
    </dgm:pt>
    <dgm:pt modelId="{958F9292-2D4A-4222-8C9A-56FD476E0AD8}" type="parTrans" cxnId="{C699FF63-5B15-4397-8915-7E3F9A35C979}">
      <dgm:prSet/>
      <dgm:spPr/>
      <dgm:t>
        <a:bodyPr/>
        <a:lstStyle/>
        <a:p>
          <a:endParaRPr lang="tr-TR"/>
        </a:p>
      </dgm:t>
    </dgm:pt>
    <dgm:pt modelId="{1F0ABD46-1621-4896-B270-9D41A3CC2EA6}" type="sibTrans" cxnId="{C699FF63-5B15-4397-8915-7E3F9A35C979}">
      <dgm:prSet/>
      <dgm:spPr/>
      <dgm:t>
        <a:bodyPr/>
        <a:lstStyle/>
        <a:p>
          <a:endParaRPr lang="tr-TR"/>
        </a:p>
      </dgm:t>
    </dgm:pt>
    <dgm:pt modelId="{A636B01C-1E87-41C5-9FB1-83FBA61869DD}">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Devlet Denetleme Kurulu Kurulması Hakkında Kanun</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BD397688-A21B-438C-BC12-F7977BDBD8B3}" type="parTrans" cxnId="{52E2D64F-C99E-4EB6-9E13-F3187CBC6C59}">
      <dgm:prSet/>
      <dgm:spPr/>
      <dgm:t>
        <a:bodyPr/>
        <a:lstStyle/>
        <a:p>
          <a:endParaRPr lang="tr-TR"/>
        </a:p>
      </dgm:t>
    </dgm:pt>
    <dgm:pt modelId="{C8371C2E-E0C5-479C-8D0D-553D9D9E9970}" type="sibTrans" cxnId="{52E2D64F-C99E-4EB6-9E13-F3187CBC6C59}">
      <dgm:prSet/>
      <dgm:spPr/>
      <dgm:t>
        <a:bodyPr/>
        <a:lstStyle/>
        <a:p>
          <a:endParaRPr lang="tr-TR"/>
        </a:p>
      </dgm:t>
    </dgm:pt>
    <dgm:pt modelId="{902242F0-81F4-44F9-8E9E-BF61444E1242}">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Devlet İstihbarat Hizmetleri ve Milli İstihbarat Teşkilatı Kanunu</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9CAEC496-18C3-4206-A472-256BEAEFD5B8}" type="parTrans" cxnId="{C89ED65C-8747-408D-A15E-AB626225F172}">
      <dgm:prSet/>
      <dgm:spPr/>
      <dgm:t>
        <a:bodyPr/>
        <a:lstStyle/>
        <a:p>
          <a:endParaRPr lang="tr-TR"/>
        </a:p>
      </dgm:t>
    </dgm:pt>
    <dgm:pt modelId="{666052BA-39B1-4136-9764-2FA2D64B733C}" type="sibTrans" cxnId="{C89ED65C-8747-408D-A15E-AB626225F172}">
      <dgm:prSet/>
      <dgm:spPr/>
      <dgm:t>
        <a:bodyPr/>
        <a:lstStyle/>
        <a:p>
          <a:endParaRPr lang="tr-TR"/>
        </a:p>
      </dgm:t>
    </dgm:pt>
    <dgm:pt modelId="{C66E3407-3AAD-4D12-8D46-8942B5E2DFDB}">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Elektrik Piyasası Kanunu</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B93C855C-D86D-43E4-806C-B8F2AA492B28}" type="parTrans" cxnId="{B939DDDD-BE21-4AD7-9A4B-42AE2380210E}">
      <dgm:prSet/>
      <dgm:spPr/>
      <dgm:t>
        <a:bodyPr/>
        <a:lstStyle/>
        <a:p>
          <a:endParaRPr lang="tr-TR"/>
        </a:p>
      </dgm:t>
    </dgm:pt>
    <dgm:pt modelId="{626BCE69-D433-4EFF-ADD5-12E082ED02C7}" type="sibTrans" cxnId="{B939DDDD-BE21-4AD7-9A4B-42AE2380210E}">
      <dgm:prSet/>
      <dgm:spPr/>
      <dgm:t>
        <a:bodyPr/>
        <a:lstStyle/>
        <a:p>
          <a:endParaRPr lang="tr-TR"/>
        </a:p>
      </dgm:t>
    </dgm:pt>
    <dgm:pt modelId="{343CFFBE-42CA-428A-AFB3-FACF7FCA76B8}">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Elektronik Haberleşme Kanunu</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935304A6-D723-4000-80B0-4D07C0F87605}" type="parTrans" cxnId="{D0F8A554-BFA6-4F0B-A31D-1C62FF6FBD80}">
      <dgm:prSet/>
      <dgm:spPr/>
      <dgm:t>
        <a:bodyPr/>
        <a:lstStyle/>
        <a:p>
          <a:endParaRPr lang="tr-TR"/>
        </a:p>
      </dgm:t>
    </dgm:pt>
    <dgm:pt modelId="{738E2127-4250-4E1A-9CFF-C1167AC20EFB}" type="sibTrans" cxnId="{D0F8A554-BFA6-4F0B-A31D-1C62FF6FBD80}">
      <dgm:prSet/>
      <dgm:spPr/>
      <dgm:t>
        <a:bodyPr/>
        <a:lstStyle/>
        <a:p>
          <a:endParaRPr lang="tr-TR"/>
        </a:p>
      </dgm:t>
    </dgm:pt>
    <dgm:pt modelId="{4D2FEFB2-ACBD-4658-93E8-4BC927BC15B6}">
      <dgm:prSet custT="1"/>
      <dgm:spPr/>
      <dgm:t>
        <a:bodyPr/>
        <a:lstStyle/>
        <a:p>
          <a:r>
            <a:rPr lang="tr-TR" sz="1000" b="1" i="0" u="none" dirty="0" smtClean="0">
              <a:latin typeface="Segoe UI" panose="020B0502040204020203" pitchFamily="34" charset="0"/>
              <a:ea typeface="Segoe UI" panose="020B0502040204020203" pitchFamily="34" charset="0"/>
              <a:cs typeface="Segoe UI" panose="020B0502040204020203" pitchFamily="34" charset="0"/>
            </a:rPr>
            <a:t>İl Özel İdaresi Kanunu</a:t>
          </a:r>
          <a:endParaRPr lang="tr-TR" sz="1000" b="1" dirty="0">
            <a:latin typeface="Segoe UI" panose="020B0502040204020203" pitchFamily="34" charset="0"/>
            <a:ea typeface="Segoe UI" panose="020B0502040204020203" pitchFamily="34" charset="0"/>
            <a:cs typeface="Segoe UI" panose="020B0502040204020203" pitchFamily="34" charset="0"/>
          </a:endParaRPr>
        </a:p>
      </dgm:t>
    </dgm:pt>
    <dgm:pt modelId="{57866893-8D05-4A66-8B9D-48485FF11CFD}" type="parTrans" cxnId="{EDDBDAB4-12F8-4865-8C7D-67F9B3472D64}">
      <dgm:prSet/>
      <dgm:spPr/>
      <dgm:t>
        <a:bodyPr/>
        <a:lstStyle/>
        <a:p>
          <a:endParaRPr lang="tr-TR"/>
        </a:p>
      </dgm:t>
    </dgm:pt>
    <dgm:pt modelId="{FADCC0B2-5479-4D68-9E80-E31E59E96CA8}" type="sibTrans" cxnId="{EDDBDAB4-12F8-4865-8C7D-67F9B3472D64}">
      <dgm:prSet/>
      <dgm:spPr/>
      <dgm:t>
        <a:bodyPr/>
        <a:lstStyle/>
        <a:p>
          <a:endParaRPr lang="tr-TR"/>
        </a:p>
      </dgm:t>
    </dgm:pt>
    <dgm:pt modelId="{31840C8A-890D-44E1-93CD-EB1F4DFCA985}">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İskân Kanunu</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22F3D691-8931-490F-805B-0AB355BD407C}" type="parTrans" cxnId="{61478069-17E3-49E5-809E-5F3E0DF1FBDF}">
      <dgm:prSet/>
      <dgm:spPr/>
      <dgm:t>
        <a:bodyPr/>
        <a:lstStyle/>
        <a:p>
          <a:endParaRPr lang="tr-TR"/>
        </a:p>
      </dgm:t>
    </dgm:pt>
    <dgm:pt modelId="{BA739810-F068-4BAF-9486-9ABEAF579E26}" type="sibTrans" cxnId="{61478069-17E3-49E5-809E-5F3E0DF1FBDF}">
      <dgm:prSet/>
      <dgm:spPr/>
      <dgm:t>
        <a:bodyPr/>
        <a:lstStyle/>
        <a:p>
          <a:endParaRPr lang="tr-TR"/>
        </a:p>
      </dgm:t>
    </dgm:pt>
    <dgm:pt modelId="{64FFE7B0-0043-45CC-8102-746431AD58A9}">
      <dgm:prSet custT="1"/>
      <dgm:spPr/>
      <dgm:t>
        <a:bodyPr/>
        <a:lstStyle/>
        <a:p>
          <a:r>
            <a:rPr lang="tr-TR" sz="1000" b="1" i="0" u="none" dirty="0" smtClean="0">
              <a:latin typeface="Segoe UI" panose="020B0502040204020203" pitchFamily="34" charset="0"/>
              <a:ea typeface="Segoe UI" panose="020B0502040204020203" pitchFamily="34" charset="0"/>
              <a:cs typeface="Segoe UI" panose="020B0502040204020203" pitchFamily="34" charset="0"/>
            </a:rPr>
            <a:t>İstanbul Su ve Kanalizasyon İdaresi Genel Müdürlüğü Kuruluş ve Görevleri Hakkında Kanun</a:t>
          </a:r>
          <a:endParaRPr lang="tr-TR" sz="1000" b="1" dirty="0">
            <a:latin typeface="Segoe UI" panose="020B0502040204020203" pitchFamily="34" charset="0"/>
            <a:ea typeface="Segoe UI" panose="020B0502040204020203" pitchFamily="34" charset="0"/>
            <a:cs typeface="Segoe UI" panose="020B0502040204020203" pitchFamily="34" charset="0"/>
          </a:endParaRPr>
        </a:p>
      </dgm:t>
    </dgm:pt>
    <dgm:pt modelId="{D8D32141-EB7F-4556-ADEB-9F90405053C4}" type="parTrans" cxnId="{A9E40438-8DD9-44E7-B5E4-B0B784ACACD2}">
      <dgm:prSet/>
      <dgm:spPr/>
      <dgm:t>
        <a:bodyPr/>
        <a:lstStyle/>
        <a:p>
          <a:endParaRPr lang="tr-TR"/>
        </a:p>
      </dgm:t>
    </dgm:pt>
    <dgm:pt modelId="{0F9CAD49-F94E-4778-8223-23A647D00875}" type="sibTrans" cxnId="{A9E40438-8DD9-44E7-B5E4-B0B784ACACD2}">
      <dgm:prSet/>
      <dgm:spPr/>
      <dgm:t>
        <a:bodyPr/>
        <a:lstStyle/>
        <a:p>
          <a:endParaRPr lang="tr-TR"/>
        </a:p>
      </dgm:t>
    </dgm:pt>
    <dgm:pt modelId="{9CA687D4-B398-4410-ACE2-E405D4537789}">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Kamu İktisadi Teşebbüsleri Hakkında Kanun Hükmünde Kararname</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49747810-DE94-4FED-8851-9CA1AE07CF2E}" type="parTrans" cxnId="{BC271A1A-02C8-4A69-8363-F795B71FABEC}">
      <dgm:prSet/>
      <dgm:spPr/>
      <dgm:t>
        <a:bodyPr/>
        <a:lstStyle/>
        <a:p>
          <a:endParaRPr lang="tr-TR"/>
        </a:p>
      </dgm:t>
    </dgm:pt>
    <dgm:pt modelId="{69E5FF78-8A7F-4D05-AAFA-E9FFCF2D0F13}" type="sibTrans" cxnId="{BC271A1A-02C8-4A69-8363-F795B71FABEC}">
      <dgm:prSet/>
      <dgm:spPr/>
      <dgm:t>
        <a:bodyPr/>
        <a:lstStyle/>
        <a:p>
          <a:endParaRPr lang="tr-TR"/>
        </a:p>
      </dgm:t>
    </dgm:pt>
    <dgm:pt modelId="{85C444A2-B9F3-4BFD-B3A5-C594463800AD}">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Kamu Mali Yönetimi ve Kontrol Kanunu</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5EFB67DA-6A3C-46C1-883F-423F9D16661A}" type="parTrans" cxnId="{E87D474A-231B-4304-A439-B49265587279}">
      <dgm:prSet/>
      <dgm:spPr/>
      <dgm:t>
        <a:bodyPr/>
        <a:lstStyle/>
        <a:p>
          <a:endParaRPr lang="tr-TR"/>
        </a:p>
      </dgm:t>
    </dgm:pt>
    <dgm:pt modelId="{E827E962-549F-4FE5-8A3D-413AEA414752}" type="sibTrans" cxnId="{E87D474A-231B-4304-A439-B49265587279}">
      <dgm:prSet/>
      <dgm:spPr/>
      <dgm:t>
        <a:bodyPr/>
        <a:lstStyle/>
        <a:p>
          <a:endParaRPr lang="tr-TR"/>
        </a:p>
      </dgm:t>
    </dgm:pt>
    <dgm:pt modelId="{26325757-C205-4B06-A718-BC1CEC35BE72}">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Köy Kanunu</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DEDB92C2-BF8E-4C69-A7B6-11C8F1CF7636}" type="parTrans" cxnId="{30252D3C-17C8-4177-96D0-9523B54EEB41}">
      <dgm:prSet/>
      <dgm:spPr/>
      <dgm:t>
        <a:bodyPr/>
        <a:lstStyle/>
        <a:p>
          <a:endParaRPr lang="tr-TR"/>
        </a:p>
      </dgm:t>
    </dgm:pt>
    <dgm:pt modelId="{2BF67DFD-92E4-42DE-932F-DBBE36EB57C9}" type="sibTrans" cxnId="{30252D3C-17C8-4177-96D0-9523B54EEB41}">
      <dgm:prSet/>
      <dgm:spPr/>
      <dgm:t>
        <a:bodyPr/>
        <a:lstStyle/>
        <a:p>
          <a:endParaRPr lang="tr-TR"/>
        </a:p>
      </dgm:t>
    </dgm:pt>
    <dgm:pt modelId="{9F075B99-C8B1-4C8B-8AE4-86DA50B84670}">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Limanlar Kanunu</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B0874E40-F981-4D0F-B1DA-380464DB70E5}" type="parTrans" cxnId="{E2AF4A1B-F198-4A7C-BCA2-66F803082BE1}">
      <dgm:prSet/>
      <dgm:spPr/>
      <dgm:t>
        <a:bodyPr/>
        <a:lstStyle/>
        <a:p>
          <a:endParaRPr lang="tr-TR"/>
        </a:p>
      </dgm:t>
    </dgm:pt>
    <dgm:pt modelId="{DEDEC16C-B78F-4BD7-AB90-4CCE4140175C}" type="sibTrans" cxnId="{E2AF4A1B-F198-4A7C-BCA2-66F803082BE1}">
      <dgm:prSet/>
      <dgm:spPr/>
      <dgm:t>
        <a:bodyPr/>
        <a:lstStyle/>
        <a:p>
          <a:endParaRPr lang="tr-TR"/>
        </a:p>
      </dgm:t>
    </dgm:pt>
    <dgm:pt modelId="{98C21F77-72CD-43EF-8A85-3239561572F8}">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Mahalli İdare Birlikleri Kanunu</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DE6FFC7C-EDC8-4F09-8604-3ECE24C68640}" type="parTrans" cxnId="{B2812D2D-4BEF-44D1-BC17-A4DE9A0A12A4}">
      <dgm:prSet/>
      <dgm:spPr/>
      <dgm:t>
        <a:bodyPr/>
        <a:lstStyle/>
        <a:p>
          <a:endParaRPr lang="tr-TR"/>
        </a:p>
      </dgm:t>
    </dgm:pt>
    <dgm:pt modelId="{DFC73413-9A8D-4017-AD9F-11BAAF238B98}" type="sibTrans" cxnId="{B2812D2D-4BEF-44D1-BC17-A4DE9A0A12A4}">
      <dgm:prSet/>
      <dgm:spPr/>
      <dgm:t>
        <a:bodyPr/>
        <a:lstStyle/>
        <a:p>
          <a:endParaRPr lang="tr-TR"/>
        </a:p>
      </dgm:t>
    </dgm:pt>
    <dgm:pt modelId="{B8FB35D7-E662-4A9D-83BF-0B00A4BE6DF8}">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Milletlerarası Antlaşmaların Yapılması, Yürürlüğü ve Yayınlanması İle Bazı Antlaşmaların Yapılması İçin</a:t>
          </a:r>
          <a:r>
            <a:rPr lang="tr-TR" sz="1000" b="0" i="0" u="none" baseline="0" dirty="0" smtClean="0">
              <a:latin typeface="Segoe UI" panose="020B0502040204020203" pitchFamily="34" charset="0"/>
              <a:ea typeface="Segoe UI" panose="020B0502040204020203" pitchFamily="34" charset="0"/>
              <a:cs typeface="Segoe UI" panose="020B0502040204020203" pitchFamily="34" charset="0"/>
            </a:rPr>
            <a:t> </a:t>
          </a:r>
          <a:r>
            <a:rPr lang="tr-TR" sz="1000" b="0" i="0" u="none" dirty="0" smtClean="0">
              <a:latin typeface="Segoe UI" panose="020B0502040204020203" pitchFamily="34" charset="0"/>
              <a:ea typeface="Segoe UI" panose="020B0502040204020203" pitchFamily="34" charset="0"/>
              <a:cs typeface="Segoe UI" panose="020B0502040204020203" pitchFamily="34" charset="0"/>
            </a:rPr>
            <a:t>Bakanlar Kuruluna Yetki verilmesi Hakkında Kanun</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E38A6A25-79F4-428D-9540-C05A2DB545D9}" type="parTrans" cxnId="{29AEE8CA-305D-443F-80A1-0F8F1FEFA9B2}">
      <dgm:prSet/>
      <dgm:spPr/>
      <dgm:t>
        <a:bodyPr/>
        <a:lstStyle/>
        <a:p>
          <a:endParaRPr lang="tr-TR"/>
        </a:p>
      </dgm:t>
    </dgm:pt>
    <dgm:pt modelId="{1171080C-2B81-4A0E-ABA9-084757AE9939}" type="sibTrans" cxnId="{29AEE8CA-305D-443F-80A1-0F8F1FEFA9B2}">
      <dgm:prSet/>
      <dgm:spPr/>
      <dgm:t>
        <a:bodyPr/>
        <a:lstStyle/>
        <a:p>
          <a:endParaRPr lang="tr-TR"/>
        </a:p>
      </dgm:t>
    </dgm:pt>
    <dgm:pt modelId="{6E32818A-9856-461D-BD8E-405A705340C7}">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On Dört İlde Büyükşehir Belediyesi ve Yirmi Yedi İlçe Kurulması İle Bazı Kanun ve Kanun Hükmünde Kararnamelerde Değişiklik Yapılmasına Dair Kanun</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B39920B2-B203-48CD-9694-96235206D583}" type="parTrans" cxnId="{99CE4724-DA95-4684-87C4-E44C71061B1B}">
      <dgm:prSet/>
      <dgm:spPr/>
      <dgm:t>
        <a:bodyPr/>
        <a:lstStyle/>
        <a:p>
          <a:endParaRPr lang="tr-TR"/>
        </a:p>
      </dgm:t>
    </dgm:pt>
    <dgm:pt modelId="{D94F9537-26E5-4B7F-AA94-093C5E72019C}" type="sibTrans" cxnId="{99CE4724-DA95-4684-87C4-E44C71061B1B}">
      <dgm:prSet/>
      <dgm:spPr/>
      <dgm:t>
        <a:bodyPr/>
        <a:lstStyle/>
        <a:p>
          <a:endParaRPr lang="tr-TR"/>
        </a:p>
      </dgm:t>
    </dgm:pt>
    <dgm:pt modelId="{B6660F62-6485-4402-BE11-D7C789E380DD}">
      <dgm:prSet custT="1"/>
      <dgm:spPr/>
      <dgm:t>
        <a:bodyPr/>
        <a:lstStyle/>
        <a:p>
          <a:r>
            <a:rPr lang="tr-TR" sz="1000" b="1" i="0" u="none" dirty="0" smtClean="0">
              <a:latin typeface="Segoe UI" panose="020B0502040204020203" pitchFamily="34" charset="0"/>
              <a:ea typeface="Segoe UI" panose="020B0502040204020203" pitchFamily="34" charset="0"/>
              <a:cs typeface="Segoe UI" panose="020B0502040204020203" pitchFamily="34" charset="0"/>
            </a:rPr>
            <a:t>Sulama Birlikleri Kanunu</a:t>
          </a:r>
          <a:endParaRPr lang="tr-TR" sz="1000" b="1" dirty="0">
            <a:latin typeface="Segoe UI" panose="020B0502040204020203" pitchFamily="34" charset="0"/>
            <a:ea typeface="Segoe UI" panose="020B0502040204020203" pitchFamily="34" charset="0"/>
            <a:cs typeface="Segoe UI" panose="020B0502040204020203" pitchFamily="34" charset="0"/>
          </a:endParaRPr>
        </a:p>
      </dgm:t>
    </dgm:pt>
    <dgm:pt modelId="{91E1F396-DD4B-4B24-99CC-4619C544297F}" type="parTrans" cxnId="{99396EBD-23EB-4AFC-B8C8-40A2EDFE87DA}">
      <dgm:prSet/>
      <dgm:spPr/>
      <dgm:t>
        <a:bodyPr/>
        <a:lstStyle/>
        <a:p>
          <a:endParaRPr lang="tr-TR"/>
        </a:p>
      </dgm:t>
    </dgm:pt>
    <dgm:pt modelId="{3476C0D6-639D-4D8A-BF23-216F2722F9C3}" type="sibTrans" cxnId="{99396EBD-23EB-4AFC-B8C8-40A2EDFE87DA}">
      <dgm:prSet/>
      <dgm:spPr/>
      <dgm:t>
        <a:bodyPr/>
        <a:lstStyle/>
        <a:p>
          <a:endParaRPr lang="tr-TR"/>
        </a:p>
      </dgm:t>
    </dgm:pt>
    <dgm:pt modelId="{4E3EDEB1-A686-4EA4-A4F7-1AAA54066AA7}">
      <dgm:prSet custT="1"/>
      <dgm:spPr/>
      <dgm:t>
        <a:bodyPr/>
        <a:lstStyle/>
        <a:p>
          <a:r>
            <a:rPr lang="tr-TR" sz="1000" b="1" i="0" u="none" dirty="0" smtClean="0">
              <a:latin typeface="Segoe UI" panose="020B0502040204020203" pitchFamily="34" charset="0"/>
              <a:ea typeface="Segoe UI" panose="020B0502040204020203" pitchFamily="34" charset="0"/>
              <a:cs typeface="Segoe UI" panose="020B0502040204020203" pitchFamily="34" charset="0"/>
            </a:rPr>
            <a:t>Türkiye İstatistik Kanunu</a:t>
          </a:r>
          <a:endParaRPr lang="tr-TR" sz="1000" b="1" dirty="0">
            <a:latin typeface="Segoe UI" panose="020B0502040204020203" pitchFamily="34" charset="0"/>
            <a:ea typeface="Segoe UI" panose="020B0502040204020203" pitchFamily="34" charset="0"/>
            <a:cs typeface="Segoe UI" panose="020B0502040204020203" pitchFamily="34" charset="0"/>
          </a:endParaRPr>
        </a:p>
      </dgm:t>
    </dgm:pt>
    <dgm:pt modelId="{F05E01C8-6628-44A4-A4AA-750E88FD5BB3}" type="parTrans" cxnId="{BEFB8F61-6BD3-43C7-9D0B-FE631CEE5C01}">
      <dgm:prSet/>
      <dgm:spPr/>
      <dgm:t>
        <a:bodyPr/>
        <a:lstStyle/>
        <a:p>
          <a:endParaRPr lang="tr-TR"/>
        </a:p>
      </dgm:t>
    </dgm:pt>
    <dgm:pt modelId="{34403177-01C4-4C65-A39A-FC2688D41157}" type="sibTrans" cxnId="{BEFB8F61-6BD3-43C7-9D0B-FE631CEE5C01}">
      <dgm:prSet/>
      <dgm:spPr/>
      <dgm:t>
        <a:bodyPr/>
        <a:lstStyle/>
        <a:p>
          <a:endParaRPr lang="tr-TR"/>
        </a:p>
      </dgm:t>
    </dgm:pt>
    <dgm:pt modelId="{D6BA7D52-BC22-4B82-9FF3-4BA4AFC18AD7}">
      <dgm:prSet custT="1"/>
      <dgm:spPr/>
      <dgm:t>
        <a:bodyPr/>
        <a:lstStyle/>
        <a:p>
          <a:r>
            <a:rPr lang="tr-TR" sz="1000" b="1" i="0" u="none" dirty="0" smtClean="0">
              <a:latin typeface="Segoe UI" panose="020B0502040204020203" pitchFamily="34" charset="0"/>
              <a:ea typeface="Segoe UI" panose="020B0502040204020203" pitchFamily="34" charset="0"/>
              <a:cs typeface="Segoe UI" panose="020B0502040204020203" pitchFamily="34" charset="0"/>
            </a:rPr>
            <a:t>Ulaştırma, Denizcilik ve Haberleşme Bakanlığının Teşkilat ve Görevleri Hakkında Kanun Hükmünde Kararname</a:t>
          </a:r>
          <a:endParaRPr lang="tr-TR" sz="1000" b="1" dirty="0">
            <a:latin typeface="Segoe UI" panose="020B0502040204020203" pitchFamily="34" charset="0"/>
            <a:ea typeface="Segoe UI" panose="020B0502040204020203" pitchFamily="34" charset="0"/>
            <a:cs typeface="Segoe UI" panose="020B0502040204020203" pitchFamily="34" charset="0"/>
          </a:endParaRPr>
        </a:p>
      </dgm:t>
    </dgm:pt>
    <dgm:pt modelId="{E1359663-C2A7-47F8-B587-DC6AA0B7022C}" type="parTrans" cxnId="{083830AA-21EA-4115-83DA-D64F7D636CDF}">
      <dgm:prSet/>
      <dgm:spPr/>
      <dgm:t>
        <a:bodyPr/>
        <a:lstStyle/>
        <a:p>
          <a:endParaRPr lang="tr-TR"/>
        </a:p>
      </dgm:t>
    </dgm:pt>
    <dgm:pt modelId="{1F613553-2EA8-4D09-840B-FD1F9EE4BDBF}" type="sibTrans" cxnId="{083830AA-21EA-4115-83DA-D64F7D636CDF}">
      <dgm:prSet/>
      <dgm:spPr/>
      <dgm:t>
        <a:bodyPr/>
        <a:lstStyle/>
        <a:p>
          <a:endParaRPr lang="tr-TR"/>
        </a:p>
      </dgm:t>
    </dgm:pt>
    <dgm:pt modelId="{B05C7801-D2B1-43B2-AFB9-C3E5582FE4D1}">
      <dgm:prSet custT="1"/>
      <dgm:spPr/>
      <dgm:t>
        <a:bodyPr/>
        <a:lstStyle/>
        <a:p>
          <a:r>
            <a:rPr lang="tr-TR" sz="1000" b="0" i="0" u="none" dirty="0" smtClean="0">
              <a:latin typeface="Segoe UI" panose="020B0502040204020203" pitchFamily="34" charset="0"/>
              <a:ea typeface="Segoe UI" panose="020B0502040204020203" pitchFamily="34" charset="0"/>
              <a:cs typeface="Segoe UI" panose="020B0502040204020203" pitchFamily="34" charset="0"/>
            </a:rPr>
            <a:t>Uluslararası Nitelikteki Teşekküllerin Kurulması Hakkında Kanun</a:t>
          </a:r>
          <a:endParaRPr lang="tr-TR" sz="1000" b="0" dirty="0">
            <a:latin typeface="Segoe UI" panose="020B0502040204020203" pitchFamily="34" charset="0"/>
            <a:ea typeface="Segoe UI" panose="020B0502040204020203" pitchFamily="34" charset="0"/>
            <a:cs typeface="Segoe UI" panose="020B0502040204020203" pitchFamily="34" charset="0"/>
          </a:endParaRPr>
        </a:p>
      </dgm:t>
    </dgm:pt>
    <dgm:pt modelId="{EBDEFCE3-540C-4E25-AE22-48B906542F18}" type="parTrans" cxnId="{19B4AA10-3200-491E-A4DA-5CB664E4C40C}">
      <dgm:prSet/>
      <dgm:spPr/>
      <dgm:t>
        <a:bodyPr/>
        <a:lstStyle/>
        <a:p>
          <a:endParaRPr lang="tr-TR"/>
        </a:p>
      </dgm:t>
    </dgm:pt>
    <dgm:pt modelId="{3A7FE6F5-0454-44B4-809C-1DCD8BD29CFA}" type="sibTrans" cxnId="{19B4AA10-3200-491E-A4DA-5CB664E4C40C}">
      <dgm:prSet/>
      <dgm:spPr/>
      <dgm:t>
        <a:bodyPr/>
        <a:lstStyle/>
        <a:p>
          <a:endParaRPr lang="tr-TR"/>
        </a:p>
      </dgm:t>
    </dgm:pt>
    <dgm:pt modelId="{3133ABB7-F5F1-4E6D-AFC7-5F6B2A3418A2}" type="pres">
      <dgm:prSet presAssocID="{B984AF2D-9DC8-4747-B0FB-E6DC414F4E14}" presName="linear" presStyleCnt="0">
        <dgm:presLayoutVars>
          <dgm:dir/>
          <dgm:animLvl val="lvl"/>
          <dgm:resizeHandles val="exact"/>
        </dgm:presLayoutVars>
      </dgm:prSet>
      <dgm:spPr/>
      <dgm:t>
        <a:bodyPr/>
        <a:lstStyle/>
        <a:p>
          <a:endParaRPr lang="tr-TR"/>
        </a:p>
      </dgm:t>
    </dgm:pt>
    <dgm:pt modelId="{BD105988-A427-4B8F-B044-AC10D5450448}" type="pres">
      <dgm:prSet presAssocID="{2C8CA36A-08B0-45F8-86FD-63E02EADFA65}" presName="parentLin" presStyleCnt="0"/>
      <dgm:spPr/>
    </dgm:pt>
    <dgm:pt modelId="{4D66598E-F1D9-4E3B-8755-866F5F676877}" type="pres">
      <dgm:prSet presAssocID="{2C8CA36A-08B0-45F8-86FD-63E02EADFA65}" presName="parentLeftMargin" presStyleLbl="node1" presStyleIdx="0" presStyleCnt="1"/>
      <dgm:spPr/>
      <dgm:t>
        <a:bodyPr/>
        <a:lstStyle/>
        <a:p>
          <a:endParaRPr lang="tr-TR"/>
        </a:p>
      </dgm:t>
    </dgm:pt>
    <dgm:pt modelId="{E767EF91-37F5-41C7-B6F6-792EACA1DF28}" type="pres">
      <dgm:prSet presAssocID="{2C8CA36A-08B0-45F8-86FD-63E02EADFA65}" presName="parentText" presStyleLbl="node1" presStyleIdx="0" presStyleCnt="1">
        <dgm:presLayoutVars>
          <dgm:chMax val="0"/>
          <dgm:bulletEnabled val="1"/>
        </dgm:presLayoutVars>
      </dgm:prSet>
      <dgm:spPr/>
      <dgm:t>
        <a:bodyPr/>
        <a:lstStyle/>
        <a:p>
          <a:endParaRPr lang="tr-TR"/>
        </a:p>
      </dgm:t>
    </dgm:pt>
    <dgm:pt modelId="{396EE856-705E-497F-8BC7-1ECF1381439C}" type="pres">
      <dgm:prSet presAssocID="{2C8CA36A-08B0-45F8-86FD-63E02EADFA65}" presName="negativeSpace" presStyleCnt="0"/>
      <dgm:spPr/>
    </dgm:pt>
    <dgm:pt modelId="{6FBB748A-C1C7-4818-99F0-CA92EB7F1F0C}" type="pres">
      <dgm:prSet presAssocID="{2C8CA36A-08B0-45F8-86FD-63E02EADFA65}" presName="childText" presStyleLbl="conFgAcc1" presStyleIdx="0" presStyleCnt="1">
        <dgm:presLayoutVars>
          <dgm:bulletEnabled val="1"/>
        </dgm:presLayoutVars>
      </dgm:prSet>
      <dgm:spPr/>
      <dgm:t>
        <a:bodyPr/>
        <a:lstStyle/>
        <a:p>
          <a:endParaRPr lang="tr-TR"/>
        </a:p>
      </dgm:t>
    </dgm:pt>
  </dgm:ptLst>
  <dgm:cxnLst>
    <dgm:cxn modelId="{C4A3252A-E2D9-4E50-8A55-EBEB2B371A82}" type="presOf" srcId="{9579DF01-62C6-4A12-856A-1C4BDD5611E8}" destId="{6FBB748A-C1C7-4818-99F0-CA92EB7F1F0C}" srcOrd="0" destOrd="3" presId="urn:microsoft.com/office/officeart/2005/8/layout/list1"/>
    <dgm:cxn modelId="{C699FF63-5B15-4397-8915-7E3F9A35C979}" srcId="{2C8CA36A-08B0-45F8-86FD-63E02EADFA65}" destId="{F998EDFB-B5E4-4079-A46E-742768314C53}" srcOrd="5" destOrd="0" parTransId="{958F9292-2D4A-4222-8C9A-56FD476E0AD8}" sibTransId="{1F0ABD46-1621-4896-B270-9D41A3CC2EA6}"/>
    <dgm:cxn modelId="{DDECB8DD-D4BE-48F4-BD20-19EFADC33E95}" type="presOf" srcId="{B05C7801-D2B1-43B2-AFB9-C3E5582FE4D1}" destId="{6FBB748A-C1C7-4818-99F0-CA92EB7F1F0C}" srcOrd="0" destOrd="23" presId="urn:microsoft.com/office/officeart/2005/8/layout/list1"/>
    <dgm:cxn modelId="{D71A2B5F-7AB5-45E5-BBBC-06384292684A}" type="presOf" srcId="{84FDAC06-160D-4571-B03A-1A81ABE47412}" destId="{6FBB748A-C1C7-4818-99F0-CA92EB7F1F0C}" srcOrd="0" destOrd="4" presId="urn:microsoft.com/office/officeart/2005/8/layout/list1"/>
    <dgm:cxn modelId="{D6AF5184-1682-44DE-AC7B-BE67EC769FDC}" type="presOf" srcId="{C66E3407-3AAD-4D12-8D46-8942B5E2DFDB}" destId="{6FBB748A-C1C7-4818-99F0-CA92EB7F1F0C}" srcOrd="0" destOrd="8" presId="urn:microsoft.com/office/officeart/2005/8/layout/list1"/>
    <dgm:cxn modelId="{A81A45D7-3246-485C-8A80-BDC2B1F9034C}" type="presOf" srcId="{98C21F77-72CD-43EF-8A85-3239561572F8}" destId="{6FBB748A-C1C7-4818-99F0-CA92EB7F1F0C}" srcOrd="0" destOrd="17" presId="urn:microsoft.com/office/officeart/2005/8/layout/list1"/>
    <dgm:cxn modelId="{0C23400A-9939-45CB-9479-86E0D8DBA94B}" type="presOf" srcId="{9F075B99-C8B1-4C8B-8AE4-86DA50B84670}" destId="{6FBB748A-C1C7-4818-99F0-CA92EB7F1F0C}" srcOrd="0" destOrd="16" presId="urn:microsoft.com/office/officeart/2005/8/layout/list1"/>
    <dgm:cxn modelId="{99CE4724-DA95-4684-87C4-E44C71061B1B}" srcId="{2C8CA36A-08B0-45F8-86FD-63E02EADFA65}" destId="{6E32818A-9856-461D-BD8E-405A705340C7}" srcOrd="19" destOrd="0" parTransId="{B39920B2-B203-48CD-9694-96235206D583}" sibTransId="{D94F9537-26E5-4B7F-AA94-093C5E72019C}"/>
    <dgm:cxn modelId="{29AEE8CA-305D-443F-80A1-0F8F1FEFA9B2}" srcId="{2C8CA36A-08B0-45F8-86FD-63E02EADFA65}" destId="{B8FB35D7-E662-4A9D-83BF-0B00A4BE6DF8}" srcOrd="18" destOrd="0" parTransId="{E38A6A25-79F4-428D-9540-C05A2DB545D9}" sibTransId="{1171080C-2B81-4A0E-ABA9-084757AE9939}"/>
    <dgm:cxn modelId="{926E15B7-B9DB-4933-AD6E-A7A4ECA26244}" type="presOf" srcId="{B984AF2D-9DC8-4747-B0FB-E6DC414F4E14}" destId="{3133ABB7-F5F1-4E6D-AFC7-5F6B2A3418A2}" srcOrd="0" destOrd="0" presId="urn:microsoft.com/office/officeart/2005/8/layout/list1"/>
    <dgm:cxn modelId="{19B4AA10-3200-491E-A4DA-5CB664E4C40C}" srcId="{2C8CA36A-08B0-45F8-86FD-63E02EADFA65}" destId="{B05C7801-D2B1-43B2-AFB9-C3E5582FE4D1}" srcOrd="23" destOrd="0" parTransId="{EBDEFCE3-540C-4E25-AE22-48B906542F18}" sibTransId="{3A7FE6F5-0454-44B4-809C-1DCD8BD29CFA}"/>
    <dgm:cxn modelId="{E2AF4A1B-F198-4A7C-BCA2-66F803082BE1}" srcId="{2C8CA36A-08B0-45F8-86FD-63E02EADFA65}" destId="{9F075B99-C8B1-4C8B-8AE4-86DA50B84670}" srcOrd="16" destOrd="0" parTransId="{B0874E40-F981-4D0F-B1DA-380464DB70E5}" sibTransId="{DEDEC16C-B78F-4BD7-AB90-4CCE4140175C}"/>
    <dgm:cxn modelId="{61478069-17E3-49E5-809E-5F3E0DF1FBDF}" srcId="{2C8CA36A-08B0-45F8-86FD-63E02EADFA65}" destId="{31840C8A-890D-44E1-93CD-EB1F4DFCA985}" srcOrd="11" destOrd="0" parTransId="{22F3D691-8931-490F-805B-0AB355BD407C}" sibTransId="{BA739810-F068-4BAF-9486-9ABEAF579E26}"/>
    <dgm:cxn modelId="{52E2D64F-C99E-4EB6-9E13-F3187CBC6C59}" srcId="{2C8CA36A-08B0-45F8-86FD-63E02EADFA65}" destId="{A636B01C-1E87-41C5-9FB1-83FBA61869DD}" srcOrd="6" destOrd="0" parTransId="{BD397688-A21B-438C-BC12-F7977BDBD8B3}" sibTransId="{C8371C2E-E0C5-479C-8D0D-553D9D9E9970}"/>
    <dgm:cxn modelId="{4FCD83C1-50E3-4012-B323-7860580150DB}" type="presOf" srcId="{4D2FEFB2-ACBD-4658-93E8-4BC927BC15B6}" destId="{6FBB748A-C1C7-4818-99F0-CA92EB7F1F0C}" srcOrd="0" destOrd="10" presId="urn:microsoft.com/office/officeart/2005/8/layout/list1"/>
    <dgm:cxn modelId="{2983C77B-D92C-48F2-BC49-7B8965E01150}" type="presOf" srcId="{85C444A2-B9F3-4BFD-B3A5-C594463800AD}" destId="{6FBB748A-C1C7-4818-99F0-CA92EB7F1F0C}" srcOrd="0" destOrd="14" presId="urn:microsoft.com/office/officeart/2005/8/layout/list1"/>
    <dgm:cxn modelId="{826642C7-C414-4E27-B78A-7B1A11337526}" type="presOf" srcId="{4E3EDEB1-A686-4EA4-A4F7-1AAA54066AA7}" destId="{6FBB748A-C1C7-4818-99F0-CA92EB7F1F0C}" srcOrd="0" destOrd="21" presId="urn:microsoft.com/office/officeart/2005/8/layout/list1"/>
    <dgm:cxn modelId="{BC271A1A-02C8-4A69-8363-F795B71FABEC}" srcId="{2C8CA36A-08B0-45F8-86FD-63E02EADFA65}" destId="{9CA687D4-B398-4410-ACE2-E405D4537789}" srcOrd="13" destOrd="0" parTransId="{49747810-DE94-4FED-8851-9CA1AE07CF2E}" sibTransId="{69E5FF78-8A7F-4D05-AAFA-E9FFCF2D0F13}"/>
    <dgm:cxn modelId="{57AF45DB-44E3-48BF-984F-2BB21F7A58D5}" type="presOf" srcId="{26325757-C205-4B06-A718-BC1CEC35BE72}" destId="{6FBB748A-C1C7-4818-99F0-CA92EB7F1F0C}" srcOrd="0" destOrd="15" presId="urn:microsoft.com/office/officeart/2005/8/layout/list1"/>
    <dgm:cxn modelId="{FCC7D04E-31F6-4FF0-8B57-190F2AD11E33}" type="presOf" srcId="{2C8CA36A-08B0-45F8-86FD-63E02EADFA65}" destId="{E767EF91-37F5-41C7-B6F6-792EACA1DF28}" srcOrd="1" destOrd="0" presId="urn:microsoft.com/office/officeart/2005/8/layout/list1"/>
    <dgm:cxn modelId="{083830AA-21EA-4115-83DA-D64F7D636CDF}" srcId="{2C8CA36A-08B0-45F8-86FD-63E02EADFA65}" destId="{D6BA7D52-BC22-4B82-9FF3-4BA4AFC18AD7}" srcOrd="22" destOrd="0" parTransId="{E1359663-C2A7-47F8-B587-DC6AA0B7022C}" sibTransId="{1F613553-2EA8-4D09-840B-FD1F9EE4BDBF}"/>
    <dgm:cxn modelId="{445B64AE-A507-4D32-A137-6F230B20D4E9}" type="presOf" srcId="{9CA687D4-B398-4410-ACE2-E405D4537789}" destId="{6FBB748A-C1C7-4818-99F0-CA92EB7F1F0C}" srcOrd="0" destOrd="13" presId="urn:microsoft.com/office/officeart/2005/8/layout/list1"/>
    <dgm:cxn modelId="{46CB196C-A144-444C-AE41-DB19E02D1682}" type="presOf" srcId="{B8FB35D7-E662-4A9D-83BF-0B00A4BE6DF8}" destId="{6FBB748A-C1C7-4818-99F0-CA92EB7F1F0C}" srcOrd="0" destOrd="18" presId="urn:microsoft.com/office/officeart/2005/8/layout/list1"/>
    <dgm:cxn modelId="{EDDBDAB4-12F8-4865-8C7D-67F9B3472D64}" srcId="{2C8CA36A-08B0-45F8-86FD-63E02EADFA65}" destId="{4D2FEFB2-ACBD-4658-93E8-4BC927BC15B6}" srcOrd="10" destOrd="0" parTransId="{57866893-8D05-4A66-8B9D-48485FF11CFD}" sibTransId="{FADCC0B2-5479-4D68-9E80-E31E59E96CA8}"/>
    <dgm:cxn modelId="{1C35D519-6A0B-4505-9C23-8A4B18AFE09F}" srcId="{2C8CA36A-08B0-45F8-86FD-63E02EADFA65}" destId="{2DA80E4E-CDF2-4682-A80C-65650D647904}" srcOrd="1" destOrd="0" parTransId="{2A5D5471-C6C7-4F52-89D2-798A932CED07}" sibTransId="{0630F848-D034-4069-94CF-240C29EC6B6F}"/>
    <dgm:cxn modelId="{5D52CBDC-6AC6-4781-BDF6-5A9943775FEA}" type="presOf" srcId="{2DA80E4E-CDF2-4682-A80C-65650D647904}" destId="{6FBB748A-C1C7-4818-99F0-CA92EB7F1F0C}" srcOrd="0" destOrd="1" presId="urn:microsoft.com/office/officeart/2005/8/layout/list1"/>
    <dgm:cxn modelId="{B939DDDD-BE21-4AD7-9A4B-42AE2380210E}" srcId="{2C8CA36A-08B0-45F8-86FD-63E02EADFA65}" destId="{C66E3407-3AAD-4D12-8D46-8942B5E2DFDB}" srcOrd="8" destOrd="0" parTransId="{B93C855C-D86D-43E4-806C-B8F2AA492B28}" sibTransId="{626BCE69-D433-4EFF-ADD5-12E082ED02C7}"/>
    <dgm:cxn modelId="{D0F8A554-BFA6-4F0B-A31D-1C62FF6FBD80}" srcId="{2C8CA36A-08B0-45F8-86FD-63E02EADFA65}" destId="{343CFFBE-42CA-428A-AFB3-FACF7FCA76B8}" srcOrd="9" destOrd="0" parTransId="{935304A6-D723-4000-80B0-4D07C0F87605}" sibTransId="{738E2127-4250-4E1A-9CFF-C1167AC20EFB}"/>
    <dgm:cxn modelId="{0CCD6A40-C723-494E-B91C-46D042D6261D}" srcId="{2C8CA36A-08B0-45F8-86FD-63E02EADFA65}" destId="{5157A74F-7923-4716-B07A-42FD92E7B8A2}" srcOrd="0" destOrd="0" parTransId="{FC1A36F6-B11A-4089-AD78-F8A4DE597896}" sibTransId="{56A3FFE1-F08D-4DDF-BD63-C20B4CDF084D}"/>
    <dgm:cxn modelId="{E9539DBC-2C2F-4021-90BB-FF7BC6E0FF3F}" type="presOf" srcId="{D6BA7D52-BC22-4B82-9FF3-4BA4AFC18AD7}" destId="{6FBB748A-C1C7-4818-99F0-CA92EB7F1F0C}" srcOrd="0" destOrd="22" presId="urn:microsoft.com/office/officeart/2005/8/layout/list1"/>
    <dgm:cxn modelId="{4C03CD12-B3B9-428E-8C07-38A271EF0887}" srcId="{2C8CA36A-08B0-45F8-86FD-63E02EADFA65}" destId="{9579DF01-62C6-4A12-856A-1C4BDD5611E8}" srcOrd="3" destOrd="0" parTransId="{89828E91-30C4-4C59-8B5B-8B0DA08267B3}" sibTransId="{E5024498-B128-4992-9A30-46B999C6C380}"/>
    <dgm:cxn modelId="{85B6062E-35C1-4093-8180-0347FF7048F8}" type="presOf" srcId="{31840C8A-890D-44E1-93CD-EB1F4DFCA985}" destId="{6FBB748A-C1C7-4818-99F0-CA92EB7F1F0C}" srcOrd="0" destOrd="11" presId="urn:microsoft.com/office/officeart/2005/8/layout/list1"/>
    <dgm:cxn modelId="{8D6BFE4D-8E47-41CF-980F-E51091588EE7}" srcId="{B984AF2D-9DC8-4747-B0FB-E6DC414F4E14}" destId="{2C8CA36A-08B0-45F8-86FD-63E02EADFA65}" srcOrd="0" destOrd="0" parTransId="{E1511A92-1454-4C3D-8FE4-4B8AD8B0F6E5}" sibTransId="{E82BF757-120E-4566-8699-B1C941D36FBB}"/>
    <dgm:cxn modelId="{3C4FD867-ACE9-4106-ADBC-38337361C514}" type="presOf" srcId="{343CFFBE-42CA-428A-AFB3-FACF7FCA76B8}" destId="{6FBB748A-C1C7-4818-99F0-CA92EB7F1F0C}" srcOrd="0" destOrd="9" presId="urn:microsoft.com/office/officeart/2005/8/layout/list1"/>
    <dgm:cxn modelId="{CA789325-EAC3-472C-A399-338D2FFD7E34}" type="presOf" srcId="{6E32818A-9856-461D-BD8E-405A705340C7}" destId="{6FBB748A-C1C7-4818-99F0-CA92EB7F1F0C}" srcOrd="0" destOrd="19" presId="urn:microsoft.com/office/officeart/2005/8/layout/list1"/>
    <dgm:cxn modelId="{E3BC7AF0-06B0-4016-96FB-097FE8D7E540}" type="presOf" srcId="{F998EDFB-B5E4-4079-A46E-742768314C53}" destId="{6FBB748A-C1C7-4818-99F0-CA92EB7F1F0C}" srcOrd="0" destOrd="5" presId="urn:microsoft.com/office/officeart/2005/8/layout/list1"/>
    <dgm:cxn modelId="{99396EBD-23EB-4AFC-B8C8-40A2EDFE87DA}" srcId="{2C8CA36A-08B0-45F8-86FD-63E02EADFA65}" destId="{B6660F62-6485-4402-BE11-D7C789E380DD}" srcOrd="20" destOrd="0" parTransId="{91E1F396-DD4B-4B24-99CC-4619C544297F}" sibTransId="{3476C0D6-639D-4D8A-BF23-216F2722F9C3}"/>
    <dgm:cxn modelId="{CF143104-DD16-4EE3-A215-90BE7A82A477}" srcId="{2C8CA36A-08B0-45F8-86FD-63E02EADFA65}" destId="{84FDAC06-160D-4571-B03A-1A81ABE47412}" srcOrd="4" destOrd="0" parTransId="{A887D92A-2EA7-4EA1-A098-CECFCBB99CB6}" sibTransId="{D097C564-0F90-4838-AE64-86D1054E9103}"/>
    <dgm:cxn modelId="{164CDE4C-83E0-4BB6-B14C-D9F1009F4D20}" type="presOf" srcId="{64FFE7B0-0043-45CC-8102-746431AD58A9}" destId="{6FBB748A-C1C7-4818-99F0-CA92EB7F1F0C}" srcOrd="0" destOrd="12" presId="urn:microsoft.com/office/officeart/2005/8/layout/list1"/>
    <dgm:cxn modelId="{2A9F8DA3-D149-4744-8215-0F04E6E2D17E}" type="presOf" srcId="{B6660F62-6485-4402-BE11-D7C789E380DD}" destId="{6FBB748A-C1C7-4818-99F0-CA92EB7F1F0C}" srcOrd="0" destOrd="20" presId="urn:microsoft.com/office/officeart/2005/8/layout/list1"/>
    <dgm:cxn modelId="{B2812D2D-4BEF-44D1-BC17-A4DE9A0A12A4}" srcId="{2C8CA36A-08B0-45F8-86FD-63E02EADFA65}" destId="{98C21F77-72CD-43EF-8A85-3239561572F8}" srcOrd="17" destOrd="0" parTransId="{DE6FFC7C-EDC8-4F09-8604-3ECE24C68640}" sibTransId="{DFC73413-9A8D-4017-AD9F-11BAAF238B98}"/>
    <dgm:cxn modelId="{BEFB8F61-6BD3-43C7-9D0B-FE631CEE5C01}" srcId="{2C8CA36A-08B0-45F8-86FD-63E02EADFA65}" destId="{4E3EDEB1-A686-4EA4-A4F7-1AAA54066AA7}" srcOrd="21" destOrd="0" parTransId="{F05E01C8-6628-44A4-A4AA-750E88FD5BB3}" sibTransId="{34403177-01C4-4C65-A39A-FC2688D41157}"/>
    <dgm:cxn modelId="{E87D474A-231B-4304-A439-B49265587279}" srcId="{2C8CA36A-08B0-45F8-86FD-63E02EADFA65}" destId="{85C444A2-B9F3-4BFD-B3A5-C594463800AD}" srcOrd="14" destOrd="0" parTransId="{5EFB67DA-6A3C-46C1-883F-423F9D16661A}" sibTransId="{E827E962-549F-4FE5-8A3D-413AEA414752}"/>
    <dgm:cxn modelId="{30252D3C-17C8-4177-96D0-9523B54EEB41}" srcId="{2C8CA36A-08B0-45F8-86FD-63E02EADFA65}" destId="{26325757-C205-4B06-A718-BC1CEC35BE72}" srcOrd="15" destOrd="0" parTransId="{DEDB92C2-BF8E-4C69-A7B6-11C8F1CF7636}" sibTransId="{2BF67DFD-92E4-42DE-932F-DBBE36EB57C9}"/>
    <dgm:cxn modelId="{A9E40438-8DD9-44E7-B5E4-B0B784ACACD2}" srcId="{2C8CA36A-08B0-45F8-86FD-63E02EADFA65}" destId="{64FFE7B0-0043-45CC-8102-746431AD58A9}" srcOrd="12" destOrd="0" parTransId="{D8D32141-EB7F-4556-ADEB-9F90405053C4}" sibTransId="{0F9CAD49-F94E-4778-8223-23A647D00875}"/>
    <dgm:cxn modelId="{346DC06F-D6A3-463A-A37E-7FFF426E3125}" srcId="{2C8CA36A-08B0-45F8-86FD-63E02EADFA65}" destId="{40D7044C-7B72-4C5A-AF5F-7820CAF2DBBE}" srcOrd="2" destOrd="0" parTransId="{1E571F24-71A9-4AFB-A5E6-5919A0316033}" sibTransId="{9E803FC1-32F5-4934-933F-C523489B8BBF}"/>
    <dgm:cxn modelId="{CD254978-31CD-48F0-B2B8-74BF3AC96A56}" type="presOf" srcId="{2C8CA36A-08B0-45F8-86FD-63E02EADFA65}" destId="{4D66598E-F1D9-4E3B-8755-866F5F676877}" srcOrd="0" destOrd="0" presId="urn:microsoft.com/office/officeart/2005/8/layout/list1"/>
    <dgm:cxn modelId="{9DA2263B-142A-49B0-B577-0A9C7148DA54}" type="presOf" srcId="{902242F0-81F4-44F9-8E9E-BF61444E1242}" destId="{6FBB748A-C1C7-4818-99F0-CA92EB7F1F0C}" srcOrd="0" destOrd="7" presId="urn:microsoft.com/office/officeart/2005/8/layout/list1"/>
    <dgm:cxn modelId="{C89ED65C-8747-408D-A15E-AB626225F172}" srcId="{2C8CA36A-08B0-45F8-86FD-63E02EADFA65}" destId="{902242F0-81F4-44F9-8E9E-BF61444E1242}" srcOrd="7" destOrd="0" parTransId="{9CAEC496-18C3-4206-A472-256BEAEFD5B8}" sibTransId="{666052BA-39B1-4136-9764-2FA2D64B733C}"/>
    <dgm:cxn modelId="{2E13441C-CB22-46CC-B850-D5FD810A183B}" type="presOf" srcId="{40D7044C-7B72-4C5A-AF5F-7820CAF2DBBE}" destId="{6FBB748A-C1C7-4818-99F0-CA92EB7F1F0C}" srcOrd="0" destOrd="2" presId="urn:microsoft.com/office/officeart/2005/8/layout/list1"/>
    <dgm:cxn modelId="{08FAE861-7E31-4500-94D3-2FA55A9F5918}" type="presOf" srcId="{5157A74F-7923-4716-B07A-42FD92E7B8A2}" destId="{6FBB748A-C1C7-4818-99F0-CA92EB7F1F0C}" srcOrd="0" destOrd="0" presId="urn:microsoft.com/office/officeart/2005/8/layout/list1"/>
    <dgm:cxn modelId="{0DF3F1DF-6009-4440-B206-29BF7E2E5B9A}" type="presOf" srcId="{A636B01C-1E87-41C5-9FB1-83FBA61869DD}" destId="{6FBB748A-C1C7-4818-99F0-CA92EB7F1F0C}" srcOrd="0" destOrd="6" presId="urn:microsoft.com/office/officeart/2005/8/layout/list1"/>
    <dgm:cxn modelId="{2ECF19E2-6B23-477C-A7A3-87C8A11D5896}" type="presParOf" srcId="{3133ABB7-F5F1-4E6D-AFC7-5F6B2A3418A2}" destId="{BD105988-A427-4B8F-B044-AC10D5450448}" srcOrd="0" destOrd="0" presId="urn:microsoft.com/office/officeart/2005/8/layout/list1"/>
    <dgm:cxn modelId="{3142C195-6584-4FB0-8237-8364DAA4FEAC}" type="presParOf" srcId="{BD105988-A427-4B8F-B044-AC10D5450448}" destId="{4D66598E-F1D9-4E3B-8755-866F5F676877}" srcOrd="0" destOrd="0" presId="urn:microsoft.com/office/officeart/2005/8/layout/list1"/>
    <dgm:cxn modelId="{AE03DF07-D504-4E09-A199-1445739B6780}" type="presParOf" srcId="{BD105988-A427-4B8F-B044-AC10D5450448}" destId="{E767EF91-37F5-41C7-B6F6-792EACA1DF28}" srcOrd="1" destOrd="0" presId="urn:microsoft.com/office/officeart/2005/8/layout/list1"/>
    <dgm:cxn modelId="{F7A3BE61-40FC-4297-B0F6-5AE9C7519DB7}" type="presParOf" srcId="{3133ABB7-F5F1-4E6D-AFC7-5F6B2A3418A2}" destId="{396EE856-705E-497F-8BC7-1ECF1381439C}" srcOrd="1" destOrd="0" presId="urn:microsoft.com/office/officeart/2005/8/layout/list1"/>
    <dgm:cxn modelId="{884D80F9-AB15-4080-A749-DD8FB95ED8D2}" type="presParOf" srcId="{3133ABB7-F5F1-4E6D-AFC7-5F6B2A3418A2}" destId="{6FBB748A-C1C7-4818-99F0-CA92EB7F1F0C}"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98712D7F-E204-4750-AC6D-F32FDB722FAC}" type="presOf" srcId="{84C7E155-22FD-4C9A-80F2-286C57991394}" destId="{10C4BF1F-27B7-4C3B-BBA3-4D2570A5BEDE}"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098F2617-C14A-4386-85DC-22F376F9B023}" type="presOf" srcId="{CF1FACA8-8E3A-4DD6-8967-1C0C6A60FFEB}" destId="{D5BE4F38-1013-49A4-92D3-475C4BC8BE6A}" srcOrd="0" destOrd="0" presId="urn:microsoft.com/office/officeart/2005/8/layout/hChevron3"/>
    <dgm:cxn modelId="{E66251B0-B8EC-438E-9499-E7EB277568D7}" type="presOf" srcId="{29B07A9B-758D-4B21-AA1D-5D156007851D}" destId="{624C2BBB-E225-457B-9030-4059AD5FDDB1}" srcOrd="0" destOrd="0" presId="urn:microsoft.com/office/officeart/2005/8/layout/hChevron3"/>
    <dgm:cxn modelId="{4DC59AD4-E12C-449C-95FF-A286931C8D20}" type="presOf" srcId="{9760DC9B-F2BE-4099-942D-79204F4AD244}" destId="{846A4B04-42D5-43EE-9EE7-1E2D8FAEC0C2}"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93D06BF9-424A-484F-A156-D55C09C506BF}" type="presOf" srcId="{190F4928-E1E4-4DBB-BEF3-F88FDCB45E61}" destId="{9B891A10-9F93-434D-9B18-A4AABC3528AD}" srcOrd="0" destOrd="0" presId="urn:microsoft.com/office/officeart/2005/8/layout/hChevron3"/>
    <dgm:cxn modelId="{6A768BAF-294C-49FA-87FB-2D006A1A8B3D}" type="presOf" srcId="{9971BDDA-7F5A-4283-BABC-2783F2DAEC2A}" destId="{731FA5CE-5300-4FB1-B873-8E580626F98D}" srcOrd="0" destOrd="0" presId="urn:microsoft.com/office/officeart/2005/8/layout/hChevron3"/>
    <dgm:cxn modelId="{55F18412-9CB0-4704-8A3E-8CAA1D15E76D}" type="presOf" srcId="{6D8F616C-5560-4CFA-9142-DE89A3921BF2}" destId="{B825B2F3-592F-4595-A1FE-D4717540E29F}" srcOrd="0" destOrd="0" presId="urn:microsoft.com/office/officeart/2005/8/layout/hChevron3"/>
    <dgm:cxn modelId="{CA419A66-358B-44A2-BA06-619AAD2823AF}" type="presParOf" srcId="{846A4B04-42D5-43EE-9EE7-1E2D8FAEC0C2}" destId="{D5BE4F38-1013-49A4-92D3-475C4BC8BE6A}" srcOrd="0" destOrd="0" presId="urn:microsoft.com/office/officeart/2005/8/layout/hChevron3"/>
    <dgm:cxn modelId="{491E07FD-54A6-494D-8331-DF866A2186D9}" type="presParOf" srcId="{846A4B04-42D5-43EE-9EE7-1E2D8FAEC0C2}" destId="{6EEDA9E6-F5CD-4925-9D60-2CD4CAFC7D67}" srcOrd="1" destOrd="0" presId="urn:microsoft.com/office/officeart/2005/8/layout/hChevron3"/>
    <dgm:cxn modelId="{A29E3C68-C7F7-4B61-B680-BCD405A718A7}" type="presParOf" srcId="{846A4B04-42D5-43EE-9EE7-1E2D8FAEC0C2}" destId="{10C4BF1F-27B7-4C3B-BBA3-4D2570A5BEDE}" srcOrd="2" destOrd="0" presId="urn:microsoft.com/office/officeart/2005/8/layout/hChevron3"/>
    <dgm:cxn modelId="{9C85C8DF-E8C7-4C08-83A4-3F006B08A175}" type="presParOf" srcId="{846A4B04-42D5-43EE-9EE7-1E2D8FAEC0C2}" destId="{5D081AB1-DF61-4008-84D7-14292ADDA097}" srcOrd="3" destOrd="0" presId="urn:microsoft.com/office/officeart/2005/8/layout/hChevron3"/>
    <dgm:cxn modelId="{4E6574D4-2654-47F4-A5D6-9526574D9453}" type="presParOf" srcId="{846A4B04-42D5-43EE-9EE7-1E2D8FAEC0C2}" destId="{731FA5CE-5300-4FB1-B873-8E580626F98D}" srcOrd="4" destOrd="0" presId="urn:microsoft.com/office/officeart/2005/8/layout/hChevron3"/>
    <dgm:cxn modelId="{AF5B48A6-80F4-460D-BEF5-B348D4EEBA16}" type="presParOf" srcId="{846A4B04-42D5-43EE-9EE7-1E2D8FAEC0C2}" destId="{C808C3B9-2886-4F6C-8942-88251E22EFD2}" srcOrd="5" destOrd="0" presId="urn:microsoft.com/office/officeart/2005/8/layout/hChevron3"/>
    <dgm:cxn modelId="{923E7334-F4DB-45C3-B036-C2AF92AEBE24}" type="presParOf" srcId="{846A4B04-42D5-43EE-9EE7-1E2D8FAEC0C2}" destId="{624C2BBB-E225-457B-9030-4059AD5FDDB1}" srcOrd="6" destOrd="0" presId="urn:microsoft.com/office/officeart/2005/8/layout/hChevron3"/>
    <dgm:cxn modelId="{BF1AC2C2-E0F2-4F0C-A39E-ADBC986028DD}" type="presParOf" srcId="{846A4B04-42D5-43EE-9EE7-1E2D8FAEC0C2}" destId="{347E1C1E-973C-4DD3-AA23-898DC4EBC2DA}" srcOrd="7" destOrd="0" presId="urn:microsoft.com/office/officeart/2005/8/layout/hChevron3"/>
    <dgm:cxn modelId="{F1EAE4E2-6B63-4BDB-8D0C-E471538E64E5}" type="presParOf" srcId="{846A4B04-42D5-43EE-9EE7-1E2D8FAEC0C2}" destId="{B825B2F3-592F-4595-A1FE-D4717540E29F}" srcOrd="8" destOrd="0" presId="urn:microsoft.com/office/officeart/2005/8/layout/hChevron3"/>
    <dgm:cxn modelId="{798D396D-2D4F-405A-A4D0-18C661A0B713}" type="presParOf" srcId="{846A4B04-42D5-43EE-9EE7-1E2D8FAEC0C2}" destId="{78285BEB-221E-4EF4-9C0B-D3C87E78ECE1}" srcOrd="9" destOrd="0" presId="urn:microsoft.com/office/officeart/2005/8/layout/hChevron3"/>
    <dgm:cxn modelId="{AACD5D01-3841-4B85-AF38-4F6F43998C26}"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2000" dirty="0" smtClean="0"/>
            <a:t>Belediye Kanunu</a:t>
          </a:r>
          <a:endParaRPr lang="tr-TR" sz="1200" dirty="0"/>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Belediye Kanunu</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belediye teşkilatının görevleri ve yetkileri kapsamında değerlendirildiğinde; yetki sınırları içerisinde </a:t>
          </a:r>
          <a:r>
            <a:rPr lang="tr-TR" sz="1000" b="1" i="1" u="sng"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 temini, kanalizasyon ve </a:t>
          </a:r>
          <a:r>
            <a:rPr lang="tr-TR" sz="1000" b="1" i="1" u="sng"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atıksu</a:t>
          </a:r>
          <a:r>
            <a:rPr lang="tr-TR" sz="1000" b="1" i="1" u="sng"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hizmetleri, yağmur suyu uzaklaştırılması</a:t>
          </a:r>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gibi hizmetleri yürütmekle görevlendirilmektedir. Yanı sıra bu kapsama </a:t>
          </a:r>
          <a:r>
            <a:rPr lang="tr-TR" sz="1000" b="1" i="1" u="sng"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coğrafi ve kent bilgi sistemlerinin kurulmasının</a:t>
          </a:r>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da dahil olduğu görülmektedir. Dolayısıyla Belediye Kanunu kapsamında belediyeler USBS ile ilintili en temel iki hususta yerel düzeyde görevlendirilmektedirler. Ancak ülke koşulları ve belediyelerin ölçekleriyle ilişkili biçimde durumları göz önünde bulundurulduğunda mevcut durumda çok az belediye teşkilatının her iki boyutta da USBS gereksinimlerini sağlayacağı beklenmektedir. Ancak bu durumun kısa süre içerisinde hızlı biçimde değişmesi de arzulanmaktadır.</a:t>
          </a:r>
          <a:endParaRPr lang="tr-TR" sz="100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FF459956-98B6-4F37-9483-59164FAF3799}">
      <dgm:prSet phldrT="[Metin]" custT="1"/>
      <dgm:spPr/>
      <dgm:t>
        <a:bodyPr/>
        <a:lstStyle/>
        <a:p>
          <a:r>
            <a:rPr lang="tr-TR" sz="1800" dirty="0" smtClean="0"/>
            <a:t>Büyükşehir Belediyesi Kanunu</a:t>
          </a:r>
          <a:endParaRPr lang="tr-TR" sz="1800" dirty="0"/>
        </a:p>
      </dgm:t>
    </dgm:pt>
    <dgm:pt modelId="{49C8E71F-E264-4C93-84A7-0675C87C1B94}" type="parTrans" cxnId="{1EAD5165-C98A-4286-B840-C504772A3ACF}">
      <dgm:prSet/>
      <dgm:spPr/>
      <dgm:t>
        <a:bodyPr/>
        <a:lstStyle/>
        <a:p>
          <a:endParaRPr lang="tr-TR"/>
        </a:p>
      </dgm:t>
    </dgm:pt>
    <dgm:pt modelId="{084370DB-E5A1-4E4E-9717-0A0FCD42B09D}" type="sibTrans" cxnId="{1EAD5165-C98A-4286-B840-C504772A3ACF}">
      <dgm:prSet/>
      <dgm:spPr/>
      <dgm:t>
        <a:bodyPr/>
        <a:lstStyle/>
        <a:p>
          <a:endParaRPr lang="tr-TR"/>
        </a:p>
      </dgm:t>
    </dgm:pt>
    <dgm:pt modelId="{7330FD53-2BA8-4224-BFF6-36C0EF4325B0}">
      <dgm:prSet phldrT="[Metin]" custT="1"/>
      <dgm:spPr/>
      <dgm:t>
        <a:bodyPr/>
        <a:lstStyle/>
        <a:p>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Büyükşehir Belediyesi Kanunu</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kapsamında tanımlanan en temel hususlardan biri </a:t>
          </a:r>
          <a:r>
            <a:rPr lang="tr-TR" sz="1000" b="1"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“çevre düzeni planına uygun olmak  kaydıyla … nazım imar planları yapmak”</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görevidir. Yanı sıra parselasyon planı, imar planı uygulaması gibi tanımlamalar da bu kanun kapsamında yapılmaktadır. Belediye Kanunu ile benzer biçimde büyükşehir belediyeleri için de </a:t>
          </a:r>
          <a:r>
            <a:rPr lang="tr-TR" sz="1000" b="1" i="1" u="sng"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“coğrafi ve kent bilgi sistemleri kurmak”</a:t>
          </a:r>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görevi ihdas edilmektedir. Kanunda yer alan dikkate değer diğer bir hüküm de büyükşehir belediyelerine su ve kanalizasyon hizmetlerini yürütmek kapsamında </a:t>
          </a:r>
          <a:r>
            <a:rPr lang="tr-TR" sz="1000" b="1" i="1" u="sng"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“gerekli baraj ve diğer tesisleri kurmak, kurdurmak ve işletmek; derelerin ıslahını yapmak; kaynak suyu veya arıtma sonunda üretilen suları pazarlamak”</a:t>
          </a:r>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yetkisinin verilmesidir. Kanun kapsamında </a:t>
          </a:r>
          <a:r>
            <a:rPr lang="tr-TR" sz="1000"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“ayrıca altyapı hizmetlerinin koordinasyon içinde yürütülmesi amacıyla yönetmelikle belirlenecek bir altyapı koordinasyon merkezi kurma</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görevi tesis edilmektedir. Tesis edilen bu yasal merci yerel ölçekte paydaşlar arası bir kurul olma özelliği taşımaktadır. </a:t>
          </a:r>
          <a:r>
            <a:rPr lang="tr-TR" sz="1000" b="1" u="sng"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Altyapı koordinasyon merkezinin kamu kurum ve kuruluşları ile özel kuruluşlardan talep edeceği “coğrafi bilgi sistemleri dahil” her türlü bilgi ve belgenin verilmesi zorunluluğu hükme bağlanmaktadır</a:t>
          </a:r>
          <a:r>
            <a:rPr lang="tr-TR" sz="1000" u="sng"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tr-TR" sz="1000" dirty="0"/>
        </a:p>
      </dgm:t>
    </dgm:pt>
    <dgm:pt modelId="{4298BF59-417B-4680-B681-505C5E9C357A}" type="parTrans" cxnId="{6723665E-7FE9-45D1-AB47-B42B299E5ABC}">
      <dgm:prSet/>
      <dgm:spPr/>
      <dgm:t>
        <a:bodyPr/>
        <a:lstStyle/>
        <a:p>
          <a:endParaRPr lang="tr-TR"/>
        </a:p>
      </dgm:t>
    </dgm:pt>
    <dgm:pt modelId="{F32ADD29-3830-447A-91C8-D429E17DF936}" type="sibTrans" cxnId="{6723665E-7FE9-45D1-AB47-B42B299E5ABC}">
      <dgm:prSet/>
      <dgm:spPr/>
      <dgm:t>
        <a:bodyPr/>
        <a:lstStyle/>
        <a:p>
          <a:endParaRPr lang="tr-TR"/>
        </a:p>
      </dgm:t>
    </dgm:pt>
    <dgm:pt modelId="{3E73D8C1-1953-4027-BBA5-F0542D010007}">
      <dgm:prSet phldrT="[Metin]" custT="1"/>
      <dgm:spPr/>
      <dgm:t>
        <a:bodyPr/>
        <a:lstStyle/>
        <a:p>
          <a:r>
            <a:rPr lang="tr-TR" sz="2000" dirty="0" smtClean="0"/>
            <a:t>İl Özel İdaresi Kanunu </a:t>
          </a:r>
          <a:endParaRPr lang="tr-TR" sz="2000" dirty="0"/>
        </a:p>
      </dgm:t>
    </dgm:pt>
    <dgm:pt modelId="{20CFAF0D-CD91-4DD5-9EFB-7ED312FC8965}" type="parTrans" cxnId="{01126BDB-6621-4C73-A61B-382C2CC08D57}">
      <dgm:prSet/>
      <dgm:spPr/>
      <dgm:t>
        <a:bodyPr/>
        <a:lstStyle/>
        <a:p>
          <a:endParaRPr lang="tr-TR"/>
        </a:p>
      </dgm:t>
    </dgm:pt>
    <dgm:pt modelId="{481E93DB-F061-43EC-8DB8-DC1A47283C22}" type="sibTrans" cxnId="{01126BDB-6621-4C73-A61B-382C2CC08D57}">
      <dgm:prSet/>
      <dgm:spPr/>
      <dgm:t>
        <a:bodyPr/>
        <a:lstStyle/>
        <a:p>
          <a:endParaRPr lang="tr-TR"/>
        </a:p>
      </dgm:t>
    </dgm:pt>
    <dgm:pt modelId="{463D4350-FCA4-4334-8BE6-A214730E3E19}">
      <dgm:prSet phldrT="[Metin]" custT="1"/>
      <dgm:spPr/>
      <dgm:t>
        <a:bodyPr/>
        <a:lstStyle/>
        <a:p>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İl Özel İdaresi Kanunu</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ile il sınırları içerisinde ve belediye teşkilatının bulunmadığı yerlere mahsus olmak üzere </a:t>
          </a:r>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 kanalizasyon, katı atık ve çevre ile ilgili hizmetlerin yürütülmesi </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görevi İl Özel İdarelerine verilmektedir. Kanun kapsamında </a:t>
          </a:r>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t>
          </a:r>
          <a:r>
            <a:rPr lang="tr-TR" sz="1000" b="1"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il çevre düzeni planlarının valinin koordinasyonunda belediyeler ile birlikte yapılması”</a:t>
          </a:r>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hükmü bulunmaktadır. On Dört İlde Büyükşehir Belediyesi ve Yirmi Yedi İlçe Kurulması İle Bazı Kanun ve Kanun Hükmünde Kararnamelerde Değişiklik Yapılmasına Dair Kanun hükümleri kapsamında </a:t>
          </a:r>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büyükşehir belediyesi sınırları içerisinde </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İl Özel İdaresi tüzel kişiliği sonlandırılmıştır.</a:t>
          </a:r>
          <a:endParaRPr lang="tr-TR" sz="1000" dirty="0"/>
        </a:p>
      </dgm:t>
    </dgm:pt>
    <dgm:pt modelId="{89E6B776-4377-4B51-81F5-5E79ECB8BF02}" type="parTrans" cxnId="{B72B8C9E-59D2-4969-9BC3-7FBDEB3EDEFB}">
      <dgm:prSet/>
      <dgm:spPr/>
      <dgm:t>
        <a:bodyPr/>
        <a:lstStyle/>
        <a:p>
          <a:endParaRPr lang="tr-TR"/>
        </a:p>
      </dgm:t>
    </dgm:pt>
    <dgm:pt modelId="{3BBC99E1-D912-4B92-B546-D8E4BE57BE50}" type="sibTrans" cxnId="{B72B8C9E-59D2-4969-9BC3-7FBDEB3EDEFB}">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3" custScaleX="44976">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3" custScaleX="127644" custLinFactNeighborY="1193">
        <dgm:presLayoutVars>
          <dgm:bulletEnabled val="1"/>
        </dgm:presLayoutVars>
      </dgm:prSet>
      <dgm:spPr/>
      <dgm:t>
        <a:bodyPr/>
        <a:lstStyle/>
        <a:p>
          <a:endParaRPr lang="tr-TR"/>
        </a:p>
      </dgm:t>
    </dgm:pt>
    <dgm:pt modelId="{AEA7D826-C80A-422A-A1C6-1FEAA0B1CD82}" type="pres">
      <dgm:prSet presAssocID="{7DF64693-AC66-4828-B08E-48DF09D30203}" presName="sp" presStyleCnt="0"/>
      <dgm:spPr/>
    </dgm:pt>
    <dgm:pt modelId="{9DAA55C3-64A9-49B3-807D-AD8C57C825E5}" type="pres">
      <dgm:prSet presAssocID="{FF459956-98B6-4F37-9483-59164FAF3799}" presName="linNode" presStyleCnt="0"/>
      <dgm:spPr/>
    </dgm:pt>
    <dgm:pt modelId="{008BC78E-4BB8-415B-B2EE-50C87D092180}" type="pres">
      <dgm:prSet presAssocID="{FF459956-98B6-4F37-9483-59164FAF3799}" presName="parentText" presStyleLbl="node1" presStyleIdx="1" presStyleCnt="3" custScaleX="44976">
        <dgm:presLayoutVars>
          <dgm:chMax val="1"/>
          <dgm:bulletEnabled val="1"/>
        </dgm:presLayoutVars>
      </dgm:prSet>
      <dgm:spPr/>
      <dgm:t>
        <a:bodyPr/>
        <a:lstStyle/>
        <a:p>
          <a:endParaRPr lang="tr-TR"/>
        </a:p>
      </dgm:t>
    </dgm:pt>
    <dgm:pt modelId="{4186E787-6C37-47F3-B07A-322CA7B4ACC3}" type="pres">
      <dgm:prSet presAssocID="{FF459956-98B6-4F37-9483-59164FAF3799}" presName="descendantText" presStyleLbl="alignAccFollowNode1" presStyleIdx="1" presStyleCnt="3" custScaleX="127644" custScaleY="125347">
        <dgm:presLayoutVars>
          <dgm:bulletEnabled val="1"/>
        </dgm:presLayoutVars>
      </dgm:prSet>
      <dgm:spPr/>
      <dgm:t>
        <a:bodyPr/>
        <a:lstStyle/>
        <a:p>
          <a:endParaRPr lang="tr-TR"/>
        </a:p>
      </dgm:t>
    </dgm:pt>
    <dgm:pt modelId="{23853BE4-7C75-49D6-A26F-26AC245AD2E8}" type="pres">
      <dgm:prSet presAssocID="{084370DB-E5A1-4E4E-9717-0A0FCD42B09D}" presName="sp" presStyleCnt="0"/>
      <dgm:spPr/>
    </dgm:pt>
    <dgm:pt modelId="{65933949-B5AA-4A44-9438-7180B8E87962}" type="pres">
      <dgm:prSet presAssocID="{3E73D8C1-1953-4027-BBA5-F0542D010007}" presName="linNode" presStyleCnt="0"/>
      <dgm:spPr/>
    </dgm:pt>
    <dgm:pt modelId="{AE6715FD-E407-47C5-BE39-637ECD7D1F8E}" type="pres">
      <dgm:prSet presAssocID="{3E73D8C1-1953-4027-BBA5-F0542D010007}" presName="parentText" presStyleLbl="node1" presStyleIdx="2" presStyleCnt="3" custScaleX="44976" custScaleY="81677">
        <dgm:presLayoutVars>
          <dgm:chMax val="1"/>
          <dgm:bulletEnabled val="1"/>
        </dgm:presLayoutVars>
      </dgm:prSet>
      <dgm:spPr/>
      <dgm:t>
        <a:bodyPr/>
        <a:lstStyle/>
        <a:p>
          <a:endParaRPr lang="tr-TR"/>
        </a:p>
      </dgm:t>
    </dgm:pt>
    <dgm:pt modelId="{04A73F43-2B72-4CA2-B8B2-7D314BC92723}" type="pres">
      <dgm:prSet presAssocID="{3E73D8C1-1953-4027-BBA5-F0542D010007}" presName="descendantText" presStyleLbl="alignAccFollowNode1" presStyleIdx="2" presStyleCnt="3" custScaleX="127644" custScaleY="87724">
        <dgm:presLayoutVars>
          <dgm:bulletEnabled val="1"/>
        </dgm:presLayoutVars>
      </dgm:prSet>
      <dgm:spPr/>
      <dgm:t>
        <a:bodyPr/>
        <a:lstStyle/>
        <a:p>
          <a:endParaRPr lang="tr-TR"/>
        </a:p>
      </dgm:t>
    </dgm:pt>
  </dgm:ptLst>
  <dgm:cxnLst>
    <dgm:cxn modelId="{1EAD5165-C98A-4286-B840-C504772A3ACF}" srcId="{9E68A843-F935-455E-90BD-70A7FE45CA0C}" destId="{FF459956-98B6-4F37-9483-59164FAF3799}" srcOrd="1" destOrd="0" parTransId="{49C8E71F-E264-4C93-84A7-0675C87C1B94}" sibTransId="{084370DB-E5A1-4E4E-9717-0A0FCD42B09D}"/>
    <dgm:cxn modelId="{B72B8C9E-59D2-4969-9BC3-7FBDEB3EDEFB}" srcId="{3E73D8C1-1953-4027-BBA5-F0542D010007}" destId="{463D4350-FCA4-4334-8BE6-A214730E3E19}" srcOrd="0" destOrd="0" parTransId="{89E6B776-4377-4B51-81F5-5E79ECB8BF02}" sibTransId="{3BBC99E1-D912-4B92-B546-D8E4BE57BE50}"/>
    <dgm:cxn modelId="{AD085A52-5255-4A7B-A3A7-CFA5DF510DA7}" srcId="{9E68A843-F935-455E-90BD-70A7FE45CA0C}" destId="{963A84F5-0988-4C03-A957-9366582026BB}" srcOrd="0" destOrd="0" parTransId="{1FF894F0-FA4E-4ACA-9D3D-670D91B05EF4}" sibTransId="{7DF64693-AC66-4828-B08E-48DF09D30203}"/>
    <dgm:cxn modelId="{D35D7DF6-1DF4-45AF-A18B-B1BA868352FB}" type="presOf" srcId="{9E68A843-F935-455E-90BD-70A7FE45CA0C}" destId="{DE068725-45D7-4B72-ADCE-AAA88F174C68}" srcOrd="0" destOrd="0" presId="urn:microsoft.com/office/officeart/2005/8/layout/vList5"/>
    <dgm:cxn modelId="{8C202D6D-45CB-4212-A83C-E587D3DC5DC7}" type="presOf" srcId="{463D4350-FCA4-4334-8BE6-A214730E3E19}" destId="{04A73F43-2B72-4CA2-B8B2-7D314BC92723}" srcOrd="0" destOrd="0" presId="urn:microsoft.com/office/officeart/2005/8/layout/vList5"/>
    <dgm:cxn modelId="{F1C87A93-CF7D-4A7F-BC89-7B87BC7FE8EC}" type="presOf" srcId="{CCAF97A7-2553-4BBA-902C-561DE1901A5D}" destId="{A1965D53-C95D-4332-B66B-3C3884D6F9EE}" srcOrd="0" destOrd="0" presId="urn:microsoft.com/office/officeart/2005/8/layout/vList5"/>
    <dgm:cxn modelId="{DE86A2FE-241C-4ACE-822C-A5E044DAE33E}" type="presOf" srcId="{7330FD53-2BA8-4224-BFF6-36C0EF4325B0}" destId="{4186E787-6C37-47F3-B07A-322CA7B4ACC3}" srcOrd="0" destOrd="0" presId="urn:microsoft.com/office/officeart/2005/8/layout/vList5"/>
    <dgm:cxn modelId="{6723665E-7FE9-45D1-AB47-B42B299E5ABC}" srcId="{FF459956-98B6-4F37-9483-59164FAF3799}" destId="{7330FD53-2BA8-4224-BFF6-36C0EF4325B0}" srcOrd="0" destOrd="0" parTransId="{4298BF59-417B-4680-B681-505C5E9C357A}" sibTransId="{F32ADD29-3830-447A-91C8-D429E17DF936}"/>
    <dgm:cxn modelId="{C88D9977-A995-40CB-9B04-AFA1EEB4FE70}" type="presOf" srcId="{FF459956-98B6-4F37-9483-59164FAF3799}" destId="{008BC78E-4BB8-415B-B2EE-50C87D092180}" srcOrd="0" destOrd="0" presId="urn:microsoft.com/office/officeart/2005/8/layout/vList5"/>
    <dgm:cxn modelId="{01126BDB-6621-4C73-A61B-382C2CC08D57}" srcId="{9E68A843-F935-455E-90BD-70A7FE45CA0C}" destId="{3E73D8C1-1953-4027-BBA5-F0542D010007}" srcOrd="2" destOrd="0" parTransId="{20CFAF0D-CD91-4DD5-9EFB-7ED312FC8965}" sibTransId="{481E93DB-F061-43EC-8DB8-DC1A47283C22}"/>
    <dgm:cxn modelId="{CB418D03-0F86-489C-B309-B6AC5CAB8B32}" type="presOf" srcId="{3E73D8C1-1953-4027-BBA5-F0542D010007}" destId="{AE6715FD-E407-47C5-BE39-637ECD7D1F8E}" srcOrd="0" destOrd="0" presId="urn:microsoft.com/office/officeart/2005/8/layout/vList5"/>
    <dgm:cxn modelId="{F36F9DAD-08E5-45C3-8D7A-9780B3386D49}" type="presOf" srcId="{963A84F5-0988-4C03-A957-9366582026BB}" destId="{552D18FB-6A1A-4224-A123-45213F899014}" srcOrd="0" destOrd="0" presId="urn:microsoft.com/office/officeart/2005/8/layout/vList5"/>
    <dgm:cxn modelId="{82126585-0964-48C0-8012-283CFC5AA56D}" srcId="{963A84F5-0988-4C03-A957-9366582026BB}" destId="{CCAF97A7-2553-4BBA-902C-561DE1901A5D}" srcOrd="0" destOrd="0" parTransId="{6D5E9BB8-584E-421E-99C7-F5269B833E76}" sibTransId="{A52BE76C-9A3D-4D62-86EC-B40F71DEE5D1}"/>
    <dgm:cxn modelId="{BAE962B4-377D-4852-8128-D1A77BF94F61}" type="presParOf" srcId="{DE068725-45D7-4B72-ADCE-AAA88F174C68}" destId="{50BDD7C2-06D1-4BCF-AED2-8785BF864C69}" srcOrd="0" destOrd="0" presId="urn:microsoft.com/office/officeart/2005/8/layout/vList5"/>
    <dgm:cxn modelId="{4A9150F1-2053-479F-9CB5-9738BB298F33}" type="presParOf" srcId="{50BDD7C2-06D1-4BCF-AED2-8785BF864C69}" destId="{552D18FB-6A1A-4224-A123-45213F899014}" srcOrd="0" destOrd="0" presId="urn:microsoft.com/office/officeart/2005/8/layout/vList5"/>
    <dgm:cxn modelId="{C01C95AD-5F21-4BFE-9848-D2301B597E7A}" type="presParOf" srcId="{50BDD7C2-06D1-4BCF-AED2-8785BF864C69}" destId="{A1965D53-C95D-4332-B66B-3C3884D6F9EE}" srcOrd="1" destOrd="0" presId="urn:microsoft.com/office/officeart/2005/8/layout/vList5"/>
    <dgm:cxn modelId="{FDED4D0A-1A34-40F0-9E5B-A652651B054E}" type="presParOf" srcId="{DE068725-45D7-4B72-ADCE-AAA88F174C68}" destId="{AEA7D826-C80A-422A-A1C6-1FEAA0B1CD82}" srcOrd="1" destOrd="0" presId="urn:microsoft.com/office/officeart/2005/8/layout/vList5"/>
    <dgm:cxn modelId="{5C1011AA-8F20-430D-BEF9-3C8C45243589}" type="presParOf" srcId="{DE068725-45D7-4B72-ADCE-AAA88F174C68}" destId="{9DAA55C3-64A9-49B3-807D-AD8C57C825E5}" srcOrd="2" destOrd="0" presId="urn:microsoft.com/office/officeart/2005/8/layout/vList5"/>
    <dgm:cxn modelId="{4BCFC5BF-96AE-4264-9242-61DCA895A8FA}" type="presParOf" srcId="{9DAA55C3-64A9-49B3-807D-AD8C57C825E5}" destId="{008BC78E-4BB8-415B-B2EE-50C87D092180}" srcOrd="0" destOrd="0" presId="urn:microsoft.com/office/officeart/2005/8/layout/vList5"/>
    <dgm:cxn modelId="{426D37C0-C4A4-425D-A5FF-73EA36FC8AA4}" type="presParOf" srcId="{9DAA55C3-64A9-49B3-807D-AD8C57C825E5}" destId="{4186E787-6C37-47F3-B07A-322CA7B4ACC3}" srcOrd="1" destOrd="0" presId="urn:microsoft.com/office/officeart/2005/8/layout/vList5"/>
    <dgm:cxn modelId="{395EBF00-6F73-41C6-A7C0-DC3488FFF4C5}" type="presParOf" srcId="{DE068725-45D7-4B72-ADCE-AAA88F174C68}" destId="{23853BE4-7C75-49D6-A26F-26AC245AD2E8}" srcOrd="3" destOrd="0" presId="urn:microsoft.com/office/officeart/2005/8/layout/vList5"/>
    <dgm:cxn modelId="{60FD5576-0F22-4B2D-8465-A8CFFA65D661}" type="presParOf" srcId="{DE068725-45D7-4B72-ADCE-AAA88F174C68}" destId="{65933949-B5AA-4A44-9438-7180B8E87962}" srcOrd="4" destOrd="0" presId="urn:microsoft.com/office/officeart/2005/8/layout/vList5"/>
    <dgm:cxn modelId="{49168EAA-B9E7-4090-92AB-CE5935FB3382}" type="presParOf" srcId="{65933949-B5AA-4A44-9438-7180B8E87962}" destId="{AE6715FD-E407-47C5-BE39-637ECD7D1F8E}" srcOrd="0" destOrd="0" presId="urn:microsoft.com/office/officeart/2005/8/layout/vList5"/>
    <dgm:cxn modelId="{91CE801C-E82A-4626-ADC4-E3D8E12AFC22}" type="presParOf" srcId="{65933949-B5AA-4A44-9438-7180B8E87962}" destId="{04A73F43-2B72-4CA2-B8B2-7D314BC92723}"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0A84F886-3911-4413-8AA4-D486D2203133}" type="presOf" srcId="{190F4928-E1E4-4DBB-BEF3-F88FDCB45E61}" destId="{9B891A10-9F93-434D-9B18-A4AABC3528AD}" srcOrd="0" destOrd="0" presId="urn:microsoft.com/office/officeart/2005/8/layout/hChevron3"/>
    <dgm:cxn modelId="{90ADC3CE-D339-4ED1-AC7F-8C47E2D356C4}" type="presOf" srcId="{6D8F616C-5560-4CFA-9142-DE89A3921BF2}" destId="{B825B2F3-592F-4595-A1FE-D4717540E29F}" srcOrd="0" destOrd="0" presId="urn:microsoft.com/office/officeart/2005/8/layout/hChevron3"/>
    <dgm:cxn modelId="{D7BF8874-F2F9-4531-AE15-F28A34F35ED7}" type="presOf" srcId="{84C7E155-22FD-4C9A-80F2-286C57991394}" destId="{10C4BF1F-27B7-4C3B-BBA3-4D2570A5BEDE}" srcOrd="0" destOrd="0" presId="urn:microsoft.com/office/officeart/2005/8/layout/hChevron3"/>
    <dgm:cxn modelId="{8A3AD564-6FA8-47FA-8F60-CD6632E32AAD}" srcId="{9760DC9B-F2BE-4099-942D-79204F4AD244}" destId="{6D8F616C-5560-4CFA-9142-DE89A3921BF2}" srcOrd="4" destOrd="0" parTransId="{B540873E-64B9-4C26-9DE1-0D6F369C6A65}" sibTransId="{C313DC9D-8654-4FCE-AAA5-7E3268548114}"/>
    <dgm:cxn modelId="{4A7EE320-A259-42C7-AE0B-895D84D9006D}" srcId="{9760DC9B-F2BE-4099-942D-79204F4AD244}" destId="{190F4928-E1E4-4DBB-BEF3-F88FDCB45E61}" srcOrd="5" destOrd="0" parTransId="{0FAA3656-BEF2-48A6-A34D-5A3AF2F06009}" sibTransId="{DA5FB226-68DF-4C2A-9712-165F26F88BB9}"/>
    <dgm:cxn modelId="{2EAA845A-82D4-4D54-9222-B61F4E1F103A}" type="presOf" srcId="{9760DC9B-F2BE-4099-942D-79204F4AD244}" destId="{846A4B04-42D5-43EE-9EE7-1E2D8FAEC0C2}"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CEC1E186-39C5-47DC-BC56-E7824E3858E2}" type="presOf" srcId="{9971BDDA-7F5A-4283-BABC-2783F2DAEC2A}" destId="{731FA5CE-5300-4FB1-B873-8E580626F98D}"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416645E6-3931-4EC8-9E9A-1793B2D71A21}" type="presOf" srcId="{CF1FACA8-8E3A-4DD6-8967-1C0C6A60FFEB}" destId="{D5BE4F38-1013-49A4-92D3-475C4BC8BE6A}" srcOrd="0" destOrd="0" presId="urn:microsoft.com/office/officeart/2005/8/layout/hChevron3"/>
    <dgm:cxn modelId="{14436146-06FE-4353-A9A0-5856DBE90CE0}" type="presOf" srcId="{29B07A9B-758D-4B21-AA1D-5D156007851D}" destId="{624C2BBB-E225-457B-9030-4059AD5FDDB1}"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D6172E97-CD56-4FD5-A8EF-A47C5017DEAC}" type="presParOf" srcId="{846A4B04-42D5-43EE-9EE7-1E2D8FAEC0C2}" destId="{D5BE4F38-1013-49A4-92D3-475C4BC8BE6A}" srcOrd="0" destOrd="0" presId="urn:microsoft.com/office/officeart/2005/8/layout/hChevron3"/>
    <dgm:cxn modelId="{66A37D0D-3427-4F97-A96A-9012F725FB33}" type="presParOf" srcId="{846A4B04-42D5-43EE-9EE7-1E2D8FAEC0C2}" destId="{6EEDA9E6-F5CD-4925-9D60-2CD4CAFC7D67}" srcOrd="1" destOrd="0" presId="urn:microsoft.com/office/officeart/2005/8/layout/hChevron3"/>
    <dgm:cxn modelId="{B6EC4CD3-DB17-4122-AD08-F7028784CA79}" type="presParOf" srcId="{846A4B04-42D5-43EE-9EE7-1E2D8FAEC0C2}" destId="{10C4BF1F-27B7-4C3B-BBA3-4D2570A5BEDE}" srcOrd="2" destOrd="0" presId="urn:microsoft.com/office/officeart/2005/8/layout/hChevron3"/>
    <dgm:cxn modelId="{0740E1A5-E44E-49BF-BC25-9FDD9538F517}" type="presParOf" srcId="{846A4B04-42D5-43EE-9EE7-1E2D8FAEC0C2}" destId="{5D081AB1-DF61-4008-84D7-14292ADDA097}" srcOrd="3" destOrd="0" presId="urn:microsoft.com/office/officeart/2005/8/layout/hChevron3"/>
    <dgm:cxn modelId="{81B34262-9383-4222-B511-DCAE5A1E0F51}" type="presParOf" srcId="{846A4B04-42D5-43EE-9EE7-1E2D8FAEC0C2}" destId="{731FA5CE-5300-4FB1-B873-8E580626F98D}" srcOrd="4" destOrd="0" presId="urn:microsoft.com/office/officeart/2005/8/layout/hChevron3"/>
    <dgm:cxn modelId="{5952AD58-CA30-4E67-9C32-0D2D68BB1906}" type="presParOf" srcId="{846A4B04-42D5-43EE-9EE7-1E2D8FAEC0C2}" destId="{C808C3B9-2886-4F6C-8942-88251E22EFD2}" srcOrd="5" destOrd="0" presId="urn:microsoft.com/office/officeart/2005/8/layout/hChevron3"/>
    <dgm:cxn modelId="{B320C39A-5078-4EE5-9E03-0411E4FDFF5C}" type="presParOf" srcId="{846A4B04-42D5-43EE-9EE7-1E2D8FAEC0C2}" destId="{624C2BBB-E225-457B-9030-4059AD5FDDB1}" srcOrd="6" destOrd="0" presId="urn:microsoft.com/office/officeart/2005/8/layout/hChevron3"/>
    <dgm:cxn modelId="{FF95DC60-3EB8-4C03-A626-469644326E21}" type="presParOf" srcId="{846A4B04-42D5-43EE-9EE7-1E2D8FAEC0C2}" destId="{347E1C1E-973C-4DD3-AA23-898DC4EBC2DA}" srcOrd="7" destOrd="0" presId="urn:microsoft.com/office/officeart/2005/8/layout/hChevron3"/>
    <dgm:cxn modelId="{367BDBD8-DB0D-4BD2-9AC0-302AF26681A8}" type="presParOf" srcId="{846A4B04-42D5-43EE-9EE7-1E2D8FAEC0C2}" destId="{B825B2F3-592F-4595-A1FE-D4717540E29F}" srcOrd="8" destOrd="0" presId="urn:microsoft.com/office/officeart/2005/8/layout/hChevron3"/>
    <dgm:cxn modelId="{5299C6B8-89B4-4274-94DF-D93837E95402}" type="presParOf" srcId="{846A4B04-42D5-43EE-9EE7-1E2D8FAEC0C2}" destId="{78285BEB-221E-4EF4-9C0B-D3C87E78ECE1}" srcOrd="9" destOrd="0" presId="urn:microsoft.com/office/officeart/2005/8/layout/hChevron3"/>
    <dgm:cxn modelId="{CE39356C-5EA1-4B78-95BA-5264DA962418}"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1400" dirty="0" smtClean="0"/>
            <a:t>İstanbul Su ve Kanalizasyon İdaresi Genel Müdürlüğü Kuruluş ve Görevleri Hakkında Kanun </a:t>
          </a:r>
          <a:endParaRPr lang="tr-TR" sz="1000" dirty="0"/>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9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İstanbul Su ve Kanalizasyon İdaresi Genel Müdürlüğü Kuruluş ve Görevleri Hakkında Kanun </a:t>
          </a:r>
          <a:r>
            <a:rPr lang="tr-TR" sz="9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yerel düzeyde suyla ilgili hizmet kuruluşları arasında Su ve Kanalizasyon İdaresi Genel Müdürlüklerine geniş yetki ve görevler tanımlamaktadır.</a:t>
          </a:r>
          <a:endParaRPr lang="tr-TR" sz="900" dirty="0"/>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FF459956-98B6-4F37-9483-59164FAF3799}">
      <dgm:prSet phldrT="[Metin]" custT="1"/>
      <dgm:spPr/>
      <dgm:t>
        <a:bodyPr/>
        <a:lstStyle/>
        <a:p>
          <a:r>
            <a:rPr lang="tr-TR" sz="1800" dirty="0" smtClean="0"/>
            <a:t>Sulama Birlikleri Kanunu  </a:t>
          </a:r>
          <a:endParaRPr lang="tr-TR" sz="1800" dirty="0"/>
        </a:p>
      </dgm:t>
    </dgm:pt>
    <dgm:pt modelId="{49C8E71F-E264-4C93-84A7-0675C87C1B94}" type="parTrans" cxnId="{1EAD5165-C98A-4286-B840-C504772A3ACF}">
      <dgm:prSet/>
      <dgm:spPr/>
      <dgm:t>
        <a:bodyPr/>
        <a:lstStyle/>
        <a:p>
          <a:endParaRPr lang="tr-TR"/>
        </a:p>
      </dgm:t>
    </dgm:pt>
    <dgm:pt modelId="{084370DB-E5A1-4E4E-9717-0A0FCD42B09D}" type="sibTrans" cxnId="{1EAD5165-C98A-4286-B840-C504772A3ACF}">
      <dgm:prSet/>
      <dgm:spPr/>
      <dgm:t>
        <a:bodyPr/>
        <a:lstStyle/>
        <a:p>
          <a:endParaRPr lang="tr-TR"/>
        </a:p>
      </dgm:t>
    </dgm:pt>
    <dgm:pt modelId="{7330FD53-2BA8-4224-BFF6-36C0EF4325B0}">
      <dgm:prSet phldrT="[Metin]" custT="1"/>
      <dgm:spPr/>
      <dgm:t>
        <a:bodyPr/>
        <a:lstStyle/>
        <a:p>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Sulama Birlikleri Kanunu</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sulama tesislerinin işletiminin ve idaresinin üstlenilmek üzere birliklerin ihdas edilmesini hükme bağlamaktadır. Birliklerin hizmet kapsamı, devralınan </a:t>
          </a:r>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sulama tesislerinin işletme, bakım, onarım ve yönetim ve yenilenmesidir</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tr-TR" sz="1000" dirty="0"/>
        </a:p>
      </dgm:t>
    </dgm:pt>
    <dgm:pt modelId="{4298BF59-417B-4680-B681-505C5E9C357A}" type="parTrans" cxnId="{6723665E-7FE9-45D1-AB47-B42B299E5ABC}">
      <dgm:prSet/>
      <dgm:spPr/>
      <dgm:t>
        <a:bodyPr/>
        <a:lstStyle/>
        <a:p>
          <a:endParaRPr lang="tr-TR"/>
        </a:p>
      </dgm:t>
    </dgm:pt>
    <dgm:pt modelId="{F32ADD29-3830-447A-91C8-D429E17DF936}" type="sibTrans" cxnId="{6723665E-7FE9-45D1-AB47-B42B299E5ABC}">
      <dgm:prSet/>
      <dgm:spPr/>
      <dgm:t>
        <a:bodyPr/>
        <a:lstStyle/>
        <a:p>
          <a:endParaRPr lang="tr-TR"/>
        </a:p>
      </dgm:t>
    </dgm:pt>
    <dgm:pt modelId="{3E73D8C1-1953-4027-BBA5-F0542D010007}">
      <dgm:prSet phldrT="[Metin]" custT="1"/>
      <dgm:spPr/>
      <dgm:t>
        <a:bodyPr/>
        <a:lstStyle/>
        <a:p>
          <a:r>
            <a:rPr lang="tr-TR" sz="1200" dirty="0" smtClean="0"/>
            <a:t>Ulaştırma, Denizcilik ve Haberleşme Bakanlığının Teşkilat ve Görevleri Hakkında Kanun Hükmünde Kararname </a:t>
          </a:r>
        </a:p>
      </dgm:t>
    </dgm:pt>
    <dgm:pt modelId="{20CFAF0D-CD91-4DD5-9EFB-7ED312FC8965}" type="parTrans" cxnId="{01126BDB-6621-4C73-A61B-382C2CC08D57}">
      <dgm:prSet/>
      <dgm:spPr/>
      <dgm:t>
        <a:bodyPr/>
        <a:lstStyle/>
        <a:p>
          <a:endParaRPr lang="tr-TR"/>
        </a:p>
      </dgm:t>
    </dgm:pt>
    <dgm:pt modelId="{481E93DB-F061-43EC-8DB8-DC1A47283C22}" type="sibTrans" cxnId="{01126BDB-6621-4C73-A61B-382C2CC08D57}">
      <dgm:prSet/>
      <dgm:spPr/>
      <dgm:t>
        <a:bodyPr/>
        <a:lstStyle/>
        <a:p>
          <a:endParaRPr lang="tr-TR"/>
        </a:p>
      </dgm:t>
    </dgm:pt>
    <dgm:pt modelId="{463D4350-FCA4-4334-8BE6-A214730E3E19}">
      <dgm:prSet phldrT="[Metin]" custT="1"/>
      <dgm:spPr/>
      <dgm:t>
        <a:bodyPr/>
        <a:lstStyle/>
        <a:p>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Ulaştırma, Denizcilik ve Haberleşme Bakanlığının Teşkilat ve Görevleri Hakkında Kanun Hükmünde Kararname </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ilgili hükümleri doğrultusunda ise </a:t>
          </a:r>
          <a:r>
            <a:rPr lang="tr-TR" sz="1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deniz kazalarının yönetimi ve Türk Boğazlarında gemi trafik yönetimi tesislerinin kurulması</a:t>
          </a:r>
          <a:r>
            <a:rPr lang="tr-TR" sz="1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konuları tanımlanmaktadır.</a:t>
          </a:r>
          <a:endParaRPr lang="tr-TR" sz="1000" dirty="0"/>
        </a:p>
      </dgm:t>
    </dgm:pt>
    <dgm:pt modelId="{89E6B776-4377-4B51-81F5-5E79ECB8BF02}" type="parTrans" cxnId="{B72B8C9E-59D2-4969-9BC3-7FBDEB3EDEFB}">
      <dgm:prSet/>
      <dgm:spPr/>
      <dgm:t>
        <a:bodyPr/>
        <a:lstStyle/>
        <a:p>
          <a:endParaRPr lang="tr-TR"/>
        </a:p>
      </dgm:t>
    </dgm:pt>
    <dgm:pt modelId="{3BBC99E1-D912-4B92-B546-D8E4BE57BE50}" type="sibTrans" cxnId="{B72B8C9E-59D2-4969-9BC3-7FBDEB3EDEFB}">
      <dgm:prSet/>
      <dgm:spPr/>
      <dgm:t>
        <a:bodyPr/>
        <a:lstStyle/>
        <a:p>
          <a:endParaRPr lang="tr-TR"/>
        </a:p>
      </dgm:t>
    </dgm:pt>
    <dgm:pt modelId="{D438F511-FE94-46FE-A100-69F8F9049B4B}">
      <dgm:prSet custT="1"/>
      <dgm:spPr/>
      <dgm:t>
        <a:bodyPr/>
        <a:lstStyle/>
        <a:p>
          <a:r>
            <a:rPr lang="tr-TR" sz="900"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t>
          </a:r>
          <a:r>
            <a:rPr lang="tr-TR" sz="900" i="1"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Maddde</a:t>
          </a:r>
          <a:r>
            <a:rPr lang="tr-TR" sz="900"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2 – İSKİ'nin görev ve yetkileri şunlardır: </a:t>
          </a:r>
        </a:p>
      </dgm:t>
    </dgm:pt>
    <dgm:pt modelId="{2F100F86-CE2A-45EA-B3B6-ECD4F8E6E8F4}" type="parTrans" cxnId="{4958F25C-DF52-4168-B1DF-B0576E0CCBE9}">
      <dgm:prSet/>
      <dgm:spPr/>
      <dgm:t>
        <a:bodyPr/>
        <a:lstStyle/>
        <a:p>
          <a:endParaRPr lang="tr-TR"/>
        </a:p>
      </dgm:t>
    </dgm:pt>
    <dgm:pt modelId="{CDEFDE84-B4FD-4666-A07B-90AB0AF38420}" type="sibTrans" cxnId="{4958F25C-DF52-4168-B1DF-B0576E0CCBE9}">
      <dgm:prSet/>
      <dgm:spPr/>
      <dgm:t>
        <a:bodyPr/>
        <a:lstStyle/>
        <a:p>
          <a:endParaRPr lang="tr-TR"/>
        </a:p>
      </dgm:t>
    </dgm:pt>
    <dgm:pt modelId="{A3C2CB43-54B6-4D18-8DFE-367AD1A84949}">
      <dgm:prSet custT="1"/>
      <dgm:spPr/>
      <dgm:t>
        <a:bodyPr/>
        <a:lstStyle/>
        <a:p>
          <a:r>
            <a:rPr lang="tr-TR" sz="900"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 </a:t>
          </a:r>
          <a:r>
            <a:rPr lang="tr-TR" sz="900" b="1"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her türlü yeraltı ve yer üstü kaynaklarından sağlanması ve ihtiyaç sahiplerine dağıtılması</a:t>
          </a:r>
        </a:p>
      </dgm:t>
    </dgm:pt>
    <dgm:pt modelId="{E4A7B4D8-DBE1-47C5-8670-B53653BCEBD5}" type="parTrans" cxnId="{2EA7160B-00DE-4F21-B6A9-ED5E8F228337}">
      <dgm:prSet/>
      <dgm:spPr/>
      <dgm:t>
        <a:bodyPr/>
        <a:lstStyle/>
        <a:p>
          <a:endParaRPr lang="tr-TR"/>
        </a:p>
      </dgm:t>
    </dgm:pt>
    <dgm:pt modelId="{4F8A5F97-8FB1-42F8-A757-D09005478194}" type="sibTrans" cxnId="{2EA7160B-00DE-4F21-B6A9-ED5E8F228337}">
      <dgm:prSet/>
      <dgm:spPr/>
      <dgm:t>
        <a:bodyPr/>
        <a:lstStyle/>
        <a:p>
          <a:endParaRPr lang="tr-TR"/>
        </a:p>
      </dgm:t>
    </dgm:pt>
    <dgm:pt modelId="{AE9420E1-2B65-4897-B827-E63B01B605BF}">
      <dgm:prSet custT="1"/>
      <dgm:spPr/>
      <dgm:t>
        <a:bodyPr/>
        <a:lstStyle/>
        <a:p>
          <a:r>
            <a:rPr lang="tr-TR" sz="900"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 </a:t>
          </a:r>
          <a:r>
            <a:rPr lang="tr-TR" sz="900" b="1"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Kullanılmış sular ile yağış sularının toplanması, yerleşim yerlerinden uzaklaştırılması ve zararsız bir biçimde boşaltma yerine ulaştırılması veya bu sulardan yeniden </a:t>
          </a:r>
          <a:r>
            <a:rPr lang="tr-TR" sz="900"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t>
          </a:r>
          <a:endParaRPr lang="tr-TR" sz="900" b="1" i="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3072050C-7971-4119-B55E-1FE9842F5492}" type="parTrans" cxnId="{A7C9263A-6D1B-43F9-A952-31127063900E}">
      <dgm:prSet/>
      <dgm:spPr/>
      <dgm:t>
        <a:bodyPr/>
        <a:lstStyle/>
        <a:p>
          <a:endParaRPr lang="tr-TR"/>
        </a:p>
      </dgm:t>
    </dgm:pt>
    <dgm:pt modelId="{4C46A257-BFC0-4E9A-AC7F-0245FF7D6DA5}" type="sibTrans" cxnId="{A7C9263A-6D1B-43F9-A952-31127063900E}">
      <dgm:prSet/>
      <dgm:spPr/>
      <dgm:t>
        <a:bodyPr/>
        <a:lstStyle/>
        <a:p>
          <a:endParaRPr lang="tr-TR"/>
        </a:p>
      </dgm:t>
    </dgm:pt>
    <dgm:pt modelId="{9C36EFF0-D108-43D4-8F11-33C7FC6808D3}">
      <dgm:prSet custT="1"/>
      <dgm:spPr/>
      <dgm:t>
        <a:bodyPr/>
        <a:lstStyle/>
        <a:p>
          <a:r>
            <a:rPr lang="tr-TR" sz="900"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 </a:t>
          </a:r>
          <a:r>
            <a:rPr lang="tr-TR" sz="900" b="1"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 kaynaklarının, deniz, göl, akarsu kıyılarının ve yeraltı sularının kullanılmış </a:t>
          </a:r>
          <a:r>
            <a:rPr lang="tr-TR" sz="900" b="1" i="1"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sularlave</a:t>
          </a:r>
          <a:r>
            <a:rPr lang="tr-TR" sz="900" b="1"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endüstri artıkları ile kirletilmesini, bu kaynaklarda suların kaybına veya azalmasına yol açacak tesis kurulmasını ve bu tür faaliyetlerde bulunulmasını önlemek</a:t>
          </a:r>
          <a:r>
            <a:rPr lang="tr-TR" sz="900" i="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t>
          </a:r>
          <a:endParaRPr lang="tr-TR" sz="900" i="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E6D07DC8-36C9-4096-97E8-944D3CA47996}" type="parTrans" cxnId="{81F3DC29-FC1D-4C40-AAD9-64B3F20D14F2}">
      <dgm:prSet/>
      <dgm:spPr/>
      <dgm:t>
        <a:bodyPr/>
        <a:lstStyle/>
        <a:p>
          <a:endParaRPr lang="tr-TR"/>
        </a:p>
      </dgm:t>
    </dgm:pt>
    <dgm:pt modelId="{08217A76-ADDA-496D-899E-BB73478DBAD4}" type="sibTrans" cxnId="{81F3DC29-FC1D-4C40-AAD9-64B3F20D14F2}">
      <dgm:prSet/>
      <dgm:spPr/>
      <dgm:t>
        <a:bodyPr/>
        <a:lstStyle/>
        <a:p>
          <a:endParaRPr lang="tr-TR"/>
        </a:p>
      </dgm:t>
    </dgm:pt>
    <dgm:pt modelId="{CEC9D524-140B-4354-B1EA-ED88F03D7FD5}">
      <dgm:prSet custT="1"/>
      <dgm:spPr/>
      <dgm:t>
        <a:bodyPr/>
        <a:lstStyle/>
        <a:p>
          <a:r>
            <a:rPr lang="tr-TR" sz="900" i="1"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a:t>
          </a:r>
          <a:r>
            <a:rPr lang="tr-TR" sz="900" b="1"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Kanun</a:t>
          </a:r>
          <a:r>
            <a:rPr lang="tr-TR" sz="9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diğer bütün Su ve Kanalizasyon İdareleri için de kuruluş kanunu hükmündedir. Bu kapsamda Su ve Kanalizasyon İdaresi Genel Müdürlükleri yerel düzeyde su yönetimi konusunda çok etkin bir paydaş profilini oluşturmaktadır. AB ülkelerinde “</a:t>
          </a:r>
          <a:r>
            <a:rPr lang="tr-TR" sz="900" b="1"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Water</a:t>
          </a:r>
          <a:r>
            <a:rPr lang="tr-TR" sz="9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Board” olarak adlandırılan ve kamu tüzel kişiliğine haiz havza yönetim kurumlarına benzer görevlerin idari yapılanma farklılığıyla yürütüldüğü görülmektedir. </a:t>
          </a:r>
          <a:endParaRPr lang="tr-TR" sz="900" i="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6166F5A-37AB-4265-8B64-66EBC2F106E9}" type="parTrans" cxnId="{5EB46359-0239-4B70-8E09-9439AC195225}">
      <dgm:prSet/>
      <dgm:spPr/>
      <dgm:t>
        <a:bodyPr/>
        <a:lstStyle/>
        <a:p>
          <a:endParaRPr lang="tr-TR"/>
        </a:p>
      </dgm:t>
    </dgm:pt>
    <dgm:pt modelId="{C411DA67-C5EC-43F8-9429-A7976B5F0E6C}" type="sibTrans" cxnId="{5EB46359-0239-4B70-8E09-9439AC195225}">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3" custScaleX="44976" custScaleY="111784">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3" custScaleX="127644" custScaleY="126297" custLinFactNeighborY="1193">
        <dgm:presLayoutVars>
          <dgm:bulletEnabled val="1"/>
        </dgm:presLayoutVars>
      </dgm:prSet>
      <dgm:spPr/>
      <dgm:t>
        <a:bodyPr/>
        <a:lstStyle/>
        <a:p>
          <a:endParaRPr lang="tr-TR"/>
        </a:p>
      </dgm:t>
    </dgm:pt>
    <dgm:pt modelId="{AEA7D826-C80A-422A-A1C6-1FEAA0B1CD82}" type="pres">
      <dgm:prSet presAssocID="{7DF64693-AC66-4828-B08E-48DF09D30203}" presName="sp" presStyleCnt="0"/>
      <dgm:spPr/>
    </dgm:pt>
    <dgm:pt modelId="{9DAA55C3-64A9-49B3-807D-AD8C57C825E5}" type="pres">
      <dgm:prSet presAssocID="{FF459956-98B6-4F37-9483-59164FAF3799}" presName="linNode" presStyleCnt="0"/>
      <dgm:spPr/>
    </dgm:pt>
    <dgm:pt modelId="{008BC78E-4BB8-415B-B2EE-50C87D092180}" type="pres">
      <dgm:prSet presAssocID="{FF459956-98B6-4F37-9483-59164FAF3799}" presName="parentText" presStyleLbl="node1" presStyleIdx="1" presStyleCnt="3" custScaleX="44976" custScaleY="70612">
        <dgm:presLayoutVars>
          <dgm:chMax val="1"/>
          <dgm:bulletEnabled val="1"/>
        </dgm:presLayoutVars>
      </dgm:prSet>
      <dgm:spPr/>
      <dgm:t>
        <a:bodyPr/>
        <a:lstStyle/>
        <a:p>
          <a:endParaRPr lang="tr-TR"/>
        </a:p>
      </dgm:t>
    </dgm:pt>
    <dgm:pt modelId="{4186E787-6C37-47F3-B07A-322CA7B4ACC3}" type="pres">
      <dgm:prSet presAssocID="{FF459956-98B6-4F37-9483-59164FAF3799}" presName="descendantText" presStyleLbl="alignAccFollowNode1" presStyleIdx="1" presStyleCnt="3" custScaleX="127644" custScaleY="59159">
        <dgm:presLayoutVars>
          <dgm:bulletEnabled val="1"/>
        </dgm:presLayoutVars>
      </dgm:prSet>
      <dgm:spPr/>
      <dgm:t>
        <a:bodyPr/>
        <a:lstStyle/>
        <a:p>
          <a:endParaRPr lang="tr-TR"/>
        </a:p>
      </dgm:t>
    </dgm:pt>
    <dgm:pt modelId="{23853BE4-7C75-49D6-A26F-26AC245AD2E8}" type="pres">
      <dgm:prSet presAssocID="{084370DB-E5A1-4E4E-9717-0A0FCD42B09D}" presName="sp" presStyleCnt="0"/>
      <dgm:spPr/>
    </dgm:pt>
    <dgm:pt modelId="{65933949-B5AA-4A44-9438-7180B8E87962}" type="pres">
      <dgm:prSet presAssocID="{3E73D8C1-1953-4027-BBA5-F0542D010007}" presName="linNode" presStyleCnt="0"/>
      <dgm:spPr/>
    </dgm:pt>
    <dgm:pt modelId="{AE6715FD-E407-47C5-BE39-637ECD7D1F8E}" type="pres">
      <dgm:prSet presAssocID="{3E73D8C1-1953-4027-BBA5-F0542D010007}" presName="parentText" presStyleLbl="node1" presStyleIdx="2" presStyleCnt="3" custScaleX="44976" custScaleY="86149">
        <dgm:presLayoutVars>
          <dgm:chMax val="1"/>
          <dgm:bulletEnabled val="1"/>
        </dgm:presLayoutVars>
      </dgm:prSet>
      <dgm:spPr/>
      <dgm:t>
        <a:bodyPr/>
        <a:lstStyle/>
        <a:p>
          <a:endParaRPr lang="tr-TR"/>
        </a:p>
      </dgm:t>
    </dgm:pt>
    <dgm:pt modelId="{04A73F43-2B72-4CA2-B8B2-7D314BC92723}" type="pres">
      <dgm:prSet presAssocID="{3E73D8C1-1953-4027-BBA5-F0542D010007}" presName="descendantText" presStyleLbl="alignAccFollowNode1" presStyleIdx="2" presStyleCnt="3" custScaleX="127644" custScaleY="90388">
        <dgm:presLayoutVars>
          <dgm:bulletEnabled val="1"/>
        </dgm:presLayoutVars>
      </dgm:prSet>
      <dgm:spPr/>
      <dgm:t>
        <a:bodyPr/>
        <a:lstStyle/>
        <a:p>
          <a:endParaRPr lang="tr-TR"/>
        </a:p>
      </dgm:t>
    </dgm:pt>
  </dgm:ptLst>
  <dgm:cxnLst>
    <dgm:cxn modelId="{68761E77-F9A9-43E3-B105-426DECBB7DCC}" type="presOf" srcId="{963A84F5-0988-4C03-A957-9366582026BB}" destId="{552D18FB-6A1A-4224-A123-45213F899014}" srcOrd="0" destOrd="0" presId="urn:microsoft.com/office/officeart/2005/8/layout/vList5"/>
    <dgm:cxn modelId="{5EB46359-0239-4B70-8E09-9439AC195225}" srcId="{963A84F5-0988-4C03-A957-9366582026BB}" destId="{CEC9D524-140B-4354-B1EA-ED88F03D7FD5}" srcOrd="5" destOrd="0" parTransId="{66166F5A-37AB-4265-8B64-66EBC2F106E9}" sibTransId="{C411DA67-C5EC-43F8-9429-A7976B5F0E6C}"/>
    <dgm:cxn modelId="{CA02C0D5-A448-43FA-9627-E926052B8807}" type="presOf" srcId="{463D4350-FCA4-4334-8BE6-A214730E3E19}" destId="{04A73F43-2B72-4CA2-B8B2-7D314BC92723}" srcOrd="0" destOrd="0" presId="urn:microsoft.com/office/officeart/2005/8/layout/vList5"/>
    <dgm:cxn modelId="{4958F25C-DF52-4168-B1DF-B0576E0CCBE9}" srcId="{963A84F5-0988-4C03-A957-9366582026BB}" destId="{D438F511-FE94-46FE-A100-69F8F9049B4B}" srcOrd="1" destOrd="0" parTransId="{2F100F86-CE2A-45EA-B3B6-ECD4F8E6E8F4}" sibTransId="{CDEFDE84-B4FD-4666-A07B-90AB0AF38420}"/>
    <dgm:cxn modelId="{6723665E-7FE9-45D1-AB47-B42B299E5ABC}" srcId="{FF459956-98B6-4F37-9483-59164FAF3799}" destId="{7330FD53-2BA8-4224-BFF6-36C0EF4325B0}" srcOrd="0" destOrd="0" parTransId="{4298BF59-417B-4680-B681-505C5E9C357A}" sibTransId="{F32ADD29-3830-447A-91C8-D429E17DF936}"/>
    <dgm:cxn modelId="{81F3DC29-FC1D-4C40-AAD9-64B3F20D14F2}" srcId="{963A84F5-0988-4C03-A957-9366582026BB}" destId="{9C36EFF0-D108-43D4-8F11-33C7FC6808D3}" srcOrd="4" destOrd="0" parTransId="{E6D07DC8-36C9-4096-97E8-944D3CA47996}" sibTransId="{08217A76-ADDA-496D-899E-BB73478DBAD4}"/>
    <dgm:cxn modelId="{2BF41EDA-E2A8-46FB-9DA9-117F942203C7}" type="presOf" srcId="{7330FD53-2BA8-4224-BFF6-36C0EF4325B0}" destId="{4186E787-6C37-47F3-B07A-322CA7B4ACC3}" srcOrd="0" destOrd="0" presId="urn:microsoft.com/office/officeart/2005/8/layout/vList5"/>
    <dgm:cxn modelId="{10576BC8-49B2-45CF-BB61-4EBCE87673C8}" type="presOf" srcId="{9E68A843-F935-455E-90BD-70A7FE45CA0C}" destId="{DE068725-45D7-4B72-ADCE-AAA88F174C68}" srcOrd="0" destOrd="0" presId="urn:microsoft.com/office/officeart/2005/8/layout/vList5"/>
    <dgm:cxn modelId="{C2A2FF59-79D5-4B6B-A49D-F1FB4B1ED684}" type="presOf" srcId="{AE9420E1-2B65-4897-B827-E63B01B605BF}" destId="{A1965D53-C95D-4332-B66B-3C3884D6F9EE}" srcOrd="0" destOrd="3" presId="urn:microsoft.com/office/officeart/2005/8/layout/vList5"/>
    <dgm:cxn modelId="{6EDF6E50-BE8F-4BC1-B95F-0776A4007E17}" type="presOf" srcId="{D438F511-FE94-46FE-A100-69F8F9049B4B}" destId="{A1965D53-C95D-4332-B66B-3C3884D6F9EE}" srcOrd="0" destOrd="1" presId="urn:microsoft.com/office/officeart/2005/8/layout/vList5"/>
    <dgm:cxn modelId="{723EAD12-1322-4369-86E7-6E1A0E86355F}" type="presOf" srcId="{3E73D8C1-1953-4027-BBA5-F0542D010007}" destId="{AE6715FD-E407-47C5-BE39-637ECD7D1F8E}" srcOrd="0" destOrd="0" presId="urn:microsoft.com/office/officeart/2005/8/layout/vList5"/>
    <dgm:cxn modelId="{01126BDB-6621-4C73-A61B-382C2CC08D57}" srcId="{9E68A843-F935-455E-90BD-70A7FE45CA0C}" destId="{3E73D8C1-1953-4027-BBA5-F0542D010007}" srcOrd="2" destOrd="0" parTransId="{20CFAF0D-CD91-4DD5-9EFB-7ED312FC8965}" sibTransId="{481E93DB-F061-43EC-8DB8-DC1A47283C22}"/>
    <dgm:cxn modelId="{8C2AC347-EAF7-4A4D-90A3-CAA03E05C2B2}" type="presOf" srcId="{FF459956-98B6-4F37-9483-59164FAF3799}" destId="{008BC78E-4BB8-415B-B2EE-50C87D092180}" srcOrd="0" destOrd="0" presId="urn:microsoft.com/office/officeart/2005/8/layout/vList5"/>
    <dgm:cxn modelId="{82126585-0964-48C0-8012-283CFC5AA56D}" srcId="{963A84F5-0988-4C03-A957-9366582026BB}" destId="{CCAF97A7-2553-4BBA-902C-561DE1901A5D}" srcOrd="0" destOrd="0" parTransId="{6D5E9BB8-584E-421E-99C7-F5269B833E76}" sibTransId="{A52BE76C-9A3D-4D62-86EC-B40F71DEE5D1}"/>
    <dgm:cxn modelId="{18BD47A4-67CA-4FD3-9A5B-99A7AA6651B9}" type="presOf" srcId="{CCAF97A7-2553-4BBA-902C-561DE1901A5D}" destId="{A1965D53-C95D-4332-B66B-3C3884D6F9EE}" srcOrd="0" destOrd="0" presId="urn:microsoft.com/office/officeart/2005/8/layout/vList5"/>
    <dgm:cxn modelId="{4E58B426-9A59-4310-B03D-E2467BCE1EBA}" type="presOf" srcId="{9C36EFF0-D108-43D4-8F11-33C7FC6808D3}" destId="{A1965D53-C95D-4332-B66B-3C3884D6F9EE}" srcOrd="0" destOrd="4" presId="urn:microsoft.com/office/officeart/2005/8/layout/vList5"/>
    <dgm:cxn modelId="{A7C9263A-6D1B-43F9-A952-31127063900E}" srcId="{963A84F5-0988-4C03-A957-9366582026BB}" destId="{AE9420E1-2B65-4897-B827-E63B01B605BF}" srcOrd="3" destOrd="0" parTransId="{3072050C-7971-4119-B55E-1FE9842F5492}" sibTransId="{4C46A257-BFC0-4E9A-AC7F-0245FF7D6DA5}"/>
    <dgm:cxn modelId="{B72B8C9E-59D2-4969-9BC3-7FBDEB3EDEFB}" srcId="{3E73D8C1-1953-4027-BBA5-F0542D010007}" destId="{463D4350-FCA4-4334-8BE6-A214730E3E19}" srcOrd="0" destOrd="0" parTransId="{89E6B776-4377-4B51-81F5-5E79ECB8BF02}" sibTransId="{3BBC99E1-D912-4B92-B546-D8E4BE57BE50}"/>
    <dgm:cxn modelId="{720854D0-FE33-4DC9-B851-4A245BAB4077}" type="presOf" srcId="{A3C2CB43-54B6-4D18-8DFE-367AD1A84949}" destId="{A1965D53-C95D-4332-B66B-3C3884D6F9EE}" srcOrd="0" destOrd="2" presId="urn:microsoft.com/office/officeart/2005/8/layout/vList5"/>
    <dgm:cxn modelId="{1EAD5165-C98A-4286-B840-C504772A3ACF}" srcId="{9E68A843-F935-455E-90BD-70A7FE45CA0C}" destId="{FF459956-98B6-4F37-9483-59164FAF3799}" srcOrd="1" destOrd="0" parTransId="{49C8E71F-E264-4C93-84A7-0675C87C1B94}" sibTransId="{084370DB-E5A1-4E4E-9717-0A0FCD42B09D}"/>
    <dgm:cxn modelId="{D4EF9D45-4C0B-481F-A003-F044DBAD2D80}" type="presOf" srcId="{CEC9D524-140B-4354-B1EA-ED88F03D7FD5}" destId="{A1965D53-C95D-4332-B66B-3C3884D6F9EE}" srcOrd="0" destOrd="5" presId="urn:microsoft.com/office/officeart/2005/8/layout/vList5"/>
    <dgm:cxn modelId="{AD085A52-5255-4A7B-A3A7-CFA5DF510DA7}" srcId="{9E68A843-F935-455E-90BD-70A7FE45CA0C}" destId="{963A84F5-0988-4C03-A957-9366582026BB}" srcOrd="0" destOrd="0" parTransId="{1FF894F0-FA4E-4ACA-9D3D-670D91B05EF4}" sibTransId="{7DF64693-AC66-4828-B08E-48DF09D30203}"/>
    <dgm:cxn modelId="{2EA7160B-00DE-4F21-B6A9-ED5E8F228337}" srcId="{963A84F5-0988-4C03-A957-9366582026BB}" destId="{A3C2CB43-54B6-4D18-8DFE-367AD1A84949}" srcOrd="2" destOrd="0" parTransId="{E4A7B4D8-DBE1-47C5-8670-B53653BCEBD5}" sibTransId="{4F8A5F97-8FB1-42F8-A757-D09005478194}"/>
    <dgm:cxn modelId="{DC265FF7-7BB4-4650-ADF2-34D3475B6284}" type="presParOf" srcId="{DE068725-45D7-4B72-ADCE-AAA88F174C68}" destId="{50BDD7C2-06D1-4BCF-AED2-8785BF864C69}" srcOrd="0" destOrd="0" presId="urn:microsoft.com/office/officeart/2005/8/layout/vList5"/>
    <dgm:cxn modelId="{186F94FF-CFAB-4D01-A05A-7B0904A27354}" type="presParOf" srcId="{50BDD7C2-06D1-4BCF-AED2-8785BF864C69}" destId="{552D18FB-6A1A-4224-A123-45213F899014}" srcOrd="0" destOrd="0" presId="urn:microsoft.com/office/officeart/2005/8/layout/vList5"/>
    <dgm:cxn modelId="{9EA4704B-BC0C-441A-B04F-9C7923DD528E}" type="presParOf" srcId="{50BDD7C2-06D1-4BCF-AED2-8785BF864C69}" destId="{A1965D53-C95D-4332-B66B-3C3884D6F9EE}" srcOrd="1" destOrd="0" presId="urn:microsoft.com/office/officeart/2005/8/layout/vList5"/>
    <dgm:cxn modelId="{FD05C3CA-740A-4A8E-9ECB-0CD71D97B2DA}" type="presParOf" srcId="{DE068725-45D7-4B72-ADCE-AAA88F174C68}" destId="{AEA7D826-C80A-422A-A1C6-1FEAA0B1CD82}" srcOrd="1" destOrd="0" presId="urn:microsoft.com/office/officeart/2005/8/layout/vList5"/>
    <dgm:cxn modelId="{FA911B8A-4806-49EF-9654-DB9F21FC6329}" type="presParOf" srcId="{DE068725-45D7-4B72-ADCE-AAA88F174C68}" destId="{9DAA55C3-64A9-49B3-807D-AD8C57C825E5}" srcOrd="2" destOrd="0" presId="urn:microsoft.com/office/officeart/2005/8/layout/vList5"/>
    <dgm:cxn modelId="{34606F34-D677-4F7E-B4BE-A81994E4AAD2}" type="presParOf" srcId="{9DAA55C3-64A9-49B3-807D-AD8C57C825E5}" destId="{008BC78E-4BB8-415B-B2EE-50C87D092180}" srcOrd="0" destOrd="0" presId="urn:microsoft.com/office/officeart/2005/8/layout/vList5"/>
    <dgm:cxn modelId="{5C1C26D4-80AA-4AAA-B9CE-4CB2CD50D39D}" type="presParOf" srcId="{9DAA55C3-64A9-49B3-807D-AD8C57C825E5}" destId="{4186E787-6C37-47F3-B07A-322CA7B4ACC3}" srcOrd="1" destOrd="0" presId="urn:microsoft.com/office/officeart/2005/8/layout/vList5"/>
    <dgm:cxn modelId="{D3A142F0-AE55-4AB4-9A30-B37E4FA34F2B}" type="presParOf" srcId="{DE068725-45D7-4B72-ADCE-AAA88F174C68}" destId="{23853BE4-7C75-49D6-A26F-26AC245AD2E8}" srcOrd="3" destOrd="0" presId="urn:microsoft.com/office/officeart/2005/8/layout/vList5"/>
    <dgm:cxn modelId="{51E135B3-AFAA-4FB7-8792-B5B470EC4F99}" type="presParOf" srcId="{DE068725-45D7-4B72-ADCE-AAA88F174C68}" destId="{65933949-B5AA-4A44-9438-7180B8E87962}" srcOrd="4" destOrd="0" presId="urn:microsoft.com/office/officeart/2005/8/layout/vList5"/>
    <dgm:cxn modelId="{3FECC588-988F-4744-8DB2-D5EF4D326582}" type="presParOf" srcId="{65933949-B5AA-4A44-9438-7180B8E87962}" destId="{AE6715FD-E407-47C5-BE39-637ECD7D1F8E}" srcOrd="0" destOrd="0" presId="urn:microsoft.com/office/officeart/2005/8/layout/vList5"/>
    <dgm:cxn modelId="{10EEC390-56F9-4629-9665-741790E4A5FE}" type="presParOf" srcId="{65933949-B5AA-4A44-9438-7180B8E87962}" destId="{04A73F43-2B72-4CA2-B8B2-7D314BC92723}"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8DEA6DCB-3C5C-4AA2-B5FC-3E65F5230A61}" type="presOf" srcId="{190F4928-E1E4-4DBB-BEF3-F88FDCB45E61}" destId="{9B891A10-9F93-434D-9B18-A4AABC3528AD}" srcOrd="0" destOrd="0" presId="urn:microsoft.com/office/officeart/2005/8/layout/hChevron3"/>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F17F4F04-6172-4471-A87B-3C94C64AE6D4}" srcId="{9760DC9B-F2BE-4099-942D-79204F4AD244}" destId="{CF1FACA8-8E3A-4DD6-8967-1C0C6A60FFEB}" srcOrd="0" destOrd="0" parTransId="{3717E731-8DF1-43F4-8344-C1DDBBCF21CB}" sibTransId="{2C08EF2C-9BE9-4467-B22B-AB66B180CD4A}"/>
    <dgm:cxn modelId="{B1E21B4A-0878-439D-A2C7-660F26AEF5AD}" type="presOf" srcId="{9971BDDA-7F5A-4283-BABC-2783F2DAEC2A}" destId="{731FA5CE-5300-4FB1-B873-8E580626F98D}" srcOrd="0" destOrd="0" presId="urn:microsoft.com/office/officeart/2005/8/layout/hChevron3"/>
    <dgm:cxn modelId="{A22CBC95-F1A9-4CAF-827E-6C59E0718D3C}" type="presOf" srcId="{9760DC9B-F2BE-4099-942D-79204F4AD244}" destId="{846A4B04-42D5-43EE-9EE7-1E2D8FAEC0C2}" srcOrd="0" destOrd="0" presId="urn:microsoft.com/office/officeart/2005/8/layout/hChevron3"/>
    <dgm:cxn modelId="{10D30F21-D56D-4C58-822C-B82F00B0CB8F}" type="presOf" srcId="{29B07A9B-758D-4B21-AA1D-5D156007851D}" destId="{624C2BBB-E225-457B-9030-4059AD5FDDB1}" srcOrd="0" destOrd="0" presId="urn:microsoft.com/office/officeart/2005/8/layout/hChevron3"/>
    <dgm:cxn modelId="{A75B5AF0-359C-45A2-B0B3-8F2D079FE1A0}" type="presOf" srcId="{6D8F616C-5560-4CFA-9142-DE89A3921BF2}" destId="{B825B2F3-592F-4595-A1FE-D4717540E29F}"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8D064447-960D-4970-B522-0D4AD3DAC4AC}" type="presOf" srcId="{CF1FACA8-8E3A-4DD6-8967-1C0C6A60FFEB}" destId="{D5BE4F38-1013-49A4-92D3-475C4BC8BE6A}" srcOrd="0" destOrd="0" presId="urn:microsoft.com/office/officeart/2005/8/layout/hChevron3"/>
    <dgm:cxn modelId="{36769F0F-1F45-4F36-894D-AC82FEAAD65F}" type="presOf" srcId="{84C7E155-22FD-4C9A-80F2-286C57991394}" destId="{10C4BF1F-27B7-4C3B-BBA3-4D2570A5BEDE}" srcOrd="0" destOrd="0" presId="urn:microsoft.com/office/officeart/2005/8/layout/hChevron3"/>
    <dgm:cxn modelId="{04F666B7-8986-42B2-BC54-348C3A8B628A}" type="presParOf" srcId="{846A4B04-42D5-43EE-9EE7-1E2D8FAEC0C2}" destId="{D5BE4F38-1013-49A4-92D3-475C4BC8BE6A}" srcOrd="0" destOrd="0" presId="urn:microsoft.com/office/officeart/2005/8/layout/hChevron3"/>
    <dgm:cxn modelId="{043E818E-12B1-4F71-BDD8-DF6008EB205F}" type="presParOf" srcId="{846A4B04-42D5-43EE-9EE7-1E2D8FAEC0C2}" destId="{6EEDA9E6-F5CD-4925-9D60-2CD4CAFC7D67}" srcOrd="1" destOrd="0" presId="urn:microsoft.com/office/officeart/2005/8/layout/hChevron3"/>
    <dgm:cxn modelId="{86C6FB09-659E-48CF-AB7C-93024AB20A53}" type="presParOf" srcId="{846A4B04-42D5-43EE-9EE7-1E2D8FAEC0C2}" destId="{10C4BF1F-27B7-4C3B-BBA3-4D2570A5BEDE}" srcOrd="2" destOrd="0" presId="urn:microsoft.com/office/officeart/2005/8/layout/hChevron3"/>
    <dgm:cxn modelId="{89615FB0-2361-4191-84C8-D146FD0CC00B}" type="presParOf" srcId="{846A4B04-42D5-43EE-9EE7-1E2D8FAEC0C2}" destId="{5D081AB1-DF61-4008-84D7-14292ADDA097}" srcOrd="3" destOrd="0" presId="urn:microsoft.com/office/officeart/2005/8/layout/hChevron3"/>
    <dgm:cxn modelId="{054A3DC3-0FAB-4109-95C8-73AAD0979E9F}" type="presParOf" srcId="{846A4B04-42D5-43EE-9EE7-1E2D8FAEC0C2}" destId="{731FA5CE-5300-4FB1-B873-8E580626F98D}" srcOrd="4" destOrd="0" presId="urn:microsoft.com/office/officeart/2005/8/layout/hChevron3"/>
    <dgm:cxn modelId="{FDA35EA3-1268-46C9-8B5B-8704A1B08AD0}" type="presParOf" srcId="{846A4B04-42D5-43EE-9EE7-1E2D8FAEC0C2}" destId="{C808C3B9-2886-4F6C-8942-88251E22EFD2}" srcOrd="5" destOrd="0" presId="urn:microsoft.com/office/officeart/2005/8/layout/hChevron3"/>
    <dgm:cxn modelId="{4B868BAD-5EBD-49C5-8E7B-478526A457AC}" type="presParOf" srcId="{846A4B04-42D5-43EE-9EE7-1E2D8FAEC0C2}" destId="{624C2BBB-E225-457B-9030-4059AD5FDDB1}" srcOrd="6" destOrd="0" presId="urn:microsoft.com/office/officeart/2005/8/layout/hChevron3"/>
    <dgm:cxn modelId="{98331678-78F3-4579-BC25-762BC99BD609}" type="presParOf" srcId="{846A4B04-42D5-43EE-9EE7-1E2D8FAEC0C2}" destId="{347E1C1E-973C-4DD3-AA23-898DC4EBC2DA}" srcOrd="7" destOrd="0" presId="urn:microsoft.com/office/officeart/2005/8/layout/hChevron3"/>
    <dgm:cxn modelId="{EA50E071-AE18-4AE6-A36D-EEAE23D8B53E}" type="presParOf" srcId="{846A4B04-42D5-43EE-9EE7-1E2D8FAEC0C2}" destId="{B825B2F3-592F-4595-A1FE-D4717540E29F}" srcOrd="8" destOrd="0" presId="urn:microsoft.com/office/officeart/2005/8/layout/hChevron3"/>
    <dgm:cxn modelId="{384C6FDD-8DC6-426B-ADB2-737001BF6748}" type="presParOf" srcId="{846A4B04-42D5-43EE-9EE7-1E2D8FAEC0C2}" destId="{78285BEB-221E-4EF4-9C0B-D3C87E78ECE1}" srcOrd="9" destOrd="0" presId="urn:microsoft.com/office/officeart/2005/8/layout/hChevron3"/>
    <dgm:cxn modelId="{8B92AD9C-633A-4EDD-9A47-F755F80AE801}"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9E68A843-F935-455E-90BD-70A7FE45CA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63A84F5-0988-4C03-A957-9366582026BB}">
      <dgm:prSet phldrT="[Metin]" custT="1"/>
      <dgm:spPr/>
      <dgm:t>
        <a:bodyPr/>
        <a:lstStyle/>
        <a:p>
          <a:r>
            <a:rPr lang="tr-TR" sz="1400" dirty="0" smtClean="0"/>
            <a:t>Türkiye İstatistik Kanunu</a:t>
          </a:r>
          <a:endParaRPr lang="tr-TR" sz="1000" dirty="0"/>
        </a:p>
      </dgm:t>
    </dgm:pt>
    <dgm:pt modelId="{1FF894F0-FA4E-4ACA-9D3D-670D91B05EF4}" type="parTrans" cxnId="{AD085A52-5255-4A7B-A3A7-CFA5DF510DA7}">
      <dgm:prSet/>
      <dgm:spPr/>
      <dgm:t>
        <a:bodyPr/>
        <a:lstStyle/>
        <a:p>
          <a:endParaRPr lang="tr-TR"/>
        </a:p>
      </dgm:t>
    </dgm:pt>
    <dgm:pt modelId="{7DF64693-AC66-4828-B08E-48DF09D30203}" type="sibTrans" cxnId="{AD085A52-5255-4A7B-A3A7-CFA5DF510DA7}">
      <dgm:prSet/>
      <dgm:spPr/>
      <dgm:t>
        <a:bodyPr/>
        <a:lstStyle/>
        <a:p>
          <a:endParaRPr lang="tr-TR"/>
        </a:p>
      </dgm:t>
    </dgm:pt>
    <dgm:pt modelId="{CCAF97A7-2553-4BBA-902C-561DE1901A5D}">
      <dgm:prSet phldrT="[Metin]" custT="1"/>
      <dgm:spPr/>
      <dgm:t>
        <a:bodyPr/>
        <a:lstStyle/>
        <a:p>
          <a:r>
            <a:rPr lang="tr-TR" sz="1000" i="1" dirty="0" smtClean="0">
              <a:latin typeface="Segoe UI" pitchFamily="34" charset="0"/>
              <a:ea typeface="Segoe UI" pitchFamily="34" charset="0"/>
              <a:cs typeface="Segoe UI" pitchFamily="34" charset="0"/>
            </a:rPr>
            <a:t>Cevap verme yükümlülüğü ve sınırları </a:t>
          </a:r>
          <a:r>
            <a:rPr lang="tr-TR" sz="1000" i="1" baseline="30000" dirty="0" smtClean="0">
              <a:latin typeface="Segoe UI" pitchFamily="34" charset="0"/>
              <a:ea typeface="Segoe UI" pitchFamily="34" charset="0"/>
              <a:cs typeface="Segoe UI" pitchFamily="34" charset="0"/>
            </a:rPr>
            <a:t>(1)</a:t>
          </a:r>
          <a:endParaRPr lang="tr-TR" sz="1000" dirty="0">
            <a:latin typeface="Segoe UI" pitchFamily="34" charset="0"/>
            <a:ea typeface="Segoe UI" pitchFamily="34" charset="0"/>
            <a:cs typeface="Segoe UI" pitchFamily="34" charset="0"/>
          </a:endParaRPr>
        </a:p>
      </dgm:t>
    </dgm:pt>
    <dgm:pt modelId="{6D5E9BB8-584E-421E-99C7-F5269B833E76}" type="parTrans" cxnId="{82126585-0964-48C0-8012-283CFC5AA56D}">
      <dgm:prSet/>
      <dgm:spPr/>
      <dgm:t>
        <a:bodyPr/>
        <a:lstStyle/>
        <a:p>
          <a:endParaRPr lang="tr-TR"/>
        </a:p>
      </dgm:t>
    </dgm:pt>
    <dgm:pt modelId="{A52BE76C-9A3D-4D62-86EC-B40F71DEE5D1}" type="sibTrans" cxnId="{82126585-0964-48C0-8012-283CFC5AA56D}">
      <dgm:prSet/>
      <dgm:spPr/>
      <dgm:t>
        <a:bodyPr/>
        <a:lstStyle/>
        <a:p>
          <a:endParaRPr lang="tr-TR"/>
        </a:p>
      </dgm:t>
    </dgm:pt>
    <dgm:pt modelId="{FF459956-98B6-4F37-9483-59164FAF3799}">
      <dgm:prSet phldrT="[Metin]" custT="1"/>
      <dgm:spPr/>
      <dgm:t>
        <a:bodyPr/>
        <a:lstStyle/>
        <a:p>
          <a:r>
            <a:rPr lang="tr-TR" sz="1400" dirty="0" smtClean="0">
              <a:latin typeface="Segoe UI" pitchFamily="34" charset="0"/>
              <a:ea typeface="Segoe UI" pitchFamily="34" charset="0"/>
              <a:cs typeface="Segoe UI" pitchFamily="34" charset="0"/>
            </a:rPr>
            <a:t>Enerji Piyasası Düzenleme Kurumunun Teşkilat</a:t>
          </a:r>
        </a:p>
        <a:p>
          <a:r>
            <a:rPr lang="tr-TR" sz="1400" dirty="0" smtClean="0">
              <a:latin typeface="Segoe UI" pitchFamily="34" charset="0"/>
              <a:ea typeface="Segoe UI" pitchFamily="34" charset="0"/>
              <a:cs typeface="Segoe UI" pitchFamily="34" charset="0"/>
            </a:rPr>
            <a:t>Ve Görevleri Hakkında  Kanun</a:t>
          </a:r>
        </a:p>
      </dgm:t>
    </dgm:pt>
    <dgm:pt modelId="{49C8E71F-E264-4C93-84A7-0675C87C1B94}" type="parTrans" cxnId="{1EAD5165-C98A-4286-B840-C504772A3ACF}">
      <dgm:prSet/>
      <dgm:spPr/>
      <dgm:t>
        <a:bodyPr/>
        <a:lstStyle/>
        <a:p>
          <a:endParaRPr lang="tr-TR"/>
        </a:p>
      </dgm:t>
    </dgm:pt>
    <dgm:pt modelId="{084370DB-E5A1-4E4E-9717-0A0FCD42B09D}" type="sibTrans" cxnId="{1EAD5165-C98A-4286-B840-C504772A3ACF}">
      <dgm:prSet/>
      <dgm:spPr/>
      <dgm:t>
        <a:bodyPr/>
        <a:lstStyle/>
        <a:p>
          <a:endParaRPr lang="tr-TR"/>
        </a:p>
      </dgm:t>
    </dgm:pt>
    <dgm:pt modelId="{7330FD53-2BA8-4224-BFF6-36C0EF4325B0}">
      <dgm:prSet phldrT="[Metin]" custT="1"/>
      <dgm:spPr/>
      <dgm:t>
        <a:bodyPr/>
        <a:lstStyle/>
        <a:p>
          <a:r>
            <a:rPr lang="tr-TR" sz="1000" dirty="0" smtClean="0">
              <a:latin typeface="Segoe UI" pitchFamily="34" charset="0"/>
              <a:ea typeface="Segoe UI" pitchFamily="34" charset="0"/>
              <a:cs typeface="Segoe UI" pitchFamily="34" charset="0"/>
            </a:rPr>
            <a:t>m) Üretim, iletim ve dağıtım tesislerinin inşası ve işletilmesi sırasında genel olarak </a:t>
          </a:r>
          <a:r>
            <a:rPr lang="tr-TR" sz="1000" b="1" dirty="0" smtClean="0">
              <a:latin typeface="Segoe UI" pitchFamily="34" charset="0"/>
              <a:ea typeface="Segoe UI" pitchFamily="34" charset="0"/>
              <a:cs typeface="Segoe UI" pitchFamily="34" charset="0"/>
            </a:rPr>
            <a:t>kamu yararının, hidrolik kaynakların, ekosistemin</a:t>
          </a:r>
          <a:r>
            <a:rPr lang="tr-TR" sz="1000" dirty="0" smtClean="0">
              <a:latin typeface="Segoe UI" pitchFamily="34" charset="0"/>
              <a:ea typeface="Segoe UI" pitchFamily="34" charset="0"/>
              <a:cs typeface="Segoe UI" pitchFamily="34" charset="0"/>
            </a:rPr>
            <a:t> ve mülkiyet haklarının </a:t>
          </a:r>
          <a:r>
            <a:rPr lang="tr-TR" sz="1000" b="1" dirty="0" smtClean="0">
              <a:latin typeface="Segoe UI" pitchFamily="34" charset="0"/>
              <a:ea typeface="Segoe UI" pitchFamily="34" charset="0"/>
              <a:cs typeface="Segoe UI" pitchFamily="34" charset="0"/>
            </a:rPr>
            <a:t>korunması</a:t>
          </a:r>
          <a:r>
            <a:rPr lang="tr-TR" sz="1000" dirty="0" smtClean="0">
              <a:latin typeface="Segoe UI" pitchFamily="34" charset="0"/>
              <a:ea typeface="Segoe UI" pitchFamily="34" charset="0"/>
              <a:cs typeface="Segoe UI" pitchFamily="34" charset="0"/>
            </a:rPr>
            <a:t> </a:t>
          </a:r>
          <a:r>
            <a:rPr lang="tr-TR" sz="1000" b="1" dirty="0" smtClean="0">
              <a:latin typeface="Segoe UI" pitchFamily="34" charset="0"/>
              <a:ea typeface="Segoe UI" pitchFamily="34" charset="0"/>
              <a:cs typeface="Segoe UI" pitchFamily="34" charset="0"/>
            </a:rPr>
            <a:t>için</a:t>
          </a:r>
          <a:r>
            <a:rPr lang="tr-TR" sz="1000" dirty="0" smtClean="0">
              <a:latin typeface="Segoe UI" pitchFamily="34" charset="0"/>
              <a:ea typeface="Segoe UI" pitchFamily="34" charset="0"/>
              <a:cs typeface="Segoe UI" pitchFamily="34" charset="0"/>
            </a:rPr>
            <a:t> diğer kamu kuruluşları ile birlikte hareket ederek kamu yararı ve güvenliğine tehdit teşkil eden veya etme olasılığı bulunan durumları incelemek ve bu durumları ortadan kaldırmak amacıyla, daha önceden bilgi vermek şartıyla </a:t>
          </a:r>
          <a:r>
            <a:rPr lang="tr-TR" sz="1000" b="1" dirty="0" smtClean="0">
              <a:latin typeface="Segoe UI" pitchFamily="34" charset="0"/>
              <a:ea typeface="Segoe UI" pitchFamily="34" charset="0"/>
              <a:cs typeface="Segoe UI" pitchFamily="34" charset="0"/>
            </a:rPr>
            <a:t>bu tesislerde </a:t>
          </a:r>
          <a:r>
            <a:rPr lang="tr-TR" sz="1000" dirty="0" smtClean="0">
              <a:latin typeface="Segoe UI" pitchFamily="34" charset="0"/>
              <a:ea typeface="Segoe UI" pitchFamily="34" charset="0"/>
              <a:cs typeface="Segoe UI" pitchFamily="34" charset="0"/>
            </a:rPr>
            <a:t>20/11/1984 tarihli ve 3082 sayılı Kanun hükümleri uyarınca </a:t>
          </a:r>
          <a:r>
            <a:rPr lang="tr-TR" sz="1000" b="1" dirty="0" smtClean="0">
              <a:latin typeface="Segoe UI" pitchFamily="34" charset="0"/>
              <a:ea typeface="Segoe UI" pitchFamily="34" charset="0"/>
              <a:cs typeface="Segoe UI" pitchFamily="34" charset="0"/>
            </a:rPr>
            <a:t>gereken tedbirleri almak</a:t>
          </a:r>
          <a:r>
            <a:rPr lang="tr-TR" sz="1000" dirty="0" smtClean="0">
              <a:latin typeface="Segoe UI" pitchFamily="34" charset="0"/>
              <a:ea typeface="Segoe UI" pitchFamily="34" charset="0"/>
              <a:cs typeface="Segoe UI" pitchFamily="34" charset="0"/>
            </a:rPr>
            <a:t>.</a:t>
          </a:r>
          <a:endParaRPr lang="tr-TR" sz="1000" dirty="0">
            <a:latin typeface="Segoe UI" pitchFamily="34" charset="0"/>
            <a:ea typeface="Segoe UI" pitchFamily="34" charset="0"/>
            <a:cs typeface="Segoe UI" pitchFamily="34" charset="0"/>
          </a:endParaRPr>
        </a:p>
      </dgm:t>
    </dgm:pt>
    <dgm:pt modelId="{4298BF59-417B-4680-B681-505C5E9C357A}" type="parTrans" cxnId="{6723665E-7FE9-45D1-AB47-B42B299E5ABC}">
      <dgm:prSet/>
      <dgm:spPr/>
      <dgm:t>
        <a:bodyPr/>
        <a:lstStyle/>
        <a:p>
          <a:endParaRPr lang="tr-TR"/>
        </a:p>
      </dgm:t>
    </dgm:pt>
    <dgm:pt modelId="{F32ADD29-3830-447A-91C8-D429E17DF936}" type="sibTrans" cxnId="{6723665E-7FE9-45D1-AB47-B42B299E5ABC}">
      <dgm:prSet/>
      <dgm:spPr/>
      <dgm:t>
        <a:bodyPr/>
        <a:lstStyle/>
        <a:p>
          <a:endParaRPr lang="tr-TR"/>
        </a:p>
      </dgm:t>
    </dgm:pt>
    <dgm:pt modelId="{43A22374-A8A4-4950-8E35-6B8176808E13}">
      <dgm:prSet custT="1"/>
      <dgm:spPr/>
      <dgm:t>
        <a:bodyPr/>
        <a:lstStyle/>
        <a:p>
          <a:r>
            <a:rPr lang="tr-TR" sz="1000" b="1" smtClean="0">
              <a:latin typeface="Segoe UI" pitchFamily="34" charset="0"/>
              <a:ea typeface="Segoe UI" pitchFamily="34" charset="0"/>
              <a:cs typeface="Segoe UI" pitchFamily="34" charset="0"/>
            </a:rPr>
            <a:t>Madde 8-</a:t>
          </a:r>
          <a:r>
            <a:rPr lang="tr-TR" sz="1000" smtClean="0">
              <a:latin typeface="Segoe UI" pitchFamily="34" charset="0"/>
              <a:ea typeface="Segoe UI" pitchFamily="34" charset="0"/>
              <a:cs typeface="Segoe UI" pitchFamily="34" charset="0"/>
            </a:rPr>
            <a:t> </a:t>
          </a:r>
          <a:r>
            <a:rPr lang="tr-TR" sz="1000" b="1" smtClean="0">
              <a:latin typeface="Segoe UI" pitchFamily="34" charset="0"/>
              <a:ea typeface="Segoe UI" pitchFamily="34" charset="0"/>
              <a:cs typeface="Segoe UI" pitchFamily="34" charset="0"/>
            </a:rPr>
            <a:t>(İptal: Anayasa Mahkemesi’nin 20/3/2008 tarihli ve E.: 2006/167, K.: 2008/86 sayılı Kararı ile.; Yeniden Düzenleme: 25/11/2008-5813/1 md.)</a:t>
          </a:r>
          <a:endParaRPr lang="tr-TR" sz="1000">
            <a:latin typeface="Segoe UI" pitchFamily="34" charset="0"/>
            <a:ea typeface="Segoe UI" pitchFamily="34" charset="0"/>
            <a:cs typeface="Segoe UI" pitchFamily="34" charset="0"/>
          </a:endParaRPr>
        </a:p>
      </dgm:t>
    </dgm:pt>
    <dgm:pt modelId="{F2CDD4BC-738E-4E58-9EFE-DA78CF4A5924}" type="parTrans" cxnId="{6F716E21-2572-4A4F-997A-0E2A1BC7FE8D}">
      <dgm:prSet/>
      <dgm:spPr/>
      <dgm:t>
        <a:bodyPr/>
        <a:lstStyle/>
        <a:p>
          <a:endParaRPr lang="tr-TR"/>
        </a:p>
      </dgm:t>
    </dgm:pt>
    <dgm:pt modelId="{5575B273-35DA-4D42-8E1B-1E1B2C6C702A}" type="sibTrans" cxnId="{6F716E21-2572-4A4F-997A-0E2A1BC7FE8D}">
      <dgm:prSet/>
      <dgm:spPr/>
      <dgm:t>
        <a:bodyPr/>
        <a:lstStyle/>
        <a:p>
          <a:endParaRPr lang="tr-TR"/>
        </a:p>
      </dgm:t>
    </dgm:pt>
    <dgm:pt modelId="{C6C0CDD7-E6D4-46DF-8026-FBC03B0613A5}">
      <dgm:prSet custT="1"/>
      <dgm:spPr/>
      <dgm:t>
        <a:bodyPr/>
        <a:lstStyle/>
        <a:p>
          <a:r>
            <a:rPr lang="tr-TR" sz="1000" smtClean="0">
              <a:latin typeface="Segoe UI" pitchFamily="34" charset="0"/>
              <a:ea typeface="Segoe UI" pitchFamily="34" charset="0"/>
              <a:cs typeface="Segoe UI" pitchFamily="34" charset="0"/>
            </a:rPr>
            <a:t>İstatistikî birimler, ülkenin ekonomi, sosyal, demografi, kültür, çevre, bilim, teknoloji ve ihtiyaç duyulan diğer alanlardaki resmi istatistikleri üretmek üzere, Anayasa’da belirlenen temel haklar ve ödevler çerçevesinde, kendilerinden istenen veri veya bilgileri, Başkanlığın belirleyeceği şekil, süre ve standartlarda eksiksiz ve doğru olarak ücretsiz vermekle yükümlüdür.</a:t>
          </a:r>
          <a:endParaRPr lang="tr-TR" sz="1000">
            <a:latin typeface="Segoe UI" pitchFamily="34" charset="0"/>
            <a:ea typeface="Segoe UI" pitchFamily="34" charset="0"/>
            <a:cs typeface="Segoe UI" pitchFamily="34" charset="0"/>
          </a:endParaRPr>
        </a:p>
      </dgm:t>
    </dgm:pt>
    <dgm:pt modelId="{8745A95A-698F-4E03-9ECC-404872E327AA}" type="parTrans" cxnId="{57813ED9-2F2A-4BF4-9020-9C7B4B42961C}">
      <dgm:prSet/>
      <dgm:spPr/>
      <dgm:t>
        <a:bodyPr/>
        <a:lstStyle/>
        <a:p>
          <a:endParaRPr lang="tr-TR"/>
        </a:p>
      </dgm:t>
    </dgm:pt>
    <dgm:pt modelId="{A580957A-8EEB-4A2C-981D-3C9488428462}" type="sibTrans" cxnId="{57813ED9-2F2A-4BF4-9020-9C7B4B42961C}">
      <dgm:prSet/>
      <dgm:spPr/>
      <dgm:t>
        <a:bodyPr/>
        <a:lstStyle/>
        <a:p>
          <a:endParaRPr lang="tr-TR"/>
        </a:p>
      </dgm:t>
    </dgm:pt>
    <dgm:pt modelId="{699C22EB-AC35-4A65-ABE9-C1F5F5ED3359}">
      <dgm:prSet custT="1"/>
      <dgm:spPr/>
      <dgm:t>
        <a:bodyPr/>
        <a:lstStyle/>
        <a:p>
          <a:r>
            <a:rPr lang="tr-TR" sz="1000" i="1" smtClean="0">
              <a:latin typeface="Segoe UI" pitchFamily="34" charset="0"/>
              <a:ea typeface="Segoe UI" pitchFamily="34" charset="0"/>
              <a:cs typeface="Segoe UI" pitchFamily="34" charset="0"/>
            </a:rPr>
            <a:t>İdarî verilere erişim</a:t>
          </a:r>
          <a:endParaRPr lang="tr-TR" sz="1000">
            <a:latin typeface="Segoe UI" pitchFamily="34" charset="0"/>
            <a:ea typeface="Segoe UI" pitchFamily="34" charset="0"/>
            <a:cs typeface="Segoe UI" pitchFamily="34" charset="0"/>
          </a:endParaRPr>
        </a:p>
      </dgm:t>
    </dgm:pt>
    <dgm:pt modelId="{763CD742-F4A0-4E53-9E95-C8DBD06BDDF5}" type="parTrans" cxnId="{CCEC7EB2-5B24-426D-AD24-88296D6DDA39}">
      <dgm:prSet/>
      <dgm:spPr/>
      <dgm:t>
        <a:bodyPr/>
        <a:lstStyle/>
        <a:p>
          <a:endParaRPr lang="tr-TR"/>
        </a:p>
      </dgm:t>
    </dgm:pt>
    <dgm:pt modelId="{DDA9E14A-0090-4667-8920-C0509F1ADF70}" type="sibTrans" cxnId="{CCEC7EB2-5B24-426D-AD24-88296D6DDA39}">
      <dgm:prSet/>
      <dgm:spPr/>
      <dgm:t>
        <a:bodyPr/>
        <a:lstStyle/>
        <a:p>
          <a:endParaRPr lang="tr-TR"/>
        </a:p>
      </dgm:t>
    </dgm:pt>
    <dgm:pt modelId="{02B7F36C-5853-4558-AB29-94E5797857C3}">
      <dgm:prSet custT="1"/>
      <dgm:spPr/>
      <dgm:t>
        <a:bodyPr/>
        <a:lstStyle/>
        <a:p>
          <a:r>
            <a:rPr lang="tr-TR" sz="1000" b="1" dirty="0" smtClean="0">
              <a:latin typeface="Segoe UI" pitchFamily="34" charset="0"/>
              <a:ea typeface="Segoe UI" pitchFamily="34" charset="0"/>
              <a:cs typeface="Segoe UI" pitchFamily="34" charset="0"/>
            </a:rPr>
            <a:t>Madde 9-</a:t>
          </a:r>
          <a:r>
            <a:rPr lang="tr-TR" sz="1000" dirty="0" smtClean="0">
              <a:latin typeface="Segoe UI" pitchFamily="34" charset="0"/>
              <a:ea typeface="Segoe UI" pitchFamily="34" charset="0"/>
              <a:cs typeface="Segoe UI" pitchFamily="34" charset="0"/>
            </a:rPr>
            <a:t> Kurum ve kuruluşlar, resmî istatistik üretiminde kullanılmak üzere, kendi görev alanları ile ilgili konularda topladıkları, işledikleri ve sakladıkları kayıt ve diğer veri dosyalarını ve her türlü harita ile uzaktan algılanmış veriyi, belirlenen süre içerisinde ücret talep etmeksizin Başkanlığa vermek veya kullanımına açmakla yükümlüdürler.</a:t>
          </a:r>
          <a:endParaRPr lang="tr-TR" sz="1000" dirty="0">
            <a:latin typeface="Segoe UI" pitchFamily="34" charset="0"/>
            <a:ea typeface="Segoe UI" pitchFamily="34" charset="0"/>
            <a:cs typeface="Segoe UI" pitchFamily="34" charset="0"/>
          </a:endParaRPr>
        </a:p>
      </dgm:t>
    </dgm:pt>
    <dgm:pt modelId="{5C5E9345-B9EF-4BC7-A21E-12F261A9F375}" type="parTrans" cxnId="{7F755051-A95E-4D36-A2C6-9CB78EECF8CD}">
      <dgm:prSet/>
      <dgm:spPr/>
      <dgm:t>
        <a:bodyPr/>
        <a:lstStyle/>
        <a:p>
          <a:endParaRPr lang="tr-TR"/>
        </a:p>
      </dgm:t>
    </dgm:pt>
    <dgm:pt modelId="{AEFF62A2-13AA-4AAB-880A-DFE38A118D73}" type="sibTrans" cxnId="{7F755051-A95E-4D36-A2C6-9CB78EECF8CD}">
      <dgm:prSet/>
      <dgm:spPr/>
      <dgm:t>
        <a:bodyPr/>
        <a:lstStyle/>
        <a:p>
          <a:endParaRPr lang="tr-TR"/>
        </a:p>
      </dgm:t>
    </dgm:pt>
    <dgm:pt modelId="{BF6C8C89-0208-4BD3-B926-163F4ECB829A}">
      <dgm:prSet custT="1"/>
      <dgm:spPr/>
      <dgm:t>
        <a:bodyPr/>
        <a:lstStyle/>
        <a:p>
          <a:r>
            <a:rPr lang="tr-TR" sz="1000" i="1" smtClean="0">
              <a:latin typeface="Segoe UI" pitchFamily="34" charset="0"/>
              <a:ea typeface="Segoe UI" pitchFamily="34" charset="0"/>
              <a:cs typeface="Segoe UI" pitchFamily="34" charset="0"/>
            </a:rPr>
            <a:t>Ulusal kayıt sistemleri</a:t>
          </a:r>
          <a:endParaRPr lang="tr-TR" sz="1000">
            <a:latin typeface="Segoe UI" pitchFamily="34" charset="0"/>
            <a:ea typeface="Segoe UI" pitchFamily="34" charset="0"/>
            <a:cs typeface="Segoe UI" pitchFamily="34" charset="0"/>
          </a:endParaRPr>
        </a:p>
      </dgm:t>
    </dgm:pt>
    <dgm:pt modelId="{D1F3A3AC-740F-405F-994A-25FD2A633A08}" type="parTrans" cxnId="{7F9FC272-2A01-4B84-83B1-A64E9DE26E43}">
      <dgm:prSet/>
      <dgm:spPr/>
      <dgm:t>
        <a:bodyPr/>
        <a:lstStyle/>
        <a:p>
          <a:endParaRPr lang="tr-TR"/>
        </a:p>
      </dgm:t>
    </dgm:pt>
    <dgm:pt modelId="{4B31B62C-4AED-4128-A4F3-D12E0FFCA27D}" type="sibTrans" cxnId="{7F9FC272-2A01-4B84-83B1-A64E9DE26E43}">
      <dgm:prSet/>
      <dgm:spPr/>
      <dgm:t>
        <a:bodyPr/>
        <a:lstStyle/>
        <a:p>
          <a:endParaRPr lang="tr-TR"/>
        </a:p>
      </dgm:t>
    </dgm:pt>
    <dgm:pt modelId="{C70504B9-7744-491D-991D-83452FCFC8A0}">
      <dgm:prSet custT="1"/>
      <dgm:spPr/>
      <dgm:t>
        <a:bodyPr/>
        <a:lstStyle/>
        <a:p>
          <a:r>
            <a:rPr lang="tr-TR" sz="1000" b="1" smtClean="0">
              <a:latin typeface="Segoe UI" pitchFamily="34" charset="0"/>
              <a:ea typeface="Segoe UI" pitchFamily="34" charset="0"/>
              <a:cs typeface="Segoe UI" pitchFamily="34" charset="0"/>
            </a:rPr>
            <a:t>Madde 10-</a:t>
          </a:r>
          <a:r>
            <a:rPr lang="tr-TR" sz="1000" smtClean="0">
              <a:latin typeface="Segoe UI" pitchFamily="34" charset="0"/>
              <a:ea typeface="Segoe UI" pitchFamily="34" charset="0"/>
              <a:cs typeface="Segoe UI" pitchFamily="34" charset="0"/>
            </a:rPr>
            <a:t> Kurum ve kuruluşlar kendi görev alanlarına ilişkin ulusal kayıt sistemlerini Başkanlığın belirlediği standartlarda oluşturmak, güncellemek ve Başkanlığın istatistik amaçlı kullanımına açmakla yükümlüdür.</a:t>
          </a:r>
          <a:endParaRPr lang="tr-TR" sz="1000">
            <a:latin typeface="Segoe UI" pitchFamily="34" charset="0"/>
            <a:ea typeface="Segoe UI" pitchFamily="34" charset="0"/>
            <a:cs typeface="Segoe UI" pitchFamily="34" charset="0"/>
          </a:endParaRPr>
        </a:p>
      </dgm:t>
    </dgm:pt>
    <dgm:pt modelId="{C054816C-8665-4BF9-9091-F07F63634A64}" type="parTrans" cxnId="{25D62710-C9D2-4A65-A716-2F7F6D6D5BDA}">
      <dgm:prSet/>
      <dgm:spPr/>
      <dgm:t>
        <a:bodyPr/>
        <a:lstStyle/>
        <a:p>
          <a:endParaRPr lang="tr-TR"/>
        </a:p>
      </dgm:t>
    </dgm:pt>
    <dgm:pt modelId="{6B2D85C3-2545-4BBF-B84E-9953F0DEAA24}" type="sibTrans" cxnId="{25D62710-C9D2-4A65-A716-2F7F6D6D5BDA}">
      <dgm:prSet/>
      <dgm:spPr/>
      <dgm:t>
        <a:bodyPr/>
        <a:lstStyle/>
        <a:p>
          <a:endParaRPr lang="tr-TR"/>
        </a:p>
      </dgm:t>
    </dgm:pt>
    <dgm:pt modelId="{6C6310C8-F171-4F06-902A-9AE1B72A6034}">
      <dgm:prSet custT="1"/>
      <dgm:spPr/>
      <dgm:t>
        <a:bodyPr/>
        <a:lstStyle/>
        <a:p>
          <a:r>
            <a:rPr lang="tr-TR" sz="1000" dirty="0" smtClean="0">
              <a:latin typeface="Segoe UI" pitchFamily="34" charset="0"/>
              <a:ea typeface="Segoe UI" pitchFamily="34" charset="0"/>
              <a:cs typeface="Segoe UI" pitchFamily="34" charset="0"/>
            </a:rPr>
            <a:t>Bu konuda yapılacak her türlü mevzuat çalışmalarında Başkanlığın uygun görüşü alınır.</a:t>
          </a:r>
          <a:endParaRPr lang="tr-TR" sz="1000" dirty="0">
            <a:latin typeface="Segoe UI" pitchFamily="34" charset="0"/>
            <a:ea typeface="Segoe UI" pitchFamily="34" charset="0"/>
            <a:cs typeface="Segoe UI" pitchFamily="34" charset="0"/>
          </a:endParaRPr>
        </a:p>
      </dgm:t>
    </dgm:pt>
    <dgm:pt modelId="{2120C879-EA5A-4F6D-BB1C-04E159CB4144}" type="parTrans" cxnId="{9D7C10CA-90F8-433A-8F92-B58F59C18BEF}">
      <dgm:prSet/>
      <dgm:spPr/>
      <dgm:t>
        <a:bodyPr/>
        <a:lstStyle/>
        <a:p>
          <a:endParaRPr lang="tr-TR"/>
        </a:p>
      </dgm:t>
    </dgm:pt>
    <dgm:pt modelId="{6A460F73-552F-417B-A153-C9CCD902BCC3}" type="sibTrans" cxnId="{9D7C10CA-90F8-433A-8F92-B58F59C18BEF}">
      <dgm:prSet/>
      <dgm:spPr/>
      <dgm:t>
        <a:bodyPr/>
        <a:lstStyle/>
        <a:p>
          <a:endParaRPr lang="tr-TR"/>
        </a:p>
      </dgm:t>
    </dgm:pt>
    <dgm:pt modelId="{DE068725-45D7-4B72-ADCE-AAA88F174C68}" type="pres">
      <dgm:prSet presAssocID="{9E68A843-F935-455E-90BD-70A7FE45CA0C}" presName="Name0" presStyleCnt="0">
        <dgm:presLayoutVars>
          <dgm:dir/>
          <dgm:animLvl val="lvl"/>
          <dgm:resizeHandles val="exact"/>
        </dgm:presLayoutVars>
      </dgm:prSet>
      <dgm:spPr/>
      <dgm:t>
        <a:bodyPr/>
        <a:lstStyle/>
        <a:p>
          <a:endParaRPr lang="tr-TR"/>
        </a:p>
      </dgm:t>
    </dgm:pt>
    <dgm:pt modelId="{50BDD7C2-06D1-4BCF-AED2-8785BF864C69}" type="pres">
      <dgm:prSet presAssocID="{963A84F5-0988-4C03-A957-9366582026BB}" presName="linNode" presStyleCnt="0"/>
      <dgm:spPr/>
    </dgm:pt>
    <dgm:pt modelId="{552D18FB-6A1A-4224-A123-45213F899014}" type="pres">
      <dgm:prSet presAssocID="{963A84F5-0988-4C03-A957-9366582026BB}" presName="parentText" presStyleLbl="node1" presStyleIdx="0" presStyleCnt="2" custScaleX="44976" custScaleY="111784">
        <dgm:presLayoutVars>
          <dgm:chMax val="1"/>
          <dgm:bulletEnabled val="1"/>
        </dgm:presLayoutVars>
      </dgm:prSet>
      <dgm:spPr/>
      <dgm:t>
        <a:bodyPr/>
        <a:lstStyle/>
        <a:p>
          <a:endParaRPr lang="tr-TR"/>
        </a:p>
      </dgm:t>
    </dgm:pt>
    <dgm:pt modelId="{A1965D53-C95D-4332-B66B-3C3884D6F9EE}" type="pres">
      <dgm:prSet presAssocID="{963A84F5-0988-4C03-A957-9366582026BB}" presName="descendantText" presStyleLbl="alignAccFollowNode1" presStyleIdx="0" presStyleCnt="2" custScaleX="127644" custScaleY="126297" custLinFactNeighborY="1193">
        <dgm:presLayoutVars>
          <dgm:bulletEnabled val="1"/>
        </dgm:presLayoutVars>
      </dgm:prSet>
      <dgm:spPr/>
      <dgm:t>
        <a:bodyPr/>
        <a:lstStyle/>
        <a:p>
          <a:endParaRPr lang="tr-TR"/>
        </a:p>
      </dgm:t>
    </dgm:pt>
    <dgm:pt modelId="{AEA7D826-C80A-422A-A1C6-1FEAA0B1CD82}" type="pres">
      <dgm:prSet presAssocID="{7DF64693-AC66-4828-B08E-48DF09D30203}" presName="sp" presStyleCnt="0"/>
      <dgm:spPr/>
    </dgm:pt>
    <dgm:pt modelId="{9DAA55C3-64A9-49B3-807D-AD8C57C825E5}" type="pres">
      <dgm:prSet presAssocID="{FF459956-98B6-4F37-9483-59164FAF3799}" presName="linNode" presStyleCnt="0"/>
      <dgm:spPr/>
    </dgm:pt>
    <dgm:pt modelId="{008BC78E-4BB8-415B-B2EE-50C87D092180}" type="pres">
      <dgm:prSet presAssocID="{FF459956-98B6-4F37-9483-59164FAF3799}" presName="parentText" presStyleLbl="node1" presStyleIdx="1" presStyleCnt="2" custScaleX="44976" custScaleY="70612">
        <dgm:presLayoutVars>
          <dgm:chMax val="1"/>
          <dgm:bulletEnabled val="1"/>
        </dgm:presLayoutVars>
      </dgm:prSet>
      <dgm:spPr/>
      <dgm:t>
        <a:bodyPr/>
        <a:lstStyle/>
        <a:p>
          <a:endParaRPr lang="tr-TR"/>
        </a:p>
      </dgm:t>
    </dgm:pt>
    <dgm:pt modelId="{4186E787-6C37-47F3-B07A-322CA7B4ACC3}" type="pres">
      <dgm:prSet presAssocID="{FF459956-98B6-4F37-9483-59164FAF3799}" presName="descendantText" presStyleLbl="alignAccFollowNode1" presStyleIdx="1" presStyleCnt="2" custScaleX="127644" custScaleY="59159">
        <dgm:presLayoutVars>
          <dgm:bulletEnabled val="1"/>
        </dgm:presLayoutVars>
      </dgm:prSet>
      <dgm:spPr/>
      <dgm:t>
        <a:bodyPr/>
        <a:lstStyle/>
        <a:p>
          <a:endParaRPr lang="tr-TR"/>
        </a:p>
      </dgm:t>
    </dgm:pt>
  </dgm:ptLst>
  <dgm:cxnLst>
    <dgm:cxn modelId="{C7ED2096-8FD5-4420-BA21-CD0CCB2744BE}" type="presOf" srcId="{699C22EB-AC35-4A65-ABE9-C1F5F5ED3359}" destId="{A1965D53-C95D-4332-B66B-3C3884D6F9EE}" srcOrd="0" destOrd="3" presId="urn:microsoft.com/office/officeart/2005/8/layout/vList5"/>
    <dgm:cxn modelId="{56A486AC-4FBF-434C-9830-7C261324F190}" type="presOf" srcId="{9E68A843-F935-455E-90BD-70A7FE45CA0C}" destId="{DE068725-45D7-4B72-ADCE-AAA88F174C68}" srcOrd="0" destOrd="0" presId="urn:microsoft.com/office/officeart/2005/8/layout/vList5"/>
    <dgm:cxn modelId="{0E27F467-31B9-449F-8885-51F276F7E30F}" type="presOf" srcId="{6C6310C8-F171-4F06-902A-9AE1B72A6034}" destId="{A1965D53-C95D-4332-B66B-3C3884D6F9EE}" srcOrd="0" destOrd="7" presId="urn:microsoft.com/office/officeart/2005/8/layout/vList5"/>
    <dgm:cxn modelId="{1EAD5165-C98A-4286-B840-C504772A3ACF}" srcId="{9E68A843-F935-455E-90BD-70A7FE45CA0C}" destId="{FF459956-98B6-4F37-9483-59164FAF3799}" srcOrd="1" destOrd="0" parTransId="{49C8E71F-E264-4C93-84A7-0675C87C1B94}" sibTransId="{084370DB-E5A1-4E4E-9717-0A0FCD42B09D}"/>
    <dgm:cxn modelId="{382C6E18-D7E5-45CE-A808-645FFBA1AD16}" type="presOf" srcId="{C70504B9-7744-491D-991D-83452FCFC8A0}" destId="{A1965D53-C95D-4332-B66B-3C3884D6F9EE}" srcOrd="0" destOrd="6" presId="urn:microsoft.com/office/officeart/2005/8/layout/vList5"/>
    <dgm:cxn modelId="{67A04D2C-9E3C-4D64-ADD7-AF89A9ED408C}" type="presOf" srcId="{43A22374-A8A4-4950-8E35-6B8176808E13}" destId="{A1965D53-C95D-4332-B66B-3C3884D6F9EE}" srcOrd="0" destOrd="1" presId="urn:microsoft.com/office/officeart/2005/8/layout/vList5"/>
    <dgm:cxn modelId="{9D7C10CA-90F8-433A-8F92-B58F59C18BEF}" srcId="{963A84F5-0988-4C03-A957-9366582026BB}" destId="{6C6310C8-F171-4F06-902A-9AE1B72A6034}" srcOrd="6" destOrd="0" parTransId="{2120C879-EA5A-4F6D-BB1C-04E159CB4144}" sibTransId="{6A460F73-552F-417B-A153-C9CCD902BCC3}"/>
    <dgm:cxn modelId="{AD085A52-5255-4A7B-A3A7-CFA5DF510DA7}" srcId="{9E68A843-F935-455E-90BD-70A7FE45CA0C}" destId="{963A84F5-0988-4C03-A957-9366582026BB}" srcOrd="0" destOrd="0" parTransId="{1FF894F0-FA4E-4ACA-9D3D-670D91B05EF4}" sibTransId="{7DF64693-AC66-4828-B08E-48DF09D30203}"/>
    <dgm:cxn modelId="{CCEC7EB2-5B24-426D-AD24-88296D6DDA39}" srcId="{C6C0CDD7-E6D4-46DF-8026-FBC03B0613A5}" destId="{699C22EB-AC35-4A65-ABE9-C1F5F5ED3359}" srcOrd="0" destOrd="0" parTransId="{763CD742-F4A0-4E53-9E95-C8DBD06BDDF5}" sibTransId="{DDA9E14A-0090-4667-8920-C0509F1ADF70}"/>
    <dgm:cxn modelId="{C2150F5D-7962-4240-BE7A-2EE7D9686576}" type="presOf" srcId="{FF459956-98B6-4F37-9483-59164FAF3799}" destId="{008BC78E-4BB8-415B-B2EE-50C87D092180}" srcOrd="0" destOrd="0" presId="urn:microsoft.com/office/officeart/2005/8/layout/vList5"/>
    <dgm:cxn modelId="{145EDEC8-E955-4ADA-9B80-9941DB553102}" type="presOf" srcId="{963A84F5-0988-4C03-A957-9366582026BB}" destId="{552D18FB-6A1A-4224-A123-45213F899014}" srcOrd="0" destOrd="0" presId="urn:microsoft.com/office/officeart/2005/8/layout/vList5"/>
    <dgm:cxn modelId="{7F755051-A95E-4D36-A2C6-9CB78EECF8CD}" srcId="{963A84F5-0988-4C03-A957-9366582026BB}" destId="{02B7F36C-5853-4558-AB29-94E5797857C3}" srcOrd="3" destOrd="0" parTransId="{5C5E9345-B9EF-4BC7-A21E-12F261A9F375}" sibTransId="{AEFF62A2-13AA-4AAB-880A-DFE38A118D73}"/>
    <dgm:cxn modelId="{D8573022-7253-40B0-8ADE-8B36B942DCED}" type="presOf" srcId="{7330FD53-2BA8-4224-BFF6-36C0EF4325B0}" destId="{4186E787-6C37-47F3-B07A-322CA7B4ACC3}" srcOrd="0" destOrd="0" presId="urn:microsoft.com/office/officeart/2005/8/layout/vList5"/>
    <dgm:cxn modelId="{6F716E21-2572-4A4F-997A-0E2A1BC7FE8D}" srcId="{963A84F5-0988-4C03-A957-9366582026BB}" destId="{43A22374-A8A4-4950-8E35-6B8176808E13}" srcOrd="1" destOrd="0" parTransId="{F2CDD4BC-738E-4E58-9EFE-DA78CF4A5924}" sibTransId="{5575B273-35DA-4D42-8E1B-1E1B2C6C702A}"/>
    <dgm:cxn modelId="{6723665E-7FE9-45D1-AB47-B42B299E5ABC}" srcId="{FF459956-98B6-4F37-9483-59164FAF3799}" destId="{7330FD53-2BA8-4224-BFF6-36C0EF4325B0}" srcOrd="0" destOrd="0" parTransId="{4298BF59-417B-4680-B681-505C5E9C357A}" sibTransId="{F32ADD29-3830-447A-91C8-D429E17DF936}"/>
    <dgm:cxn modelId="{25D62710-C9D2-4A65-A716-2F7F6D6D5BDA}" srcId="{963A84F5-0988-4C03-A957-9366582026BB}" destId="{C70504B9-7744-491D-991D-83452FCFC8A0}" srcOrd="5" destOrd="0" parTransId="{C054816C-8665-4BF9-9091-F07F63634A64}" sibTransId="{6B2D85C3-2545-4BBF-B84E-9953F0DEAA24}"/>
    <dgm:cxn modelId="{C460E477-4DD2-48F8-B465-0164AD2EE135}" type="presOf" srcId="{02B7F36C-5853-4558-AB29-94E5797857C3}" destId="{A1965D53-C95D-4332-B66B-3C3884D6F9EE}" srcOrd="0" destOrd="4" presId="urn:microsoft.com/office/officeart/2005/8/layout/vList5"/>
    <dgm:cxn modelId="{665CDA35-3EC9-43F9-9929-16A9A6E561E0}" type="presOf" srcId="{CCAF97A7-2553-4BBA-902C-561DE1901A5D}" destId="{A1965D53-C95D-4332-B66B-3C3884D6F9EE}" srcOrd="0" destOrd="0" presId="urn:microsoft.com/office/officeart/2005/8/layout/vList5"/>
    <dgm:cxn modelId="{7F9FC272-2A01-4B84-83B1-A64E9DE26E43}" srcId="{963A84F5-0988-4C03-A957-9366582026BB}" destId="{BF6C8C89-0208-4BD3-B926-163F4ECB829A}" srcOrd="4" destOrd="0" parTransId="{D1F3A3AC-740F-405F-994A-25FD2A633A08}" sibTransId="{4B31B62C-4AED-4128-A4F3-D12E0FFCA27D}"/>
    <dgm:cxn modelId="{9FBB6472-1232-4ADB-819E-46DA2C63F0E6}" type="presOf" srcId="{C6C0CDD7-E6D4-46DF-8026-FBC03B0613A5}" destId="{A1965D53-C95D-4332-B66B-3C3884D6F9EE}" srcOrd="0" destOrd="2" presId="urn:microsoft.com/office/officeart/2005/8/layout/vList5"/>
    <dgm:cxn modelId="{82126585-0964-48C0-8012-283CFC5AA56D}" srcId="{963A84F5-0988-4C03-A957-9366582026BB}" destId="{CCAF97A7-2553-4BBA-902C-561DE1901A5D}" srcOrd="0" destOrd="0" parTransId="{6D5E9BB8-584E-421E-99C7-F5269B833E76}" sibTransId="{A52BE76C-9A3D-4D62-86EC-B40F71DEE5D1}"/>
    <dgm:cxn modelId="{9F462E2F-ABFE-4FAD-B3BC-F7B7F9996AB5}" type="presOf" srcId="{BF6C8C89-0208-4BD3-B926-163F4ECB829A}" destId="{A1965D53-C95D-4332-B66B-3C3884D6F9EE}" srcOrd="0" destOrd="5" presId="urn:microsoft.com/office/officeart/2005/8/layout/vList5"/>
    <dgm:cxn modelId="{57813ED9-2F2A-4BF4-9020-9C7B4B42961C}" srcId="{963A84F5-0988-4C03-A957-9366582026BB}" destId="{C6C0CDD7-E6D4-46DF-8026-FBC03B0613A5}" srcOrd="2" destOrd="0" parTransId="{8745A95A-698F-4E03-9ECC-404872E327AA}" sibTransId="{A580957A-8EEB-4A2C-981D-3C9488428462}"/>
    <dgm:cxn modelId="{296C9DE3-320B-4164-8D3E-CA84F9E4AFF0}" type="presParOf" srcId="{DE068725-45D7-4B72-ADCE-AAA88F174C68}" destId="{50BDD7C2-06D1-4BCF-AED2-8785BF864C69}" srcOrd="0" destOrd="0" presId="urn:microsoft.com/office/officeart/2005/8/layout/vList5"/>
    <dgm:cxn modelId="{85B2A55F-DEBC-4929-A383-CE5655F41831}" type="presParOf" srcId="{50BDD7C2-06D1-4BCF-AED2-8785BF864C69}" destId="{552D18FB-6A1A-4224-A123-45213F899014}" srcOrd="0" destOrd="0" presId="urn:microsoft.com/office/officeart/2005/8/layout/vList5"/>
    <dgm:cxn modelId="{5F96FFB7-93EF-4F48-B3CC-ABD23B48CA85}" type="presParOf" srcId="{50BDD7C2-06D1-4BCF-AED2-8785BF864C69}" destId="{A1965D53-C95D-4332-B66B-3C3884D6F9EE}" srcOrd="1" destOrd="0" presId="urn:microsoft.com/office/officeart/2005/8/layout/vList5"/>
    <dgm:cxn modelId="{E4A4A79F-28F7-4DA2-8909-80714BDBF386}" type="presParOf" srcId="{DE068725-45D7-4B72-ADCE-AAA88F174C68}" destId="{AEA7D826-C80A-422A-A1C6-1FEAA0B1CD82}" srcOrd="1" destOrd="0" presId="urn:microsoft.com/office/officeart/2005/8/layout/vList5"/>
    <dgm:cxn modelId="{C2E7F971-1066-42BB-A54F-96645955FF6D}" type="presParOf" srcId="{DE068725-45D7-4B72-ADCE-AAA88F174C68}" destId="{9DAA55C3-64A9-49B3-807D-AD8C57C825E5}" srcOrd="2" destOrd="0" presId="urn:microsoft.com/office/officeart/2005/8/layout/vList5"/>
    <dgm:cxn modelId="{6D1AD9A0-6D14-4E7F-9D82-80F39007FDC5}" type="presParOf" srcId="{9DAA55C3-64A9-49B3-807D-AD8C57C825E5}" destId="{008BC78E-4BB8-415B-B2EE-50C87D092180}" srcOrd="0" destOrd="0" presId="urn:microsoft.com/office/officeart/2005/8/layout/vList5"/>
    <dgm:cxn modelId="{78E1437E-6970-43FA-BB82-06C0EE55B573}" type="presParOf" srcId="{9DAA55C3-64A9-49B3-807D-AD8C57C825E5}" destId="{4186E787-6C37-47F3-B07A-322CA7B4ACC3}"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9760DC9B-F2BE-4099-942D-79204F4AD244}" type="doc">
      <dgm:prSet loTypeId="urn:microsoft.com/office/officeart/2005/8/layout/hChevron3" loCatId="process" qsTypeId="urn:microsoft.com/office/officeart/2005/8/quickstyle/simple2" qsCatId="simple" csTypeId="urn:microsoft.com/office/officeart/2005/8/colors/colorful5" csCatId="colorful" phldr="1"/>
      <dgm:spPr/>
    </dgm:pt>
    <dgm:pt modelId="{CF1FACA8-8E3A-4DD6-8967-1C0C6A60FFEB}">
      <dgm:prSet phldrT="[Text]" custT="1"/>
      <dgm:spPr/>
      <dgm:t>
        <a:bodyPr/>
        <a:lstStyle/>
        <a:p>
          <a:pPr algn="l"/>
          <a:r>
            <a:rPr lang="tr-TR" sz="1200" b="1" smtClean="0">
              <a:latin typeface="Segoe UI" panose="020B0502040204020203" pitchFamily="34" charset="0"/>
              <a:ea typeface="Segoe UI" panose="020B0502040204020203" pitchFamily="34" charset="0"/>
              <a:cs typeface="Segoe UI" panose="020B0502040204020203" pitchFamily="34" charset="0"/>
            </a:rPr>
            <a:t>Giriş</a:t>
          </a:r>
          <a:endParaRPr lang="tr-TR" sz="1200" b="1" dirty="0">
            <a:latin typeface="Segoe UI" panose="020B0502040204020203" pitchFamily="34" charset="0"/>
            <a:ea typeface="Segoe UI" panose="020B0502040204020203" pitchFamily="34" charset="0"/>
            <a:cs typeface="Segoe UI" panose="020B0502040204020203" pitchFamily="34" charset="0"/>
          </a:endParaRPr>
        </a:p>
      </dgm:t>
    </dgm:pt>
    <dgm:pt modelId="{3717E731-8DF1-43F4-8344-C1DDBBCF21CB}" type="par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C08EF2C-9BE9-4467-B22B-AB66B180CD4A}" type="sibTrans" cxnId="{F17F4F04-6172-4471-A87B-3C94C64AE6D4}">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84C7E155-22FD-4C9A-80F2-286C57991394}">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30ADBE1E-25AD-4BB1-986F-6E7948CA42E6}" type="par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ADB3939-6C0C-4564-8C7B-5E22219D1DB5}" type="sibTrans" cxnId="{D0880975-74A9-4672-A830-1D18B95C73D9}">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9971BDDA-7F5A-4283-BABC-2783F2DAEC2A}">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Bilişim Dünyası</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463D673B-FC72-4EBB-AC12-3B6503D780E3}" type="par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25CC8D1-9FF4-4DBC-A63F-DF3C9BA63BBB}" type="sibTrans" cxnId="{11EB5A4A-32EA-4150-9662-400AF4E9B5B0}">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29B07A9B-758D-4B21-AA1D-5D156007851D}">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Sürdürülebilirlik</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DE924CE3-B06F-4B97-B167-C2F15302871C}" type="par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144CA4A4-ADB6-42F7-8B43-095AE66A3304}" type="sibTrans" cxnId="{16A56C9A-4251-4D6D-87DB-49A51853CE3A}">
      <dgm:prSet/>
      <dgm:spPr/>
      <dgm:t>
        <a:bodyPr/>
        <a:lstStyle/>
        <a:p>
          <a:pPr algn="l"/>
          <a:endParaRPr lang="tr-TR" sz="12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D8F616C-5560-4CFA-9142-DE89A3921BF2}">
      <dgm:prSet phldrT="[Text]" custT="1"/>
      <dgm:spPr>
        <a:solidFill>
          <a:schemeClr val="accent5"/>
        </a:solidFill>
      </dgm:spPr>
      <dgm:t>
        <a:bodyPr/>
        <a:lstStyle/>
        <a:p>
          <a:pPr algn="l"/>
          <a:r>
            <a:rPr lang="tr-TR"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Mevzuat Analizi</a:t>
          </a:r>
          <a:endParaRPr lang="tr-TR"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540873E-64B9-4C26-9DE1-0D6F369C6A65}" type="parTrans" cxnId="{8A3AD564-6FA8-47FA-8F60-CD6632E32AAD}">
      <dgm:prSet/>
      <dgm:spPr/>
      <dgm:t>
        <a:bodyPr/>
        <a:lstStyle/>
        <a:p>
          <a:endParaRPr lang="tr-TR"/>
        </a:p>
      </dgm:t>
    </dgm:pt>
    <dgm:pt modelId="{C313DC9D-8654-4FCE-AAA5-7E3268548114}" type="sibTrans" cxnId="{8A3AD564-6FA8-47FA-8F60-CD6632E32AAD}">
      <dgm:prSet/>
      <dgm:spPr/>
      <dgm:t>
        <a:bodyPr/>
        <a:lstStyle/>
        <a:p>
          <a:endParaRPr lang="tr-TR"/>
        </a:p>
      </dgm:t>
    </dgm:pt>
    <dgm:pt modelId="{190F4928-E1E4-4DBB-BEF3-F88FDCB45E61}">
      <dgm:prSet phldrT="[Text]" custT="1"/>
      <dgm:spPr>
        <a:solidFill>
          <a:srgbClr val="002060"/>
        </a:solidFill>
      </dgm:spPr>
      <dgm:t>
        <a:bodyPr/>
        <a:lstStyle/>
        <a:p>
          <a:pPr algn="l"/>
          <a:r>
            <a:rPr lang="tr-TR" sz="120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Sonuçlar</a:t>
          </a:r>
          <a:endParaRPr lang="tr-TR" sz="12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0FAA3656-BEF2-48A6-A34D-5A3AF2F06009}" type="parTrans" cxnId="{4A7EE320-A259-42C7-AE0B-895D84D9006D}">
      <dgm:prSet/>
      <dgm:spPr/>
      <dgm:t>
        <a:bodyPr/>
        <a:lstStyle/>
        <a:p>
          <a:endParaRPr lang="tr-TR"/>
        </a:p>
      </dgm:t>
    </dgm:pt>
    <dgm:pt modelId="{DA5FB226-68DF-4C2A-9712-165F26F88BB9}" type="sibTrans" cxnId="{4A7EE320-A259-42C7-AE0B-895D84D9006D}">
      <dgm:prSet/>
      <dgm:spPr/>
      <dgm:t>
        <a:bodyPr/>
        <a:lstStyle/>
        <a:p>
          <a:endParaRPr lang="tr-TR"/>
        </a:p>
      </dgm:t>
    </dgm:pt>
    <dgm:pt modelId="{846A4B04-42D5-43EE-9EE7-1E2D8FAEC0C2}" type="pres">
      <dgm:prSet presAssocID="{9760DC9B-F2BE-4099-942D-79204F4AD244}" presName="Name0" presStyleCnt="0">
        <dgm:presLayoutVars>
          <dgm:dir/>
          <dgm:resizeHandles val="exact"/>
        </dgm:presLayoutVars>
      </dgm:prSet>
      <dgm:spPr/>
    </dgm:pt>
    <dgm:pt modelId="{D5BE4F38-1013-49A4-92D3-475C4BC8BE6A}" type="pres">
      <dgm:prSet presAssocID="{CF1FACA8-8E3A-4DD6-8967-1C0C6A60FFEB}" presName="parTxOnly" presStyleLbl="node1" presStyleIdx="0" presStyleCnt="6" custLinFactNeighborX="-256" custLinFactNeighborY="-3877">
        <dgm:presLayoutVars>
          <dgm:bulletEnabled val="1"/>
        </dgm:presLayoutVars>
      </dgm:prSet>
      <dgm:spPr/>
      <dgm:t>
        <a:bodyPr/>
        <a:lstStyle/>
        <a:p>
          <a:endParaRPr lang="tr-TR"/>
        </a:p>
      </dgm:t>
    </dgm:pt>
    <dgm:pt modelId="{6EEDA9E6-F5CD-4925-9D60-2CD4CAFC7D67}" type="pres">
      <dgm:prSet presAssocID="{2C08EF2C-9BE9-4467-B22B-AB66B180CD4A}" presName="parSpace" presStyleCnt="0"/>
      <dgm:spPr/>
    </dgm:pt>
    <dgm:pt modelId="{10C4BF1F-27B7-4C3B-BBA3-4D2570A5BEDE}" type="pres">
      <dgm:prSet presAssocID="{84C7E155-22FD-4C9A-80F2-286C57991394}" presName="parTxOnly" presStyleLbl="node1" presStyleIdx="1" presStyleCnt="6" custLinFactNeighborX="-1390" custLinFactNeighborY="-13494">
        <dgm:presLayoutVars>
          <dgm:bulletEnabled val="1"/>
        </dgm:presLayoutVars>
      </dgm:prSet>
      <dgm:spPr/>
      <dgm:t>
        <a:bodyPr/>
        <a:lstStyle/>
        <a:p>
          <a:endParaRPr lang="tr-TR"/>
        </a:p>
      </dgm:t>
    </dgm:pt>
    <dgm:pt modelId="{5D081AB1-DF61-4008-84D7-14292ADDA097}" type="pres">
      <dgm:prSet presAssocID="{BADB3939-6C0C-4564-8C7B-5E22219D1DB5}" presName="parSpace" presStyleCnt="0"/>
      <dgm:spPr/>
    </dgm:pt>
    <dgm:pt modelId="{731FA5CE-5300-4FB1-B873-8E580626F98D}" type="pres">
      <dgm:prSet presAssocID="{9971BDDA-7F5A-4283-BABC-2783F2DAEC2A}" presName="parTxOnly" presStyleLbl="node1" presStyleIdx="2" presStyleCnt="6">
        <dgm:presLayoutVars>
          <dgm:bulletEnabled val="1"/>
        </dgm:presLayoutVars>
      </dgm:prSet>
      <dgm:spPr/>
      <dgm:t>
        <a:bodyPr/>
        <a:lstStyle/>
        <a:p>
          <a:endParaRPr lang="tr-TR"/>
        </a:p>
      </dgm:t>
    </dgm:pt>
    <dgm:pt modelId="{C808C3B9-2886-4F6C-8942-88251E22EFD2}" type="pres">
      <dgm:prSet presAssocID="{C25CC8D1-9FF4-4DBC-A63F-DF3C9BA63BBB}" presName="parSpace" presStyleCnt="0"/>
      <dgm:spPr/>
    </dgm:pt>
    <dgm:pt modelId="{624C2BBB-E225-457B-9030-4059AD5FDDB1}" type="pres">
      <dgm:prSet presAssocID="{29B07A9B-758D-4B21-AA1D-5D156007851D}" presName="parTxOnly" presStyleLbl="node1" presStyleIdx="3" presStyleCnt="6">
        <dgm:presLayoutVars>
          <dgm:bulletEnabled val="1"/>
        </dgm:presLayoutVars>
      </dgm:prSet>
      <dgm:spPr/>
      <dgm:t>
        <a:bodyPr/>
        <a:lstStyle/>
        <a:p>
          <a:endParaRPr lang="tr-TR"/>
        </a:p>
      </dgm:t>
    </dgm:pt>
    <dgm:pt modelId="{347E1C1E-973C-4DD3-AA23-898DC4EBC2DA}" type="pres">
      <dgm:prSet presAssocID="{144CA4A4-ADB6-42F7-8B43-095AE66A3304}" presName="parSpace" presStyleCnt="0"/>
      <dgm:spPr/>
    </dgm:pt>
    <dgm:pt modelId="{B825B2F3-592F-4595-A1FE-D4717540E29F}" type="pres">
      <dgm:prSet presAssocID="{6D8F616C-5560-4CFA-9142-DE89A3921BF2}" presName="parTxOnly" presStyleLbl="node1" presStyleIdx="4" presStyleCnt="6" custScaleX="121610" custScaleY="83869">
        <dgm:presLayoutVars>
          <dgm:bulletEnabled val="1"/>
        </dgm:presLayoutVars>
      </dgm:prSet>
      <dgm:spPr/>
      <dgm:t>
        <a:bodyPr/>
        <a:lstStyle/>
        <a:p>
          <a:endParaRPr lang="tr-TR"/>
        </a:p>
      </dgm:t>
    </dgm:pt>
    <dgm:pt modelId="{78285BEB-221E-4EF4-9C0B-D3C87E78ECE1}" type="pres">
      <dgm:prSet presAssocID="{C313DC9D-8654-4FCE-AAA5-7E3268548114}" presName="parSpace" presStyleCnt="0"/>
      <dgm:spPr/>
    </dgm:pt>
    <dgm:pt modelId="{9B891A10-9F93-434D-9B18-A4AABC3528AD}" type="pres">
      <dgm:prSet presAssocID="{190F4928-E1E4-4DBB-BEF3-F88FDCB45E61}" presName="parTxOnly" presStyleLbl="node1" presStyleIdx="5" presStyleCnt="6">
        <dgm:presLayoutVars>
          <dgm:bulletEnabled val="1"/>
        </dgm:presLayoutVars>
      </dgm:prSet>
      <dgm:spPr/>
      <dgm:t>
        <a:bodyPr/>
        <a:lstStyle/>
        <a:p>
          <a:endParaRPr lang="tr-TR"/>
        </a:p>
      </dgm:t>
    </dgm:pt>
  </dgm:ptLst>
  <dgm:cxnLst>
    <dgm:cxn modelId="{E1304EDA-DC94-4505-BC71-DD2B0106411B}" type="presOf" srcId="{190F4928-E1E4-4DBB-BEF3-F88FDCB45E61}" destId="{9B891A10-9F93-434D-9B18-A4AABC3528AD}" srcOrd="0" destOrd="0" presId="urn:microsoft.com/office/officeart/2005/8/layout/hChevron3"/>
    <dgm:cxn modelId="{3F9C5AC1-E501-437D-B859-9F3EC5B6BF57}" type="presOf" srcId="{9760DC9B-F2BE-4099-942D-79204F4AD244}" destId="{846A4B04-42D5-43EE-9EE7-1E2D8FAEC0C2}" srcOrd="0" destOrd="0" presId="urn:microsoft.com/office/officeart/2005/8/layout/hChevron3"/>
    <dgm:cxn modelId="{4A7EE320-A259-42C7-AE0B-895D84D9006D}" srcId="{9760DC9B-F2BE-4099-942D-79204F4AD244}" destId="{190F4928-E1E4-4DBB-BEF3-F88FDCB45E61}" srcOrd="5" destOrd="0" parTransId="{0FAA3656-BEF2-48A6-A34D-5A3AF2F06009}" sibTransId="{DA5FB226-68DF-4C2A-9712-165F26F88BB9}"/>
    <dgm:cxn modelId="{8A3AD564-6FA8-47FA-8F60-CD6632E32AAD}" srcId="{9760DC9B-F2BE-4099-942D-79204F4AD244}" destId="{6D8F616C-5560-4CFA-9142-DE89A3921BF2}" srcOrd="4" destOrd="0" parTransId="{B540873E-64B9-4C26-9DE1-0D6F369C6A65}" sibTransId="{C313DC9D-8654-4FCE-AAA5-7E3268548114}"/>
    <dgm:cxn modelId="{11EB5A4A-32EA-4150-9662-400AF4E9B5B0}" srcId="{9760DC9B-F2BE-4099-942D-79204F4AD244}" destId="{9971BDDA-7F5A-4283-BABC-2783F2DAEC2A}" srcOrd="2" destOrd="0" parTransId="{463D673B-FC72-4EBB-AC12-3B6503D780E3}" sibTransId="{C25CC8D1-9FF4-4DBC-A63F-DF3C9BA63BBB}"/>
    <dgm:cxn modelId="{D0880975-74A9-4672-A830-1D18B95C73D9}" srcId="{9760DC9B-F2BE-4099-942D-79204F4AD244}" destId="{84C7E155-22FD-4C9A-80F2-286C57991394}" srcOrd="1" destOrd="0" parTransId="{30ADBE1E-25AD-4BB1-986F-6E7948CA42E6}" sibTransId="{BADB3939-6C0C-4564-8C7B-5E22219D1DB5}"/>
    <dgm:cxn modelId="{34C1D37B-618D-4678-9B58-BF0836846206}" type="presOf" srcId="{29B07A9B-758D-4B21-AA1D-5D156007851D}" destId="{624C2BBB-E225-457B-9030-4059AD5FDDB1}" srcOrd="0" destOrd="0" presId="urn:microsoft.com/office/officeart/2005/8/layout/hChevron3"/>
    <dgm:cxn modelId="{F17F4F04-6172-4471-A87B-3C94C64AE6D4}" srcId="{9760DC9B-F2BE-4099-942D-79204F4AD244}" destId="{CF1FACA8-8E3A-4DD6-8967-1C0C6A60FFEB}" srcOrd="0" destOrd="0" parTransId="{3717E731-8DF1-43F4-8344-C1DDBBCF21CB}" sibTransId="{2C08EF2C-9BE9-4467-B22B-AB66B180CD4A}"/>
    <dgm:cxn modelId="{4E1947D8-2A63-4BB5-8189-790D242181E7}" type="presOf" srcId="{CF1FACA8-8E3A-4DD6-8967-1C0C6A60FFEB}" destId="{D5BE4F38-1013-49A4-92D3-475C4BC8BE6A}" srcOrd="0" destOrd="0" presId="urn:microsoft.com/office/officeart/2005/8/layout/hChevron3"/>
    <dgm:cxn modelId="{F5387E83-BA4B-481C-B1B5-0B908C2D4935}" type="presOf" srcId="{84C7E155-22FD-4C9A-80F2-286C57991394}" destId="{10C4BF1F-27B7-4C3B-BBA3-4D2570A5BEDE}" srcOrd="0" destOrd="0" presId="urn:microsoft.com/office/officeart/2005/8/layout/hChevron3"/>
    <dgm:cxn modelId="{16A56C9A-4251-4D6D-87DB-49A51853CE3A}" srcId="{9760DC9B-F2BE-4099-942D-79204F4AD244}" destId="{29B07A9B-758D-4B21-AA1D-5D156007851D}" srcOrd="3" destOrd="0" parTransId="{DE924CE3-B06F-4B97-B167-C2F15302871C}" sibTransId="{144CA4A4-ADB6-42F7-8B43-095AE66A3304}"/>
    <dgm:cxn modelId="{28BE4322-CB79-4534-906A-B7DB58241CC3}" type="presOf" srcId="{9971BDDA-7F5A-4283-BABC-2783F2DAEC2A}" destId="{731FA5CE-5300-4FB1-B873-8E580626F98D}" srcOrd="0" destOrd="0" presId="urn:microsoft.com/office/officeart/2005/8/layout/hChevron3"/>
    <dgm:cxn modelId="{9969C77E-BF19-41E6-A206-E279EA453A27}" type="presOf" srcId="{6D8F616C-5560-4CFA-9142-DE89A3921BF2}" destId="{B825B2F3-592F-4595-A1FE-D4717540E29F}" srcOrd="0" destOrd="0" presId="urn:microsoft.com/office/officeart/2005/8/layout/hChevron3"/>
    <dgm:cxn modelId="{A46267E0-D2B3-4E65-9F41-20BB033D2004}" type="presParOf" srcId="{846A4B04-42D5-43EE-9EE7-1E2D8FAEC0C2}" destId="{D5BE4F38-1013-49A4-92D3-475C4BC8BE6A}" srcOrd="0" destOrd="0" presId="urn:microsoft.com/office/officeart/2005/8/layout/hChevron3"/>
    <dgm:cxn modelId="{22B8318E-54B1-4BF8-909B-83782AF0BBA4}" type="presParOf" srcId="{846A4B04-42D5-43EE-9EE7-1E2D8FAEC0C2}" destId="{6EEDA9E6-F5CD-4925-9D60-2CD4CAFC7D67}" srcOrd="1" destOrd="0" presId="urn:microsoft.com/office/officeart/2005/8/layout/hChevron3"/>
    <dgm:cxn modelId="{5DB8BD12-9BF2-4DC2-844E-772A0389B2A0}" type="presParOf" srcId="{846A4B04-42D5-43EE-9EE7-1E2D8FAEC0C2}" destId="{10C4BF1F-27B7-4C3B-BBA3-4D2570A5BEDE}" srcOrd="2" destOrd="0" presId="urn:microsoft.com/office/officeart/2005/8/layout/hChevron3"/>
    <dgm:cxn modelId="{DE8F9AF3-26F6-4758-906B-1DBB18C52027}" type="presParOf" srcId="{846A4B04-42D5-43EE-9EE7-1E2D8FAEC0C2}" destId="{5D081AB1-DF61-4008-84D7-14292ADDA097}" srcOrd="3" destOrd="0" presId="urn:microsoft.com/office/officeart/2005/8/layout/hChevron3"/>
    <dgm:cxn modelId="{D8A51B7A-1E08-4562-9020-0E2D382EE788}" type="presParOf" srcId="{846A4B04-42D5-43EE-9EE7-1E2D8FAEC0C2}" destId="{731FA5CE-5300-4FB1-B873-8E580626F98D}" srcOrd="4" destOrd="0" presId="urn:microsoft.com/office/officeart/2005/8/layout/hChevron3"/>
    <dgm:cxn modelId="{CCE6B31B-BCDC-4FDF-8DC8-42C45F5A20DC}" type="presParOf" srcId="{846A4B04-42D5-43EE-9EE7-1E2D8FAEC0C2}" destId="{C808C3B9-2886-4F6C-8942-88251E22EFD2}" srcOrd="5" destOrd="0" presId="urn:microsoft.com/office/officeart/2005/8/layout/hChevron3"/>
    <dgm:cxn modelId="{7D787BB5-2735-423B-AA85-A39E1E33882B}" type="presParOf" srcId="{846A4B04-42D5-43EE-9EE7-1E2D8FAEC0C2}" destId="{624C2BBB-E225-457B-9030-4059AD5FDDB1}" srcOrd="6" destOrd="0" presId="urn:microsoft.com/office/officeart/2005/8/layout/hChevron3"/>
    <dgm:cxn modelId="{75319F49-5E93-4A98-8FCB-E881838D535C}" type="presParOf" srcId="{846A4B04-42D5-43EE-9EE7-1E2D8FAEC0C2}" destId="{347E1C1E-973C-4DD3-AA23-898DC4EBC2DA}" srcOrd="7" destOrd="0" presId="urn:microsoft.com/office/officeart/2005/8/layout/hChevron3"/>
    <dgm:cxn modelId="{DFE51C80-25B9-4FEB-B65F-8A60E9423C38}" type="presParOf" srcId="{846A4B04-42D5-43EE-9EE7-1E2D8FAEC0C2}" destId="{B825B2F3-592F-4595-A1FE-D4717540E29F}" srcOrd="8" destOrd="0" presId="urn:microsoft.com/office/officeart/2005/8/layout/hChevron3"/>
    <dgm:cxn modelId="{BAB32727-741E-4D95-BC27-8D03715027AA}" type="presParOf" srcId="{846A4B04-42D5-43EE-9EE7-1E2D8FAEC0C2}" destId="{78285BEB-221E-4EF4-9C0B-D3C87E78ECE1}" srcOrd="9" destOrd="0" presId="urn:microsoft.com/office/officeart/2005/8/layout/hChevron3"/>
    <dgm:cxn modelId="{4EA98519-5378-4547-A620-2ABD94EDD62B}" type="presParOf" srcId="{846A4B04-42D5-43EE-9EE7-1E2D8FAEC0C2}" destId="{9B891A10-9F93-434D-9B18-A4AABC3528AD}" srcOrd="10" destOrd="0" presId="urn:microsoft.com/office/officeart/2005/8/layout/hChevron3"/>
  </dgm:cxnLst>
  <dgm:bg>
    <a:noFill/>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B984AF2D-9DC8-4747-B0FB-E6DC414F4E1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2C8CA36A-08B0-45F8-86FD-63E02EADFA65}">
      <dgm:prSet phldrT="[Metin]" custT="1"/>
      <dgm:spPr>
        <a:solidFill>
          <a:srgbClr val="6D8A10"/>
        </a:solidFill>
      </dgm:spPr>
      <dgm:t>
        <a:bodyPr/>
        <a:lstStyle/>
        <a:p>
          <a:r>
            <a:rPr lang="tr-TR" sz="1400" b="1" dirty="0" smtClean="0"/>
            <a:t>Su Mevzuatı</a:t>
          </a:r>
          <a:endParaRPr lang="tr-TR" sz="1400" b="1" dirty="0"/>
        </a:p>
      </dgm:t>
    </dgm:pt>
    <dgm:pt modelId="{E1511A92-1454-4C3D-8FE4-4B8AD8B0F6E5}" type="parTrans" cxnId="{8D6BFE4D-8E47-41CF-980F-E51091588EE7}">
      <dgm:prSet/>
      <dgm:spPr/>
      <dgm:t>
        <a:bodyPr/>
        <a:lstStyle/>
        <a:p>
          <a:endParaRPr lang="tr-TR"/>
        </a:p>
      </dgm:t>
    </dgm:pt>
    <dgm:pt modelId="{E82BF757-120E-4566-8699-B1C941D36FBB}" type="sibTrans" cxnId="{8D6BFE4D-8E47-41CF-980F-E51091588EE7}">
      <dgm:prSet/>
      <dgm:spPr/>
      <dgm:t>
        <a:bodyPr/>
        <a:lstStyle/>
        <a:p>
          <a:endParaRPr lang="tr-TR"/>
        </a:p>
      </dgm:t>
    </dgm:pt>
    <dgm:pt modelId="{5157A74F-7923-4716-B07A-42FD92E7B8A2}">
      <dgm:prSet phldrT="[Metin]"/>
      <dgm:spPr/>
      <dgm:t>
        <a:bodyPr/>
        <a:lstStyle/>
        <a:p>
          <a:pPr rtl="0"/>
          <a:r>
            <a:rPr lang="tr-TR" dirty="0" smtClean="0"/>
            <a:t>Belediye Teşkilâtı Olan Yerleşim Yerlerine İçme, Kullanma ve Endüstri Suyu Temini Hakkında Kanun</a:t>
          </a:r>
          <a:endParaRPr lang="tr-TR" dirty="0"/>
        </a:p>
      </dgm:t>
    </dgm:pt>
    <dgm:pt modelId="{FC1A36F6-B11A-4089-AD78-F8A4DE597896}" type="parTrans" cxnId="{0CCD6A40-C723-494E-B91C-46D042D6261D}">
      <dgm:prSet/>
      <dgm:spPr/>
      <dgm:t>
        <a:bodyPr/>
        <a:lstStyle/>
        <a:p>
          <a:endParaRPr lang="tr-TR"/>
        </a:p>
      </dgm:t>
    </dgm:pt>
    <dgm:pt modelId="{56A3FFE1-F08D-4DDF-BD63-C20B4CDF084D}" type="sibTrans" cxnId="{0CCD6A40-C723-494E-B91C-46D042D6261D}">
      <dgm:prSet/>
      <dgm:spPr/>
      <dgm:t>
        <a:bodyPr/>
        <a:lstStyle/>
        <a:p>
          <a:endParaRPr lang="tr-TR"/>
        </a:p>
      </dgm:t>
    </dgm:pt>
    <dgm:pt modelId="{A805350A-9CCE-4843-AF0E-256C2B97B7E6}">
      <dgm:prSet/>
      <dgm:spPr/>
      <dgm:t>
        <a:bodyPr/>
        <a:lstStyle/>
        <a:p>
          <a:r>
            <a:rPr lang="tr-TR" dirty="0" smtClean="0"/>
            <a:t>Çevre Kanunu </a:t>
          </a:r>
          <a:endParaRPr lang="tr-TR" dirty="0"/>
        </a:p>
      </dgm:t>
    </dgm:pt>
    <dgm:pt modelId="{D2B921A5-F466-4FDD-96FF-59231A7F43AC}" type="parTrans" cxnId="{A05D499C-8517-467A-8733-11BABC0FF93C}">
      <dgm:prSet/>
      <dgm:spPr/>
      <dgm:t>
        <a:bodyPr/>
        <a:lstStyle/>
        <a:p>
          <a:endParaRPr lang="tr-TR"/>
        </a:p>
      </dgm:t>
    </dgm:pt>
    <dgm:pt modelId="{D3D8CF89-6E85-4560-BD65-6FFD61387214}" type="sibTrans" cxnId="{A05D499C-8517-467A-8733-11BABC0FF93C}">
      <dgm:prSet/>
      <dgm:spPr/>
      <dgm:t>
        <a:bodyPr/>
        <a:lstStyle/>
        <a:p>
          <a:endParaRPr lang="tr-TR"/>
        </a:p>
      </dgm:t>
    </dgm:pt>
    <dgm:pt modelId="{E8047BB2-C9A3-487D-B117-91A904F44047}">
      <dgm:prSet/>
      <dgm:spPr/>
      <dgm:t>
        <a:bodyPr/>
        <a:lstStyle/>
        <a:p>
          <a:r>
            <a:rPr lang="tr-TR" dirty="0" smtClean="0"/>
            <a:t>Deniz Çevresinin Petrol ve Diğer Zararlı Maddelerle Kirlenmesinde Acil Durumlarda Müdahale ve Zararların Tazmini Esaslarına Dair Kanun</a:t>
          </a:r>
          <a:endParaRPr lang="tr-TR" dirty="0"/>
        </a:p>
      </dgm:t>
    </dgm:pt>
    <dgm:pt modelId="{32EC1C39-C241-4A02-A437-5094997DCB23}" type="parTrans" cxnId="{BEB45B33-2052-48F1-AC31-6A56D91FB4D2}">
      <dgm:prSet/>
      <dgm:spPr/>
      <dgm:t>
        <a:bodyPr/>
        <a:lstStyle/>
        <a:p>
          <a:endParaRPr lang="tr-TR"/>
        </a:p>
      </dgm:t>
    </dgm:pt>
    <dgm:pt modelId="{F205F766-F2D0-414C-A8E4-0C36E25ED5CA}" type="sibTrans" cxnId="{BEB45B33-2052-48F1-AC31-6A56D91FB4D2}">
      <dgm:prSet/>
      <dgm:spPr/>
      <dgm:t>
        <a:bodyPr/>
        <a:lstStyle/>
        <a:p>
          <a:endParaRPr lang="tr-TR"/>
        </a:p>
      </dgm:t>
    </dgm:pt>
    <dgm:pt modelId="{584345A7-8D60-46AA-96CE-BFADE4024E2A}">
      <dgm:prSet/>
      <dgm:spPr/>
      <dgm:t>
        <a:bodyPr/>
        <a:lstStyle/>
        <a:p>
          <a:r>
            <a:rPr lang="tr-TR" dirty="0" smtClean="0"/>
            <a:t>Durgun Yerüstü Kara İç Sularının </a:t>
          </a:r>
          <a:r>
            <a:rPr lang="tr-TR" dirty="0" err="1" smtClean="0"/>
            <a:t>Ötrofikasyona</a:t>
          </a:r>
          <a:r>
            <a:rPr lang="tr-TR" dirty="0" smtClean="0"/>
            <a:t> Karşı Korunmasına İlişkin Tebliğ</a:t>
          </a:r>
          <a:endParaRPr lang="tr-TR" dirty="0"/>
        </a:p>
      </dgm:t>
    </dgm:pt>
    <dgm:pt modelId="{1E6E0041-6384-4E0F-9560-C5D43E99991B}" type="parTrans" cxnId="{4AD230AD-6827-4478-A244-5CD37BB6E27A}">
      <dgm:prSet/>
      <dgm:spPr/>
      <dgm:t>
        <a:bodyPr/>
        <a:lstStyle/>
        <a:p>
          <a:endParaRPr lang="tr-TR"/>
        </a:p>
      </dgm:t>
    </dgm:pt>
    <dgm:pt modelId="{B3340BEC-1D05-4434-A17B-434E78181396}" type="sibTrans" cxnId="{4AD230AD-6827-4478-A244-5CD37BB6E27A}">
      <dgm:prSet/>
      <dgm:spPr/>
      <dgm:t>
        <a:bodyPr/>
        <a:lstStyle/>
        <a:p>
          <a:endParaRPr lang="tr-TR"/>
        </a:p>
      </dgm:t>
    </dgm:pt>
    <dgm:pt modelId="{BA262ACA-FB09-4BE1-89C8-56B938E2CA6A}">
      <dgm:prSet/>
      <dgm:spPr/>
      <dgm:t>
        <a:bodyPr/>
        <a:lstStyle/>
        <a:p>
          <a:r>
            <a:rPr lang="tr-TR" dirty="0" smtClean="0"/>
            <a:t>İçme Suyu Temin ve Dağıtım Sistemlerindeki Su Kayıplarının Kontrolü Yönetmeliği</a:t>
          </a:r>
          <a:endParaRPr lang="tr-TR" dirty="0"/>
        </a:p>
      </dgm:t>
    </dgm:pt>
    <dgm:pt modelId="{E1AF11D3-E714-4E0A-95A8-22C2C9A2C54C}" type="parTrans" cxnId="{6D2D27B6-1459-4163-A300-63983B546381}">
      <dgm:prSet/>
      <dgm:spPr/>
      <dgm:t>
        <a:bodyPr/>
        <a:lstStyle/>
        <a:p>
          <a:endParaRPr lang="tr-TR"/>
        </a:p>
      </dgm:t>
    </dgm:pt>
    <dgm:pt modelId="{49B02045-A597-44BC-9BF7-2A48EA311998}" type="sibTrans" cxnId="{6D2D27B6-1459-4163-A300-63983B546381}">
      <dgm:prSet/>
      <dgm:spPr/>
      <dgm:t>
        <a:bodyPr/>
        <a:lstStyle/>
        <a:p>
          <a:endParaRPr lang="tr-TR"/>
        </a:p>
      </dgm:t>
    </dgm:pt>
    <dgm:pt modelId="{3747C083-7263-4470-BD8F-166A340B0B64}">
      <dgm:prSet/>
      <dgm:spPr/>
      <dgm:t>
        <a:bodyPr/>
        <a:lstStyle/>
        <a:p>
          <a:r>
            <a:rPr lang="tr-TR" dirty="0" smtClean="0"/>
            <a:t>Jeotermal Kaynaklar ve Doğal Mineralli Sular Kanunu</a:t>
          </a:r>
          <a:endParaRPr lang="tr-TR" dirty="0"/>
        </a:p>
      </dgm:t>
    </dgm:pt>
    <dgm:pt modelId="{1E96CE9B-88F7-4E6C-9365-7D722AF9CC27}" type="parTrans" cxnId="{320B03F9-FB3E-429B-A396-09CC3FC0ED12}">
      <dgm:prSet/>
      <dgm:spPr/>
      <dgm:t>
        <a:bodyPr/>
        <a:lstStyle/>
        <a:p>
          <a:endParaRPr lang="tr-TR"/>
        </a:p>
      </dgm:t>
    </dgm:pt>
    <dgm:pt modelId="{B394F894-9480-4C6F-86B1-64C4A399E389}" type="sibTrans" cxnId="{320B03F9-FB3E-429B-A396-09CC3FC0ED12}">
      <dgm:prSet/>
      <dgm:spPr/>
      <dgm:t>
        <a:bodyPr/>
        <a:lstStyle/>
        <a:p>
          <a:endParaRPr lang="tr-TR"/>
        </a:p>
      </dgm:t>
    </dgm:pt>
    <dgm:pt modelId="{740DF89E-76B0-414F-89A1-741202CFEC4A}">
      <dgm:prSet/>
      <dgm:spPr/>
      <dgm:t>
        <a:bodyPr/>
        <a:lstStyle/>
        <a:p>
          <a:r>
            <a:rPr lang="tr-TR" dirty="0" smtClean="0"/>
            <a:t>Kara Avcılığı Kanunu</a:t>
          </a:r>
          <a:endParaRPr lang="tr-TR" dirty="0"/>
        </a:p>
      </dgm:t>
    </dgm:pt>
    <dgm:pt modelId="{65DCC583-7A83-4E1A-A613-53F49189952B}" type="parTrans" cxnId="{7C72A11B-182A-4B25-A105-181CA12443B4}">
      <dgm:prSet/>
      <dgm:spPr/>
      <dgm:t>
        <a:bodyPr/>
        <a:lstStyle/>
        <a:p>
          <a:endParaRPr lang="tr-TR"/>
        </a:p>
      </dgm:t>
    </dgm:pt>
    <dgm:pt modelId="{789CC5A6-6969-4226-AA18-3152E455C0F4}" type="sibTrans" cxnId="{7C72A11B-182A-4B25-A105-181CA12443B4}">
      <dgm:prSet/>
      <dgm:spPr/>
      <dgm:t>
        <a:bodyPr/>
        <a:lstStyle/>
        <a:p>
          <a:endParaRPr lang="tr-TR"/>
        </a:p>
      </dgm:t>
    </dgm:pt>
    <dgm:pt modelId="{9698647C-FD0B-4AC7-B790-5D727CDE8790}">
      <dgm:prSet/>
      <dgm:spPr/>
      <dgm:t>
        <a:bodyPr/>
        <a:lstStyle/>
        <a:p>
          <a:r>
            <a:rPr lang="tr-TR" dirty="0" smtClean="0"/>
            <a:t>Karasuları Kanunu</a:t>
          </a:r>
          <a:endParaRPr lang="tr-TR" dirty="0"/>
        </a:p>
      </dgm:t>
    </dgm:pt>
    <dgm:pt modelId="{E9EB05BC-FD12-4FFA-A229-5A16F1266178}" type="parTrans" cxnId="{7A49EF6D-09AA-407D-8E6B-40AADD9FEADA}">
      <dgm:prSet/>
      <dgm:spPr/>
      <dgm:t>
        <a:bodyPr/>
        <a:lstStyle/>
        <a:p>
          <a:endParaRPr lang="tr-TR"/>
        </a:p>
      </dgm:t>
    </dgm:pt>
    <dgm:pt modelId="{7B04F516-3013-4693-9C52-70AA3359383D}" type="sibTrans" cxnId="{7A49EF6D-09AA-407D-8E6B-40AADD9FEADA}">
      <dgm:prSet/>
      <dgm:spPr/>
      <dgm:t>
        <a:bodyPr/>
        <a:lstStyle/>
        <a:p>
          <a:endParaRPr lang="tr-TR"/>
        </a:p>
      </dgm:t>
    </dgm:pt>
    <dgm:pt modelId="{3CC27B1F-F17F-4C74-B537-DABFF5240623}">
      <dgm:prSet/>
      <dgm:spPr/>
      <dgm:t>
        <a:bodyPr/>
        <a:lstStyle/>
        <a:p>
          <a:r>
            <a:rPr lang="tr-TR" dirty="0" smtClean="0"/>
            <a:t>Kıyı Kanunu</a:t>
          </a:r>
          <a:endParaRPr lang="tr-TR" dirty="0"/>
        </a:p>
      </dgm:t>
    </dgm:pt>
    <dgm:pt modelId="{3D846F76-0C4B-4096-B388-B5D58CE7BE33}" type="parTrans" cxnId="{42EE72D4-1E8B-42B0-A16D-F73A4C5A90DD}">
      <dgm:prSet/>
      <dgm:spPr/>
      <dgm:t>
        <a:bodyPr/>
        <a:lstStyle/>
        <a:p>
          <a:endParaRPr lang="tr-TR"/>
        </a:p>
      </dgm:t>
    </dgm:pt>
    <dgm:pt modelId="{4EFB93A7-0DBE-4FD0-B4AB-938732150684}" type="sibTrans" cxnId="{42EE72D4-1E8B-42B0-A16D-F73A4C5A90DD}">
      <dgm:prSet/>
      <dgm:spPr/>
      <dgm:t>
        <a:bodyPr/>
        <a:lstStyle/>
        <a:p>
          <a:endParaRPr lang="tr-TR"/>
        </a:p>
      </dgm:t>
    </dgm:pt>
    <dgm:pt modelId="{E4C25A97-CE0B-4489-AB57-2D8AD4EA8399}">
      <dgm:prSet/>
      <dgm:spPr/>
      <dgm:t>
        <a:bodyPr/>
        <a:lstStyle/>
        <a:p>
          <a:r>
            <a:rPr lang="tr-TR" dirty="0" smtClean="0"/>
            <a:t>Köy İçme Suları Hakkında Kanun</a:t>
          </a:r>
          <a:endParaRPr lang="tr-TR" dirty="0"/>
        </a:p>
      </dgm:t>
    </dgm:pt>
    <dgm:pt modelId="{2EE22733-3DAD-44AE-ADC1-D2AF9C3819F0}" type="parTrans" cxnId="{CDFE0AF6-FF47-42D4-8CDA-4F9B156A0679}">
      <dgm:prSet/>
      <dgm:spPr/>
      <dgm:t>
        <a:bodyPr/>
        <a:lstStyle/>
        <a:p>
          <a:endParaRPr lang="tr-TR"/>
        </a:p>
      </dgm:t>
    </dgm:pt>
    <dgm:pt modelId="{7B3C7CCB-EAEC-4AF8-A334-2074975E8F59}" type="sibTrans" cxnId="{CDFE0AF6-FF47-42D4-8CDA-4F9B156A0679}">
      <dgm:prSet/>
      <dgm:spPr/>
      <dgm:t>
        <a:bodyPr/>
        <a:lstStyle/>
        <a:p>
          <a:endParaRPr lang="tr-TR"/>
        </a:p>
      </dgm:t>
    </dgm:pt>
    <dgm:pt modelId="{B8F2E591-9BC2-440C-AD80-72C275921047}">
      <dgm:prSet/>
      <dgm:spPr/>
      <dgm:t>
        <a:bodyPr/>
        <a:lstStyle/>
        <a:p>
          <a:r>
            <a:rPr lang="tr-TR" dirty="0" smtClean="0"/>
            <a:t>Maden Kanunu</a:t>
          </a:r>
          <a:endParaRPr lang="tr-TR" dirty="0"/>
        </a:p>
      </dgm:t>
    </dgm:pt>
    <dgm:pt modelId="{350812F7-A1EE-40B1-8CC8-D995D9C0BA42}" type="parTrans" cxnId="{D9571AF0-3DCC-4D70-A924-D08E56A9B39C}">
      <dgm:prSet/>
      <dgm:spPr/>
      <dgm:t>
        <a:bodyPr/>
        <a:lstStyle/>
        <a:p>
          <a:endParaRPr lang="tr-TR"/>
        </a:p>
      </dgm:t>
    </dgm:pt>
    <dgm:pt modelId="{331D2F03-5F0B-4703-A467-30B256DBE483}" type="sibTrans" cxnId="{D9571AF0-3DCC-4D70-A924-D08E56A9B39C}">
      <dgm:prSet/>
      <dgm:spPr/>
      <dgm:t>
        <a:bodyPr/>
        <a:lstStyle/>
        <a:p>
          <a:endParaRPr lang="tr-TR"/>
        </a:p>
      </dgm:t>
    </dgm:pt>
    <dgm:pt modelId="{D3883F90-767A-4059-BB1E-C7000A6C7656}">
      <dgm:prSet/>
      <dgm:spPr/>
      <dgm:t>
        <a:bodyPr/>
        <a:lstStyle/>
        <a:p>
          <a:r>
            <a:rPr lang="tr-TR" dirty="0" smtClean="0"/>
            <a:t>Milli Parklar Kanunu</a:t>
          </a:r>
          <a:endParaRPr lang="tr-TR" dirty="0"/>
        </a:p>
      </dgm:t>
    </dgm:pt>
    <dgm:pt modelId="{E26C44FB-777B-45F3-8956-2EBD1707890F}" type="parTrans" cxnId="{F4F0B1D3-CB67-4C15-80CE-C7CB17398E7F}">
      <dgm:prSet/>
      <dgm:spPr/>
      <dgm:t>
        <a:bodyPr/>
        <a:lstStyle/>
        <a:p>
          <a:endParaRPr lang="tr-TR"/>
        </a:p>
      </dgm:t>
    </dgm:pt>
    <dgm:pt modelId="{F5A9F345-26C1-406B-92C3-3F77F9E4BC4B}" type="sibTrans" cxnId="{F4F0B1D3-CB67-4C15-80CE-C7CB17398E7F}">
      <dgm:prSet/>
      <dgm:spPr/>
      <dgm:t>
        <a:bodyPr/>
        <a:lstStyle/>
        <a:p>
          <a:endParaRPr lang="tr-TR"/>
        </a:p>
      </dgm:t>
    </dgm:pt>
    <dgm:pt modelId="{34F9D5F6-50D1-46A1-BBBA-124CBC51B2D5}">
      <dgm:prSet/>
      <dgm:spPr/>
      <dgm:t>
        <a:bodyPr/>
        <a:lstStyle/>
        <a:p>
          <a:r>
            <a:rPr lang="tr-TR" dirty="0" smtClean="0"/>
            <a:t>Orman Kanunu</a:t>
          </a:r>
          <a:endParaRPr lang="tr-TR" dirty="0"/>
        </a:p>
      </dgm:t>
    </dgm:pt>
    <dgm:pt modelId="{8B4B15D1-79C8-4E84-B505-25B2E4A9F842}" type="parTrans" cxnId="{33E073B1-7395-4BC3-82BD-28C1050D1FBE}">
      <dgm:prSet/>
      <dgm:spPr/>
      <dgm:t>
        <a:bodyPr/>
        <a:lstStyle/>
        <a:p>
          <a:endParaRPr lang="tr-TR"/>
        </a:p>
      </dgm:t>
    </dgm:pt>
    <dgm:pt modelId="{545BA218-BAB9-40C5-BA6F-14B3932B7F48}" type="sibTrans" cxnId="{33E073B1-7395-4BC3-82BD-28C1050D1FBE}">
      <dgm:prSet/>
      <dgm:spPr/>
      <dgm:t>
        <a:bodyPr/>
        <a:lstStyle/>
        <a:p>
          <a:endParaRPr lang="tr-TR"/>
        </a:p>
      </dgm:t>
    </dgm:pt>
    <dgm:pt modelId="{3FF6EBBB-5C17-41E4-B452-193BC905F2E5}">
      <dgm:prSet/>
      <dgm:spPr/>
      <dgm:t>
        <a:bodyPr/>
        <a:lstStyle/>
        <a:p>
          <a:r>
            <a:rPr lang="tr-TR" dirty="0" smtClean="0"/>
            <a:t>Su Kirliliği Kontrolü Yönetmeliği</a:t>
          </a:r>
          <a:endParaRPr lang="tr-TR" dirty="0"/>
        </a:p>
      </dgm:t>
    </dgm:pt>
    <dgm:pt modelId="{CCB2949B-B9ED-4B31-85EA-63057267E373}" type="parTrans" cxnId="{60C62665-F811-41AA-B582-A3026844BE11}">
      <dgm:prSet/>
      <dgm:spPr/>
      <dgm:t>
        <a:bodyPr/>
        <a:lstStyle/>
        <a:p>
          <a:endParaRPr lang="tr-TR"/>
        </a:p>
      </dgm:t>
    </dgm:pt>
    <dgm:pt modelId="{ED8B4C1C-F316-4668-BA94-2BB839ACEA41}" type="sibTrans" cxnId="{60C62665-F811-41AA-B582-A3026844BE11}">
      <dgm:prSet/>
      <dgm:spPr/>
      <dgm:t>
        <a:bodyPr/>
        <a:lstStyle/>
        <a:p>
          <a:endParaRPr lang="tr-TR"/>
        </a:p>
      </dgm:t>
    </dgm:pt>
    <dgm:pt modelId="{03BFF109-DC67-46F0-A151-161C3B620437}">
      <dgm:prSet/>
      <dgm:spPr/>
      <dgm:t>
        <a:bodyPr/>
        <a:lstStyle/>
        <a:p>
          <a:r>
            <a:rPr lang="tr-TR" dirty="0" smtClean="0"/>
            <a:t>Su Ürünleri Kanunu</a:t>
          </a:r>
          <a:endParaRPr lang="tr-TR" dirty="0"/>
        </a:p>
      </dgm:t>
    </dgm:pt>
    <dgm:pt modelId="{7E278CA1-A9AD-440B-87CA-F54A53667045}" type="parTrans" cxnId="{89746D59-5F33-4C98-8A03-F42D609D307D}">
      <dgm:prSet/>
      <dgm:spPr/>
      <dgm:t>
        <a:bodyPr/>
        <a:lstStyle/>
        <a:p>
          <a:endParaRPr lang="tr-TR"/>
        </a:p>
      </dgm:t>
    </dgm:pt>
    <dgm:pt modelId="{BF459F69-8CB4-4EE6-BB65-20E140A5DD1C}" type="sibTrans" cxnId="{89746D59-5F33-4C98-8A03-F42D609D307D}">
      <dgm:prSet/>
      <dgm:spPr/>
      <dgm:t>
        <a:bodyPr/>
        <a:lstStyle/>
        <a:p>
          <a:endParaRPr lang="tr-TR"/>
        </a:p>
      </dgm:t>
    </dgm:pt>
    <dgm:pt modelId="{0AD3F993-B1FA-4F7B-B4B9-EE2E08936032}">
      <dgm:prSet/>
      <dgm:spPr/>
      <dgm:t>
        <a:bodyPr/>
        <a:lstStyle/>
        <a:p>
          <a:r>
            <a:rPr lang="tr-TR" dirty="0" smtClean="0"/>
            <a:t>Sulak Alanların Korunması Yönetmeliği</a:t>
          </a:r>
          <a:endParaRPr lang="tr-TR" dirty="0"/>
        </a:p>
      </dgm:t>
    </dgm:pt>
    <dgm:pt modelId="{DEB10B7D-6007-4F59-A2ED-72D34C05A20F}" type="parTrans" cxnId="{9E130414-4DDC-49ED-B69F-ACC9B5ECB412}">
      <dgm:prSet/>
      <dgm:spPr/>
      <dgm:t>
        <a:bodyPr/>
        <a:lstStyle/>
        <a:p>
          <a:endParaRPr lang="tr-TR"/>
        </a:p>
      </dgm:t>
    </dgm:pt>
    <dgm:pt modelId="{E373A261-5B5D-4481-918A-6058E37C0ABB}" type="sibTrans" cxnId="{9E130414-4DDC-49ED-B69F-ACC9B5ECB412}">
      <dgm:prSet/>
      <dgm:spPr/>
      <dgm:t>
        <a:bodyPr/>
        <a:lstStyle/>
        <a:p>
          <a:endParaRPr lang="tr-TR"/>
        </a:p>
      </dgm:t>
    </dgm:pt>
    <dgm:pt modelId="{6F2F2913-BB29-4BE0-B499-84DEAD0F75A3}">
      <dgm:prSet/>
      <dgm:spPr/>
      <dgm:t>
        <a:bodyPr/>
        <a:lstStyle/>
        <a:p>
          <a:r>
            <a:rPr lang="tr-TR" dirty="0" smtClean="0"/>
            <a:t>Sular Hakkında Kanun</a:t>
          </a:r>
          <a:endParaRPr lang="tr-TR" dirty="0"/>
        </a:p>
      </dgm:t>
    </dgm:pt>
    <dgm:pt modelId="{B92E5D51-D3B0-4A47-B510-487FF686F066}" type="parTrans" cxnId="{B5FDD4E3-9598-4B10-842F-9614150849C4}">
      <dgm:prSet/>
      <dgm:spPr/>
      <dgm:t>
        <a:bodyPr/>
        <a:lstStyle/>
        <a:p>
          <a:endParaRPr lang="tr-TR"/>
        </a:p>
      </dgm:t>
    </dgm:pt>
    <dgm:pt modelId="{2212189E-6955-4C6B-AB83-427E9BF18CE9}" type="sibTrans" cxnId="{B5FDD4E3-9598-4B10-842F-9614150849C4}">
      <dgm:prSet/>
      <dgm:spPr/>
      <dgm:t>
        <a:bodyPr/>
        <a:lstStyle/>
        <a:p>
          <a:endParaRPr lang="tr-TR"/>
        </a:p>
      </dgm:t>
    </dgm:pt>
    <dgm:pt modelId="{F26B1AC0-02A9-47E0-8E73-34FACBBE3546}">
      <dgm:prSet/>
      <dgm:spPr/>
      <dgm:t>
        <a:bodyPr/>
        <a:lstStyle/>
        <a:p>
          <a:r>
            <a:rPr lang="tr-TR" dirty="0" smtClean="0"/>
            <a:t>Taşkın Sulara ve Su Baskınlarına Karşı Korunma Kanunu </a:t>
          </a:r>
          <a:endParaRPr lang="tr-TR" dirty="0"/>
        </a:p>
      </dgm:t>
    </dgm:pt>
    <dgm:pt modelId="{3F621513-7F8A-4C7D-B9D9-B6EF2371D178}" type="parTrans" cxnId="{3D0EC771-C301-41F7-B6D9-4EDFCBAA6E21}">
      <dgm:prSet/>
      <dgm:spPr/>
      <dgm:t>
        <a:bodyPr/>
        <a:lstStyle/>
        <a:p>
          <a:endParaRPr lang="tr-TR"/>
        </a:p>
      </dgm:t>
    </dgm:pt>
    <dgm:pt modelId="{05D8F01D-C1F3-4678-BFC0-74D5A65F1F5B}" type="sibTrans" cxnId="{3D0EC771-C301-41F7-B6D9-4EDFCBAA6E21}">
      <dgm:prSet/>
      <dgm:spPr/>
      <dgm:t>
        <a:bodyPr/>
        <a:lstStyle/>
        <a:p>
          <a:endParaRPr lang="tr-TR"/>
        </a:p>
      </dgm:t>
    </dgm:pt>
    <dgm:pt modelId="{1621A05B-9953-41F1-ACBA-6FC2E80AE42F}">
      <dgm:prSet/>
      <dgm:spPr/>
      <dgm:t>
        <a:bodyPr/>
        <a:lstStyle/>
        <a:p>
          <a:r>
            <a:rPr lang="tr-TR" dirty="0" smtClean="0"/>
            <a:t>Ulaştırma, Denizcilik ve Haberleşme Bakanlığının Teşkilat ve Görevleri Hakkında Kanun Hükmünde Kararname</a:t>
          </a:r>
          <a:endParaRPr lang="tr-TR" dirty="0"/>
        </a:p>
      </dgm:t>
    </dgm:pt>
    <dgm:pt modelId="{AD4ADAF6-0DB8-4D08-913C-F91200C79299}" type="parTrans" cxnId="{44A64A40-49C3-4D03-B31A-9BE5254A1EF0}">
      <dgm:prSet/>
      <dgm:spPr/>
      <dgm:t>
        <a:bodyPr/>
        <a:lstStyle/>
        <a:p>
          <a:endParaRPr lang="tr-TR"/>
        </a:p>
      </dgm:t>
    </dgm:pt>
    <dgm:pt modelId="{A5F33673-4A8F-4659-9AF1-1E9858E636BE}" type="sibTrans" cxnId="{44A64A40-49C3-4D03-B31A-9BE5254A1EF0}">
      <dgm:prSet/>
      <dgm:spPr/>
      <dgm:t>
        <a:bodyPr/>
        <a:lstStyle/>
        <a:p>
          <a:endParaRPr lang="tr-TR"/>
        </a:p>
      </dgm:t>
    </dgm:pt>
    <dgm:pt modelId="{1A2F8B36-CB6D-4A23-A5C8-58F86F330FAB}">
      <dgm:prSet/>
      <dgm:spPr/>
      <dgm:t>
        <a:bodyPr/>
        <a:lstStyle/>
        <a:p>
          <a:r>
            <a:rPr lang="tr-TR" dirty="0" smtClean="0"/>
            <a:t>Yeraltı Suları Hakkında Kanun</a:t>
          </a:r>
          <a:endParaRPr lang="tr-TR" dirty="0"/>
        </a:p>
      </dgm:t>
    </dgm:pt>
    <dgm:pt modelId="{C543F87F-DCD2-4B6E-9B26-EC323107EC2F}" type="parTrans" cxnId="{FD59857F-871C-46BC-84F9-5EFF98183481}">
      <dgm:prSet/>
      <dgm:spPr/>
      <dgm:t>
        <a:bodyPr/>
        <a:lstStyle/>
        <a:p>
          <a:endParaRPr lang="tr-TR"/>
        </a:p>
      </dgm:t>
    </dgm:pt>
    <dgm:pt modelId="{ADC71E9F-A4B7-4996-9C80-F6508DBE8E9C}" type="sibTrans" cxnId="{FD59857F-871C-46BC-84F9-5EFF98183481}">
      <dgm:prSet/>
      <dgm:spPr/>
      <dgm:t>
        <a:bodyPr/>
        <a:lstStyle/>
        <a:p>
          <a:endParaRPr lang="tr-TR"/>
        </a:p>
      </dgm:t>
    </dgm:pt>
    <dgm:pt modelId="{4B350CE2-ADFC-4A0B-B115-B89402D4C6A3}">
      <dgm:prSet/>
      <dgm:spPr/>
      <dgm:t>
        <a:bodyPr/>
        <a:lstStyle/>
        <a:p>
          <a:r>
            <a:rPr lang="tr-TR" dirty="0" smtClean="0"/>
            <a:t>Yeraltı Suları Tüzüğü</a:t>
          </a:r>
          <a:endParaRPr lang="tr-TR" dirty="0"/>
        </a:p>
      </dgm:t>
    </dgm:pt>
    <dgm:pt modelId="{D20D3618-8AB8-41DA-8C34-0A610C2D6DCA}" type="parTrans" cxnId="{E5273B7C-8FB5-46CA-9E46-4C9A540EDC1B}">
      <dgm:prSet/>
      <dgm:spPr/>
      <dgm:t>
        <a:bodyPr/>
        <a:lstStyle/>
        <a:p>
          <a:endParaRPr lang="tr-TR"/>
        </a:p>
      </dgm:t>
    </dgm:pt>
    <dgm:pt modelId="{5FF1AB5F-0328-478C-BD91-8B9D1E398991}" type="sibTrans" cxnId="{E5273B7C-8FB5-46CA-9E46-4C9A540EDC1B}">
      <dgm:prSet/>
      <dgm:spPr/>
      <dgm:t>
        <a:bodyPr/>
        <a:lstStyle/>
        <a:p>
          <a:endParaRPr lang="tr-TR"/>
        </a:p>
      </dgm:t>
    </dgm:pt>
    <dgm:pt modelId="{3BD19A41-A3C4-4119-A580-47102BD77879}">
      <dgm:prSet/>
      <dgm:spPr/>
      <dgm:t>
        <a:bodyPr/>
        <a:lstStyle/>
        <a:p>
          <a:r>
            <a:rPr lang="tr-TR" dirty="0" smtClean="0"/>
            <a:t>Yüzeysel Su Kalitesi Yönetimi Yönetmeliği</a:t>
          </a:r>
          <a:endParaRPr lang="tr-TR" dirty="0"/>
        </a:p>
      </dgm:t>
    </dgm:pt>
    <dgm:pt modelId="{5AC42BAD-9CEA-42FD-8B3C-2494184A0B1E}" type="parTrans" cxnId="{DBDC30E0-F853-4273-9510-C624685FD3A6}">
      <dgm:prSet/>
      <dgm:spPr/>
      <dgm:t>
        <a:bodyPr/>
        <a:lstStyle/>
        <a:p>
          <a:endParaRPr lang="tr-TR"/>
        </a:p>
      </dgm:t>
    </dgm:pt>
    <dgm:pt modelId="{3C7FD826-3B46-45A2-9430-0584B11768DD}" type="sibTrans" cxnId="{DBDC30E0-F853-4273-9510-C624685FD3A6}">
      <dgm:prSet/>
      <dgm:spPr/>
      <dgm:t>
        <a:bodyPr/>
        <a:lstStyle/>
        <a:p>
          <a:endParaRPr lang="tr-TR"/>
        </a:p>
      </dgm:t>
    </dgm:pt>
    <dgm:pt modelId="{52DC7FE4-0DD4-487E-A385-6268254870A3}">
      <dgm:prSet/>
      <dgm:spPr/>
      <dgm:t>
        <a:bodyPr/>
        <a:lstStyle/>
        <a:p>
          <a:r>
            <a:rPr lang="tr-TR" dirty="0" smtClean="0"/>
            <a:t>Yüzeysel Sular ve Yeraltı Sularının İzlenmesine Dair Yönetmelik</a:t>
          </a:r>
          <a:endParaRPr lang="tr-TR" dirty="0"/>
        </a:p>
      </dgm:t>
    </dgm:pt>
    <dgm:pt modelId="{FF96A76E-B52B-4684-A155-53BC9AFD39D3}" type="parTrans" cxnId="{2662ACA2-4C50-4580-A634-D0CF04D61523}">
      <dgm:prSet/>
      <dgm:spPr/>
      <dgm:t>
        <a:bodyPr/>
        <a:lstStyle/>
        <a:p>
          <a:endParaRPr lang="tr-TR"/>
        </a:p>
      </dgm:t>
    </dgm:pt>
    <dgm:pt modelId="{A818D586-14DB-4D1C-BDB4-D8DC724E8757}" type="sibTrans" cxnId="{2662ACA2-4C50-4580-A634-D0CF04D61523}">
      <dgm:prSet/>
      <dgm:spPr/>
      <dgm:t>
        <a:bodyPr/>
        <a:lstStyle/>
        <a:p>
          <a:endParaRPr lang="tr-TR"/>
        </a:p>
      </dgm:t>
    </dgm:pt>
    <dgm:pt modelId="{10630B20-9772-4288-9006-D24C17C064D1}">
      <dgm:prSet/>
      <dgm:spPr/>
      <dgm:t>
        <a:bodyPr/>
        <a:lstStyle/>
        <a:p>
          <a:r>
            <a:rPr lang="tr-TR" dirty="0" smtClean="0"/>
            <a:t>İçme Suyu Elde Edilen veya Elde Edilmesi Planlanan Yüzeysel Suların Kalitesine Dair Yönetmelik</a:t>
          </a:r>
          <a:endParaRPr lang="tr-TR" dirty="0"/>
        </a:p>
      </dgm:t>
    </dgm:pt>
    <dgm:pt modelId="{20A7DE07-B571-4332-BF35-8757756A4A3F}" type="parTrans" cxnId="{96FEC6BA-CA05-4BF8-B374-0BDB2136DB72}">
      <dgm:prSet/>
      <dgm:spPr/>
      <dgm:t>
        <a:bodyPr/>
        <a:lstStyle/>
        <a:p>
          <a:endParaRPr lang="tr-TR"/>
        </a:p>
      </dgm:t>
    </dgm:pt>
    <dgm:pt modelId="{B61DEF9A-31B5-4069-A2D8-6C8D699CA277}" type="sibTrans" cxnId="{96FEC6BA-CA05-4BF8-B374-0BDB2136DB72}">
      <dgm:prSet/>
      <dgm:spPr/>
      <dgm:t>
        <a:bodyPr/>
        <a:lstStyle/>
        <a:p>
          <a:endParaRPr lang="tr-TR"/>
        </a:p>
      </dgm:t>
    </dgm:pt>
    <dgm:pt modelId="{82FC8081-F8B6-4E0A-861F-84A3D5B6E7DB}">
      <dgm:prSet/>
      <dgm:spPr/>
      <dgm:t>
        <a:bodyPr/>
        <a:lstStyle/>
        <a:p>
          <a:r>
            <a:rPr lang="tr-TR" dirty="0" smtClean="0"/>
            <a:t>Yeraltı Sularının Kirlenmeye ve Bozulmaya Karşı Korunması Hakkında Yönetmelik</a:t>
          </a:r>
          <a:endParaRPr lang="tr-TR" dirty="0"/>
        </a:p>
      </dgm:t>
    </dgm:pt>
    <dgm:pt modelId="{9441ED47-F6CD-494B-B67B-0AC56363CA12}" type="parTrans" cxnId="{71B3507E-5DE3-499B-8ECF-2B10691031D0}">
      <dgm:prSet/>
      <dgm:spPr/>
      <dgm:t>
        <a:bodyPr/>
        <a:lstStyle/>
        <a:p>
          <a:endParaRPr lang="tr-TR"/>
        </a:p>
      </dgm:t>
    </dgm:pt>
    <dgm:pt modelId="{584857A8-FBA4-407E-B530-D716EA1F94C4}" type="sibTrans" cxnId="{71B3507E-5DE3-499B-8ECF-2B10691031D0}">
      <dgm:prSet/>
      <dgm:spPr/>
      <dgm:t>
        <a:bodyPr/>
        <a:lstStyle/>
        <a:p>
          <a:endParaRPr lang="tr-TR"/>
        </a:p>
      </dgm:t>
    </dgm:pt>
    <dgm:pt modelId="{65095222-C1ED-4671-BD60-C632E8815012}">
      <dgm:prSet/>
      <dgm:spPr/>
      <dgm:t>
        <a:bodyPr/>
        <a:lstStyle/>
        <a:p>
          <a:r>
            <a:rPr lang="tr-TR" dirty="0" smtClean="0"/>
            <a:t>Yeraltı Suyu Ölçüm Sistemleri Yönetmeliği</a:t>
          </a:r>
          <a:endParaRPr lang="tr-TR" dirty="0"/>
        </a:p>
      </dgm:t>
    </dgm:pt>
    <dgm:pt modelId="{AA2FD625-FB6F-4F1E-8A93-8929630E8B95}" type="sibTrans" cxnId="{CC05A7C6-B01A-40BD-8105-829E981575D6}">
      <dgm:prSet/>
      <dgm:spPr/>
      <dgm:t>
        <a:bodyPr/>
        <a:lstStyle/>
        <a:p>
          <a:endParaRPr lang="tr-TR"/>
        </a:p>
      </dgm:t>
    </dgm:pt>
    <dgm:pt modelId="{432CAAD8-EDF5-45BF-A8B4-1B01CE34AC7F}" type="parTrans" cxnId="{CC05A7C6-B01A-40BD-8105-829E981575D6}">
      <dgm:prSet/>
      <dgm:spPr/>
      <dgm:t>
        <a:bodyPr/>
        <a:lstStyle/>
        <a:p>
          <a:endParaRPr lang="tr-TR"/>
        </a:p>
      </dgm:t>
    </dgm:pt>
    <dgm:pt modelId="{3133ABB7-F5F1-4E6D-AFC7-5F6B2A3418A2}" type="pres">
      <dgm:prSet presAssocID="{B984AF2D-9DC8-4747-B0FB-E6DC414F4E14}" presName="linear" presStyleCnt="0">
        <dgm:presLayoutVars>
          <dgm:dir/>
          <dgm:animLvl val="lvl"/>
          <dgm:resizeHandles val="exact"/>
        </dgm:presLayoutVars>
      </dgm:prSet>
      <dgm:spPr/>
      <dgm:t>
        <a:bodyPr/>
        <a:lstStyle/>
        <a:p>
          <a:endParaRPr lang="tr-TR"/>
        </a:p>
      </dgm:t>
    </dgm:pt>
    <dgm:pt modelId="{BD105988-A427-4B8F-B044-AC10D5450448}" type="pres">
      <dgm:prSet presAssocID="{2C8CA36A-08B0-45F8-86FD-63E02EADFA65}" presName="parentLin" presStyleCnt="0"/>
      <dgm:spPr/>
      <dgm:t>
        <a:bodyPr/>
        <a:lstStyle/>
        <a:p>
          <a:endParaRPr lang="tr-TR"/>
        </a:p>
      </dgm:t>
    </dgm:pt>
    <dgm:pt modelId="{4D66598E-F1D9-4E3B-8755-866F5F676877}" type="pres">
      <dgm:prSet presAssocID="{2C8CA36A-08B0-45F8-86FD-63E02EADFA65}" presName="parentLeftMargin" presStyleLbl="node1" presStyleIdx="0" presStyleCnt="1"/>
      <dgm:spPr/>
      <dgm:t>
        <a:bodyPr/>
        <a:lstStyle/>
        <a:p>
          <a:endParaRPr lang="tr-TR"/>
        </a:p>
      </dgm:t>
    </dgm:pt>
    <dgm:pt modelId="{E767EF91-37F5-41C7-B6F6-792EACA1DF28}" type="pres">
      <dgm:prSet presAssocID="{2C8CA36A-08B0-45F8-86FD-63E02EADFA65}" presName="parentText" presStyleLbl="node1" presStyleIdx="0" presStyleCnt="1">
        <dgm:presLayoutVars>
          <dgm:chMax val="0"/>
          <dgm:bulletEnabled val="1"/>
        </dgm:presLayoutVars>
      </dgm:prSet>
      <dgm:spPr/>
      <dgm:t>
        <a:bodyPr/>
        <a:lstStyle/>
        <a:p>
          <a:endParaRPr lang="tr-TR"/>
        </a:p>
      </dgm:t>
    </dgm:pt>
    <dgm:pt modelId="{396EE856-705E-497F-8BC7-1ECF1381439C}" type="pres">
      <dgm:prSet presAssocID="{2C8CA36A-08B0-45F8-86FD-63E02EADFA65}" presName="negativeSpace" presStyleCnt="0"/>
      <dgm:spPr/>
      <dgm:t>
        <a:bodyPr/>
        <a:lstStyle/>
        <a:p>
          <a:endParaRPr lang="tr-TR"/>
        </a:p>
      </dgm:t>
    </dgm:pt>
    <dgm:pt modelId="{6FBB748A-C1C7-4818-99F0-CA92EB7F1F0C}" type="pres">
      <dgm:prSet presAssocID="{2C8CA36A-08B0-45F8-86FD-63E02EADFA65}" presName="childText" presStyleLbl="conFgAcc1" presStyleIdx="0" presStyleCnt="1">
        <dgm:presLayoutVars>
          <dgm:bulletEnabled val="1"/>
        </dgm:presLayoutVars>
      </dgm:prSet>
      <dgm:spPr/>
      <dgm:t>
        <a:bodyPr/>
        <a:lstStyle/>
        <a:p>
          <a:endParaRPr lang="tr-TR"/>
        </a:p>
      </dgm:t>
    </dgm:pt>
  </dgm:ptLst>
  <dgm:cxnLst>
    <dgm:cxn modelId="{B8E3D125-1CD1-4C5E-BC70-035B804E019F}" type="presOf" srcId="{E8047BB2-C9A3-487D-B117-91A904F44047}" destId="{6FBB748A-C1C7-4818-99F0-CA92EB7F1F0C}" srcOrd="0" destOrd="2" presId="urn:microsoft.com/office/officeart/2005/8/layout/list1"/>
    <dgm:cxn modelId="{7C72A11B-182A-4B25-A105-181CA12443B4}" srcId="{2C8CA36A-08B0-45F8-86FD-63E02EADFA65}" destId="{740DF89E-76B0-414F-89A1-741202CFEC4A}" srcOrd="6" destOrd="0" parTransId="{65DCC583-7A83-4E1A-A613-53F49189952B}" sibTransId="{789CC5A6-6969-4226-AA18-3152E455C0F4}"/>
    <dgm:cxn modelId="{42EE72D4-1E8B-42B0-A16D-F73A4C5A90DD}" srcId="{2C8CA36A-08B0-45F8-86FD-63E02EADFA65}" destId="{3CC27B1F-F17F-4C74-B537-DABFF5240623}" srcOrd="8" destOrd="0" parTransId="{3D846F76-0C4B-4096-B388-B5D58CE7BE33}" sibTransId="{4EFB93A7-0DBE-4FD0-B4AB-938732150684}"/>
    <dgm:cxn modelId="{7A49EF6D-09AA-407D-8E6B-40AADD9FEADA}" srcId="{2C8CA36A-08B0-45F8-86FD-63E02EADFA65}" destId="{9698647C-FD0B-4AC7-B790-5D727CDE8790}" srcOrd="7" destOrd="0" parTransId="{E9EB05BC-FD12-4FFA-A229-5A16F1266178}" sibTransId="{7B04F516-3013-4693-9C52-70AA3359383D}"/>
    <dgm:cxn modelId="{A05D499C-8517-467A-8733-11BABC0FF93C}" srcId="{2C8CA36A-08B0-45F8-86FD-63E02EADFA65}" destId="{A805350A-9CCE-4843-AF0E-256C2B97B7E6}" srcOrd="1" destOrd="0" parTransId="{D2B921A5-F466-4FDD-96FF-59231A7F43AC}" sibTransId="{D3D8CF89-6E85-4560-BD65-6FFD61387214}"/>
    <dgm:cxn modelId="{D5EA9B14-9728-4DD3-B495-12427376904C}" type="presOf" srcId="{3747C083-7263-4470-BD8F-166A340B0B64}" destId="{6FBB748A-C1C7-4818-99F0-CA92EB7F1F0C}" srcOrd="0" destOrd="5" presId="urn:microsoft.com/office/officeart/2005/8/layout/list1"/>
    <dgm:cxn modelId="{5E432E29-F994-4EE6-A1F1-D905E934A085}" type="presOf" srcId="{5157A74F-7923-4716-B07A-42FD92E7B8A2}" destId="{6FBB748A-C1C7-4818-99F0-CA92EB7F1F0C}" srcOrd="0" destOrd="0" presId="urn:microsoft.com/office/officeart/2005/8/layout/list1"/>
    <dgm:cxn modelId="{D9571AF0-3DCC-4D70-A924-D08E56A9B39C}" srcId="{2C8CA36A-08B0-45F8-86FD-63E02EADFA65}" destId="{B8F2E591-9BC2-440C-AD80-72C275921047}" srcOrd="10" destOrd="0" parTransId="{350812F7-A1EE-40B1-8CC8-D995D9C0BA42}" sibTransId="{331D2F03-5F0B-4703-A467-30B256DBE483}"/>
    <dgm:cxn modelId="{D164A59B-0C73-40BF-BC95-93957E900ACB}" type="presOf" srcId="{B984AF2D-9DC8-4747-B0FB-E6DC414F4E14}" destId="{3133ABB7-F5F1-4E6D-AFC7-5F6B2A3418A2}" srcOrd="0" destOrd="0" presId="urn:microsoft.com/office/officeart/2005/8/layout/list1"/>
    <dgm:cxn modelId="{89746D59-5F33-4C98-8A03-F42D609D307D}" srcId="{2C8CA36A-08B0-45F8-86FD-63E02EADFA65}" destId="{03BFF109-DC67-46F0-A151-161C3B620437}" srcOrd="14" destOrd="0" parTransId="{7E278CA1-A9AD-440B-87CA-F54A53667045}" sibTransId="{BF459F69-8CB4-4EE6-BB65-20E140A5DD1C}"/>
    <dgm:cxn modelId="{12E63D7B-D9A6-4838-9C35-2320CEC02EFC}" type="presOf" srcId="{740DF89E-76B0-414F-89A1-741202CFEC4A}" destId="{6FBB748A-C1C7-4818-99F0-CA92EB7F1F0C}" srcOrd="0" destOrd="6" presId="urn:microsoft.com/office/officeart/2005/8/layout/list1"/>
    <dgm:cxn modelId="{71B3507E-5DE3-499B-8ECF-2B10691031D0}" srcId="{2C8CA36A-08B0-45F8-86FD-63E02EADFA65}" destId="{82FC8081-F8B6-4E0A-861F-84A3D5B6E7DB}" srcOrd="24" destOrd="0" parTransId="{9441ED47-F6CD-494B-B67B-0AC56363CA12}" sibTransId="{584857A8-FBA4-407E-B530-D716EA1F94C4}"/>
    <dgm:cxn modelId="{6D2D27B6-1459-4163-A300-63983B546381}" srcId="{2C8CA36A-08B0-45F8-86FD-63E02EADFA65}" destId="{BA262ACA-FB09-4BE1-89C8-56B938E2CA6A}" srcOrd="4" destOrd="0" parTransId="{E1AF11D3-E714-4E0A-95A8-22C2C9A2C54C}" sibTransId="{49B02045-A597-44BC-9BF7-2A48EA311998}"/>
    <dgm:cxn modelId="{EAAFE232-EFCA-496F-B563-D8E2599658EF}" type="presOf" srcId="{1A2F8B36-CB6D-4A23-A5C8-58F86F330FAB}" destId="{6FBB748A-C1C7-4818-99F0-CA92EB7F1F0C}" srcOrd="0" destOrd="19" presId="urn:microsoft.com/office/officeart/2005/8/layout/list1"/>
    <dgm:cxn modelId="{B5FDD4E3-9598-4B10-842F-9614150849C4}" srcId="{2C8CA36A-08B0-45F8-86FD-63E02EADFA65}" destId="{6F2F2913-BB29-4BE0-B499-84DEAD0F75A3}" srcOrd="16" destOrd="0" parTransId="{B92E5D51-D3B0-4A47-B510-487FF686F066}" sibTransId="{2212189E-6955-4C6B-AB83-427E9BF18CE9}"/>
    <dgm:cxn modelId="{7B0630EE-0B76-415C-B880-9140B9F0CBAF}" type="presOf" srcId="{65095222-C1ED-4671-BD60-C632E8815012}" destId="{6FBB748A-C1C7-4818-99F0-CA92EB7F1F0C}" srcOrd="0" destOrd="25" presId="urn:microsoft.com/office/officeart/2005/8/layout/list1"/>
    <dgm:cxn modelId="{3002EDA7-0A6F-4CB8-B39D-7876DFC5F1AE}" type="presOf" srcId="{10630B20-9772-4288-9006-D24C17C064D1}" destId="{6FBB748A-C1C7-4818-99F0-CA92EB7F1F0C}" srcOrd="0" destOrd="23" presId="urn:microsoft.com/office/officeart/2005/8/layout/list1"/>
    <dgm:cxn modelId="{E5273B7C-8FB5-46CA-9E46-4C9A540EDC1B}" srcId="{2C8CA36A-08B0-45F8-86FD-63E02EADFA65}" destId="{4B350CE2-ADFC-4A0B-B115-B89402D4C6A3}" srcOrd="20" destOrd="0" parTransId="{D20D3618-8AB8-41DA-8C34-0A610C2D6DCA}" sibTransId="{5FF1AB5F-0328-478C-BD91-8B9D1E398991}"/>
    <dgm:cxn modelId="{60C62665-F811-41AA-B582-A3026844BE11}" srcId="{2C8CA36A-08B0-45F8-86FD-63E02EADFA65}" destId="{3FF6EBBB-5C17-41E4-B452-193BC905F2E5}" srcOrd="13" destOrd="0" parTransId="{CCB2949B-B9ED-4B31-85EA-63057267E373}" sibTransId="{ED8B4C1C-F316-4668-BA94-2BB839ACEA41}"/>
    <dgm:cxn modelId="{DD536121-3C37-4CAB-8B5F-040669838270}" type="presOf" srcId="{0AD3F993-B1FA-4F7B-B4B9-EE2E08936032}" destId="{6FBB748A-C1C7-4818-99F0-CA92EB7F1F0C}" srcOrd="0" destOrd="15" presId="urn:microsoft.com/office/officeart/2005/8/layout/list1"/>
    <dgm:cxn modelId="{33E073B1-7395-4BC3-82BD-28C1050D1FBE}" srcId="{2C8CA36A-08B0-45F8-86FD-63E02EADFA65}" destId="{34F9D5F6-50D1-46A1-BBBA-124CBC51B2D5}" srcOrd="12" destOrd="0" parTransId="{8B4B15D1-79C8-4E84-B505-25B2E4A9F842}" sibTransId="{545BA218-BAB9-40C5-BA6F-14B3932B7F48}"/>
    <dgm:cxn modelId="{44A64A40-49C3-4D03-B31A-9BE5254A1EF0}" srcId="{2C8CA36A-08B0-45F8-86FD-63E02EADFA65}" destId="{1621A05B-9953-41F1-ACBA-6FC2E80AE42F}" srcOrd="18" destOrd="0" parTransId="{AD4ADAF6-0DB8-4D08-913C-F91200C79299}" sibTransId="{A5F33673-4A8F-4659-9AF1-1E9858E636BE}"/>
    <dgm:cxn modelId="{D3AB9216-C00F-4282-BD7C-1DAA50A612C0}" type="presOf" srcId="{03BFF109-DC67-46F0-A151-161C3B620437}" destId="{6FBB748A-C1C7-4818-99F0-CA92EB7F1F0C}" srcOrd="0" destOrd="14" presId="urn:microsoft.com/office/officeart/2005/8/layout/list1"/>
    <dgm:cxn modelId="{1A8370C4-2914-4EE0-8E1B-B9CEA3698EBC}" type="presOf" srcId="{52DC7FE4-0DD4-487E-A385-6268254870A3}" destId="{6FBB748A-C1C7-4818-99F0-CA92EB7F1F0C}" srcOrd="0" destOrd="22" presId="urn:microsoft.com/office/officeart/2005/8/layout/list1"/>
    <dgm:cxn modelId="{63F2A29A-F011-4332-89A6-EAE51AC667AF}" type="presOf" srcId="{9698647C-FD0B-4AC7-B790-5D727CDE8790}" destId="{6FBB748A-C1C7-4818-99F0-CA92EB7F1F0C}" srcOrd="0" destOrd="7" presId="urn:microsoft.com/office/officeart/2005/8/layout/list1"/>
    <dgm:cxn modelId="{7202F8D3-D62F-4F52-82FE-168C69F16967}" type="presOf" srcId="{BA262ACA-FB09-4BE1-89C8-56B938E2CA6A}" destId="{6FBB748A-C1C7-4818-99F0-CA92EB7F1F0C}" srcOrd="0" destOrd="4" presId="urn:microsoft.com/office/officeart/2005/8/layout/list1"/>
    <dgm:cxn modelId="{F978CF6F-19C0-46DB-A299-205B90D50E70}" type="presOf" srcId="{82FC8081-F8B6-4E0A-861F-84A3D5B6E7DB}" destId="{6FBB748A-C1C7-4818-99F0-CA92EB7F1F0C}" srcOrd="0" destOrd="24" presId="urn:microsoft.com/office/officeart/2005/8/layout/list1"/>
    <dgm:cxn modelId="{BB62A7A9-2391-4AF7-9491-8265C0DB2631}" type="presOf" srcId="{F26B1AC0-02A9-47E0-8E73-34FACBBE3546}" destId="{6FBB748A-C1C7-4818-99F0-CA92EB7F1F0C}" srcOrd="0" destOrd="17" presId="urn:microsoft.com/office/officeart/2005/8/layout/list1"/>
    <dgm:cxn modelId="{DBDC30E0-F853-4273-9510-C624685FD3A6}" srcId="{2C8CA36A-08B0-45F8-86FD-63E02EADFA65}" destId="{3BD19A41-A3C4-4119-A580-47102BD77879}" srcOrd="21" destOrd="0" parTransId="{5AC42BAD-9CEA-42FD-8B3C-2494184A0B1E}" sibTransId="{3C7FD826-3B46-45A2-9430-0584B11768DD}"/>
    <dgm:cxn modelId="{9C44583D-3025-4836-9F0E-A26CCA813CFC}" type="presOf" srcId="{6F2F2913-BB29-4BE0-B499-84DEAD0F75A3}" destId="{6FBB748A-C1C7-4818-99F0-CA92EB7F1F0C}" srcOrd="0" destOrd="16" presId="urn:microsoft.com/office/officeart/2005/8/layout/list1"/>
    <dgm:cxn modelId="{3D0EC771-C301-41F7-B6D9-4EDFCBAA6E21}" srcId="{2C8CA36A-08B0-45F8-86FD-63E02EADFA65}" destId="{F26B1AC0-02A9-47E0-8E73-34FACBBE3546}" srcOrd="17" destOrd="0" parTransId="{3F621513-7F8A-4C7D-B9D9-B6EF2371D178}" sibTransId="{05D8F01D-C1F3-4678-BFC0-74D5A65F1F5B}"/>
    <dgm:cxn modelId="{0CCD6A40-C723-494E-B91C-46D042D6261D}" srcId="{2C8CA36A-08B0-45F8-86FD-63E02EADFA65}" destId="{5157A74F-7923-4716-B07A-42FD92E7B8A2}" srcOrd="0" destOrd="0" parTransId="{FC1A36F6-B11A-4089-AD78-F8A4DE597896}" sibTransId="{56A3FFE1-F08D-4DDF-BD63-C20B4CDF084D}"/>
    <dgm:cxn modelId="{9E130414-4DDC-49ED-B69F-ACC9B5ECB412}" srcId="{2C8CA36A-08B0-45F8-86FD-63E02EADFA65}" destId="{0AD3F993-B1FA-4F7B-B4B9-EE2E08936032}" srcOrd="15" destOrd="0" parTransId="{DEB10B7D-6007-4F59-A2ED-72D34C05A20F}" sibTransId="{E373A261-5B5D-4481-918A-6058E37C0ABB}"/>
    <dgm:cxn modelId="{4A9C5122-EC09-472C-A243-2C7F44D75F31}" type="presOf" srcId="{2C8CA36A-08B0-45F8-86FD-63E02EADFA65}" destId="{E767EF91-37F5-41C7-B6F6-792EACA1DF28}" srcOrd="1" destOrd="0" presId="urn:microsoft.com/office/officeart/2005/8/layout/list1"/>
    <dgm:cxn modelId="{DB6E903C-222D-4CF3-B69F-859FF0DC24AA}" type="presOf" srcId="{2C8CA36A-08B0-45F8-86FD-63E02EADFA65}" destId="{4D66598E-F1D9-4E3B-8755-866F5F676877}" srcOrd="0" destOrd="0" presId="urn:microsoft.com/office/officeart/2005/8/layout/list1"/>
    <dgm:cxn modelId="{8D6BFE4D-8E47-41CF-980F-E51091588EE7}" srcId="{B984AF2D-9DC8-4747-B0FB-E6DC414F4E14}" destId="{2C8CA36A-08B0-45F8-86FD-63E02EADFA65}" srcOrd="0" destOrd="0" parTransId="{E1511A92-1454-4C3D-8FE4-4B8AD8B0F6E5}" sibTransId="{E82BF757-120E-4566-8699-B1C941D36FBB}"/>
    <dgm:cxn modelId="{320B03F9-FB3E-429B-A396-09CC3FC0ED12}" srcId="{2C8CA36A-08B0-45F8-86FD-63E02EADFA65}" destId="{3747C083-7263-4470-BD8F-166A340B0B64}" srcOrd="5" destOrd="0" parTransId="{1E96CE9B-88F7-4E6C-9365-7D722AF9CC27}" sibTransId="{B394F894-9480-4C6F-86B1-64C4A399E389}"/>
    <dgm:cxn modelId="{2662ACA2-4C50-4580-A634-D0CF04D61523}" srcId="{2C8CA36A-08B0-45F8-86FD-63E02EADFA65}" destId="{52DC7FE4-0DD4-487E-A385-6268254870A3}" srcOrd="22" destOrd="0" parTransId="{FF96A76E-B52B-4684-A155-53BC9AFD39D3}" sibTransId="{A818D586-14DB-4D1C-BDB4-D8DC724E8757}"/>
    <dgm:cxn modelId="{F4F0B1D3-CB67-4C15-80CE-C7CB17398E7F}" srcId="{2C8CA36A-08B0-45F8-86FD-63E02EADFA65}" destId="{D3883F90-767A-4059-BB1E-C7000A6C7656}" srcOrd="11" destOrd="0" parTransId="{E26C44FB-777B-45F3-8956-2EBD1707890F}" sibTransId="{F5A9F345-26C1-406B-92C3-3F77F9E4BC4B}"/>
    <dgm:cxn modelId="{A0828088-7CE6-4573-9416-3D6261B8F697}" type="presOf" srcId="{3CC27B1F-F17F-4C74-B537-DABFF5240623}" destId="{6FBB748A-C1C7-4818-99F0-CA92EB7F1F0C}" srcOrd="0" destOrd="8" presId="urn:microsoft.com/office/officeart/2005/8/layout/list1"/>
    <dgm:cxn modelId="{BEB45B33-2052-48F1-AC31-6A56D91FB4D2}" srcId="{2C8CA36A-08B0-45F8-86FD-63E02EADFA65}" destId="{E8047BB2-C9A3-487D-B117-91A904F44047}" srcOrd="2" destOrd="0" parTransId="{32EC1C39-C241-4A02-A437-5094997DCB23}" sibTransId="{F205F766-F2D0-414C-A8E4-0C36E25ED5CA}"/>
    <dgm:cxn modelId="{E96F8C82-0898-42D7-9F30-CC547AFF952D}" type="presOf" srcId="{1621A05B-9953-41F1-ACBA-6FC2E80AE42F}" destId="{6FBB748A-C1C7-4818-99F0-CA92EB7F1F0C}" srcOrd="0" destOrd="18" presId="urn:microsoft.com/office/officeart/2005/8/layout/list1"/>
    <dgm:cxn modelId="{76F0E491-C37B-4BF4-A4A6-B82435A1FAAE}" type="presOf" srcId="{3BD19A41-A3C4-4119-A580-47102BD77879}" destId="{6FBB748A-C1C7-4818-99F0-CA92EB7F1F0C}" srcOrd="0" destOrd="21" presId="urn:microsoft.com/office/officeart/2005/8/layout/list1"/>
    <dgm:cxn modelId="{24FC84BE-DC01-4184-A953-08E8ADF874A6}" type="presOf" srcId="{4B350CE2-ADFC-4A0B-B115-B89402D4C6A3}" destId="{6FBB748A-C1C7-4818-99F0-CA92EB7F1F0C}" srcOrd="0" destOrd="20" presId="urn:microsoft.com/office/officeart/2005/8/layout/list1"/>
    <dgm:cxn modelId="{479E3D92-33D6-434E-B948-82831C25F553}" type="presOf" srcId="{D3883F90-767A-4059-BB1E-C7000A6C7656}" destId="{6FBB748A-C1C7-4818-99F0-CA92EB7F1F0C}" srcOrd="0" destOrd="11" presId="urn:microsoft.com/office/officeart/2005/8/layout/list1"/>
    <dgm:cxn modelId="{C96FE289-331D-4C45-9A6D-E3D638F0CBFC}" type="presOf" srcId="{B8F2E591-9BC2-440C-AD80-72C275921047}" destId="{6FBB748A-C1C7-4818-99F0-CA92EB7F1F0C}" srcOrd="0" destOrd="10" presId="urn:microsoft.com/office/officeart/2005/8/layout/list1"/>
    <dgm:cxn modelId="{71680660-8083-45B9-88BE-4DA868AF7563}" type="presOf" srcId="{3FF6EBBB-5C17-41E4-B452-193BC905F2E5}" destId="{6FBB748A-C1C7-4818-99F0-CA92EB7F1F0C}" srcOrd="0" destOrd="13" presId="urn:microsoft.com/office/officeart/2005/8/layout/list1"/>
    <dgm:cxn modelId="{CDFE0AF6-FF47-42D4-8CDA-4F9B156A0679}" srcId="{2C8CA36A-08B0-45F8-86FD-63E02EADFA65}" destId="{E4C25A97-CE0B-4489-AB57-2D8AD4EA8399}" srcOrd="9" destOrd="0" parTransId="{2EE22733-3DAD-44AE-ADC1-D2AF9C3819F0}" sibTransId="{7B3C7CCB-EAEC-4AF8-A334-2074975E8F59}"/>
    <dgm:cxn modelId="{8933C988-E457-40C6-A0D4-42BE1DD0E820}" type="presOf" srcId="{A805350A-9CCE-4843-AF0E-256C2B97B7E6}" destId="{6FBB748A-C1C7-4818-99F0-CA92EB7F1F0C}" srcOrd="0" destOrd="1" presId="urn:microsoft.com/office/officeart/2005/8/layout/list1"/>
    <dgm:cxn modelId="{FD59857F-871C-46BC-84F9-5EFF98183481}" srcId="{2C8CA36A-08B0-45F8-86FD-63E02EADFA65}" destId="{1A2F8B36-CB6D-4A23-A5C8-58F86F330FAB}" srcOrd="19" destOrd="0" parTransId="{C543F87F-DCD2-4B6E-9B26-EC323107EC2F}" sibTransId="{ADC71E9F-A4B7-4996-9C80-F6508DBE8E9C}"/>
    <dgm:cxn modelId="{CC05A7C6-B01A-40BD-8105-829E981575D6}" srcId="{2C8CA36A-08B0-45F8-86FD-63E02EADFA65}" destId="{65095222-C1ED-4671-BD60-C632E8815012}" srcOrd="25" destOrd="0" parTransId="{432CAAD8-EDF5-45BF-A8B4-1B01CE34AC7F}" sibTransId="{AA2FD625-FB6F-4F1E-8A93-8929630E8B95}"/>
    <dgm:cxn modelId="{96FEC6BA-CA05-4BF8-B374-0BDB2136DB72}" srcId="{2C8CA36A-08B0-45F8-86FD-63E02EADFA65}" destId="{10630B20-9772-4288-9006-D24C17C064D1}" srcOrd="23" destOrd="0" parTransId="{20A7DE07-B571-4332-BF35-8757756A4A3F}" sibTransId="{B61DEF9A-31B5-4069-A2D8-6C8D699CA277}"/>
    <dgm:cxn modelId="{F501B6AC-4E9D-4CF7-8C2A-CAC6F8296F05}" type="presOf" srcId="{584345A7-8D60-46AA-96CE-BFADE4024E2A}" destId="{6FBB748A-C1C7-4818-99F0-CA92EB7F1F0C}" srcOrd="0" destOrd="3" presId="urn:microsoft.com/office/officeart/2005/8/layout/list1"/>
    <dgm:cxn modelId="{4AD230AD-6827-4478-A244-5CD37BB6E27A}" srcId="{2C8CA36A-08B0-45F8-86FD-63E02EADFA65}" destId="{584345A7-8D60-46AA-96CE-BFADE4024E2A}" srcOrd="3" destOrd="0" parTransId="{1E6E0041-6384-4E0F-9560-C5D43E99991B}" sibTransId="{B3340BEC-1D05-4434-A17B-434E78181396}"/>
    <dgm:cxn modelId="{BFAA16ED-5579-49FF-85EE-4B98139C9B20}" type="presOf" srcId="{34F9D5F6-50D1-46A1-BBBA-124CBC51B2D5}" destId="{6FBB748A-C1C7-4818-99F0-CA92EB7F1F0C}" srcOrd="0" destOrd="12" presId="urn:microsoft.com/office/officeart/2005/8/layout/list1"/>
    <dgm:cxn modelId="{F5F8222F-B30C-43B4-963B-733F6DCFD0C2}" type="presOf" srcId="{E4C25A97-CE0B-4489-AB57-2D8AD4EA8399}" destId="{6FBB748A-C1C7-4818-99F0-CA92EB7F1F0C}" srcOrd="0" destOrd="9" presId="urn:microsoft.com/office/officeart/2005/8/layout/list1"/>
    <dgm:cxn modelId="{620A6EDC-210E-4387-9127-5667B20637CB}" type="presParOf" srcId="{3133ABB7-F5F1-4E6D-AFC7-5F6B2A3418A2}" destId="{BD105988-A427-4B8F-B044-AC10D5450448}" srcOrd="0" destOrd="0" presId="urn:microsoft.com/office/officeart/2005/8/layout/list1"/>
    <dgm:cxn modelId="{B9231330-AF18-4653-BF89-A429199F4CEC}" type="presParOf" srcId="{BD105988-A427-4B8F-B044-AC10D5450448}" destId="{4D66598E-F1D9-4E3B-8755-866F5F676877}" srcOrd="0" destOrd="0" presId="urn:microsoft.com/office/officeart/2005/8/layout/list1"/>
    <dgm:cxn modelId="{FC4DC59B-870E-4952-8A91-8ECD83BCB6D8}" type="presParOf" srcId="{BD105988-A427-4B8F-B044-AC10D5450448}" destId="{E767EF91-37F5-41C7-B6F6-792EACA1DF28}" srcOrd="1" destOrd="0" presId="urn:microsoft.com/office/officeart/2005/8/layout/list1"/>
    <dgm:cxn modelId="{FC2D369C-DBCE-4DBF-A022-D480100FE779}" type="presParOf" srcId="{3133ABB7-F5F1-4E6D-AFC7-5F6B2A3418A2}" destId="{396EE856-705E-497F-8BC7-1ECF1381439C}" srcOrd="1" destOrd="0" presId="urn:microsoft.com/office/officeart/2005/8/layout/list1"/>
    <dgm:cxn modelId="{3D4918B6-A78C-452B-915E-84D95B04474F}" type="presParOf" srcId="{3133ABB7-F5F1-4E6D-AFC7-5F6B2A3418A2}" destId="{6FBB748A-C1C7-4818-99F0-CA92EB7F1F0C}"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1.xml><?xml version="1.0" encoding="utf-8"?>
<dgm:layoutDef xmlns:dgm="http://schemas.openxmlformats.org/drawingml/2006/diagram" xmlns:a="http://schemas.openxmlformats.org/drawingml/2006/main" uniqueId="urn:microsoft.com/office/officeart/2011/layout/InterconnectedBlockProcess">
  <dgm:title val="Birbirine Bağlı Blok İşlemi"/>
  <dgm:desc val="Bir işlemdeki sıralı adımları göstermek için kullanın. Az miktarda 1. Düzey metin ve orta miktarda 2. Düzey metin ile daha çok işe yarar."/>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8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8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8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8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9.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1673F5-1C69-4BA7-A373-A9CDBC72B0FF}" type="datetimeFigureOut">
              <a:rPr lang="tr-TR" smtClean="0"/>
              <a:t>22.01.2019</a:t>
            </a:fld>
            <a:endParaRPr lang="tr-T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1D2101-6F27-43AF-A4B2-23274DDB1D6B}" type="slidenum">
              <a:rPr lang="tr-TR" smtClean="0"/>
              <a:t>‹#›</a:t>
            </a:fld>
            <a:endParaRPr lang="tr-TR"/>
          </a:p>
        </p:txBody>
      </p:sp>
    </p:spTree>
    <p:extLst>
      <p:ext uri="{BB962C8B-B14F-4D97-AF65-F5344CB8AC3E}">
        <p14:creationId xmlns:p14="http://schemas.microsoft.com/office/powerpoint/2010/main" val="3585447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FC5DA-F48A-405C-9D04-1905BC795E34}" type="datetimeFigureOut">
              <a:rPr lang="tr-TR" smtClean="0"/>
              <a:pPr/>
              <a:t>22.01.2019</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B6422-36FE-440C-9A7F-76DDC17D8E91}" type="slidenum">
              <a:rPr lang="tr-TR" smtClean="0"/>
              <a:pPr/>
              <a:t>‹#›</a:t>
            </a:fld>
            <a:endParaRPr lang="tr-TR"/>
          </a:p>
        </p:txBody>
      </p:sp>
    </p:spTree>
    <p:extLst>
      <p:ext uri="{BB962C8B-B14F-4D97-AF65-F5344CB8AC3E}">
        <p14:creationId xmlns:p14="http://schemas.microsoft.com/office/powerpoint/2010/main" val="7828632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baseline="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1</a:t>
            </a:fld>
            <a:endParaRPr lang="tr-TR" dirty="0"/>
          </a:p>
        </p:txBody>
      </p:sp>
    </p:spTree>
    <p:extLst>
      <p:ext uri="{BB962C8B-B14F-4D97-AF65-F5344CB8AC3E}">
        <p14:creationId xmlns:p14="http://schemas.microsoft.com/office/powerpoint/2010/main" val="399664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tr-TR" dirty="0" smtClean="0"/>
              <a:t>Ulusal Su Bilgi Sisteminin</a:t>
            </a:r>
            <a:r>
              <a:rPr lang="tr-TR" baseline="0" dirty="0" smtClean="0"/>
              <a:t> çeşitli bilgi sistemi özelliklerini taşıması öngörülmektedir.</a:t>
            </a:r>
          </a:p>
          <a:p>
            <a:pPr marL="0" indent="0">
              <a:buFont typeface="Arial" panose="020B0604020202020204" pitchFamily="34" charset="0"/>
              <a:buNone/>
            </a:pPr>
            <a:endParaRPr lang="tr-TR" baseline="0" dirty="0" smtClean="0"/>
          </a:p>
          <a:p>
            <a:pPr marL="0" indent="0">
              <a:buFont typeface="Arial" panose="020B0604020202020204" pitchFamily="34" charset="0"/>
              <a:buNone/>
            </a:pPr>
            <a:r>
              <a:rPr lang="tr-TR" baseline="0" dirty="0" smtClean="0"/>
              <a:t>Kurumsal altyapının ve bilgi işleme sürecinin şekillendirilmesi yoluyla Yönetim Bilişim Sistemi özelliği,</a:t>
            </a:r>
          </a:p>
          <a:p>
            <a:pPr marL="0" indent="0">
              <a:buFont typeface="Arial" panose="020B0604020202020204" pitchFamily="34" charset="0"/>
              <a:buNone/>
            </a:pPr>
            <a:endParaRPr lang="tr-TR" baseline="0" dirty="0" smtClean="0"/>
          </a:p>
          <a:p>
            <a:pPr marL="0" indent="0">
              <a:buFont typeface="Arial" panose="020B0604020202020204" pitchFamily="34" charset="0"/>
              <a:buNone/>
            </a:pPr>
            <a:r>
              <a:rPr lang="tr-TR" baseline="0" dirty="0" smtClean="0"/>
              <a:t>Su konusunda detaylı analiz ve sonuçlar üretme yönüyle Karar Destek Sistemi,</a:t>
            </a:r>
          </a:p>
          <a:p>
            <a:pPr marL="0" indent="0">
              <a:buFont typeface="Arial" panose="020B0604020202020204" pitchFamily="34" charset="0"/>
              <a:buNone/>
            </a:pPr>
            <a:endParaRPr lang="tr-TR" baseline="0" dirty="0" smtClean="0"/>
          </a:p>
          <a:p>
            <a:pPr marL="0" indent="0">
              <a:buFont typeface="Arial" panose="020B0604020202020204" pitchFamily="34" charset="0"/>
              <a:buNone/>
            </a:pPr>
            <a:r>
              <a:rPr lang="tr-TR" baseline="0" dirty="0" smtClean="0"/>
              <a:t>Suyla ilişkili üst düzey karar vermeyi sağlayan bileşenler içermesi bakımından üst yönetim destek sistemi özelliği taşıması öngörülmektedir.</a:t>
            </a:r>
          </a:p>
          <a:p>
            <a:pPr marL="0" indent="0">
              <a:buFont typeface="Arial" panose="020B0604020202020204" pitchFamily="34" charset="0"/>
              <a:buNone/>
            </a:pP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10</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Günümüzde gelişen bilgi işleme potansiyeli</a:t>
            </a:r>
            <a:r>
              <a:rPr lang="tr-TR" baseline="0" dirty="0" smtClean="0"/>
              <a:t> ve bilgi sistemlerin yaygın biçimde kullanılması bazı yeni trendlerin ortaya çıkmasına öncülük etmektedir.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tr-TR" baseline="0" dirty="0" smtClean="0"/>
              <a:t>Özellikle kamu kurum ve kuruluşları gibi büyük organizasyonların kendi süreçleriyle ilgili bilgilerin bir araya getirilmesini sağlayan ortak veri merkezleri</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tr-TR"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tr-TR" baseline="0" dirty="0" smtClean="0"/>
              <a:t>Kurum ve kuruluşların iş süreçlerinin yazılım ortamında kontrolü.</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tr-TR"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tr-TR" baseline="0" dirty="0" smtClean="0"/>
              <a:t>Organizasyona ait her türlü bilginin içerisinde barındırıldığı büyük veri kullanımı ve süreçlerin bu doğrultuda şekillendirilmesi,</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tr-TR"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tr-TR" dirty="0" smtClean="0"/>
              <a:t>Ortak</a:t>
            </a:r>
            <a:r>
              <a:rPr lang="tr-TR" baseline="0" dirty="0" smtClean="0"/>
              <a:t> veriye farklı cihazlardan erişimi sağlayan bulut bilişim yaklaşımı,</a:t>
            </a:r>
            <a:endParaRPr lang="tr-TR"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tr-TR"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Günümüzde Türkiye bu konuda iyi bir noktaya ulaşmıştır. Bu duruma ulaşmada öncülük rolü yapan oluşum e-Devlet çatısıdır.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E- Devlet çatısı 2008 yılında faaliyet geçmiştir. Bununla birlikte temelleri uzun zaman önce atılmıştır. Bu hususta temel mevzuat Bilgi Toplumu Stratejisidir.</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tr-TR" baseline="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11</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“Bilgi Toplumu Stratejisi ve Eylem Planı (2006-2010) 2006/38 sayılı Yüksek Planlama Kurulu kararı ile 28.07.2006 inde uygulamaya konmuştur. Bilgi Toplumu Stratejisi ile </a:t>
            </a:r>
            <a:r>
              <a:rPr lang="tr-TR" b="1" dirty="0" smtClean="0"/>
              <a:t>4 aktör grubuna yönelik </a:t>
            </a:r>
            <a:r>
              <a:rPr lang="tr-TR" dirty="0" smtClean="0"/>
              <a:t>belirlenen </a:t>
            </a:r>
            <a:r>
              <a:rPr lang="tr-TR" b="1" dirty="0" smtClean="0"/>
              <a:t>7 temel stratejik öncelik</a:t>
            </a:r>
            <a:r>
              <a:rPr lang="tr-TR" dirty="0" smtClean="0"/>
              <a:t> eksenindeki strateji, hedef ve eylemler ortaya konmuştur. Buna göre, </a:t>
            </a:r>
            <a:r>
              <a:rPr lang="tr-TR" b="1" dirty="0" smtClean="0"/>
              <a:t>kamu kesimi, özel kesim, bireyler ve bilgi ve iletişim teknolojileri sektörünü kapsayan aşağıdaki stratejik öncelik alanları </a:t>
            </a:r>
            <a:r>
              <a:rPr lang="tr-TR" dirty="0" smtClean="0"/>
              <a:t>üzerinde odaklanılmıştır”  (Kalkınma Bakanlığı, 2015) :</a:t>
            </a:r>
          </a:p>
        </p:txBody>
      </p:sp>
      <p:sp>
        <p:nvSpPr>
          <p:cNvPr id="4" name="Slide Number Placeholder 3"/>
          <p:cNvSpPr>
            <a:spLocks noGrp="1"/>
          </p:cNvSpPr>
          <p:nvPr>
            <p:ph type="sldNum" sz="quarter" idx="10"/>
          </p:nvPr>
        </p:nvSpPr>
        <p:spPr/>
        <p:txBody>
          <a:bodyPr/>
          <a:lstStyle/>
          <a:p>
            <a:fld id="{FB0B6422-36FE-440C-9A7F-76DDC17D8E91}" type="slidenum">
              <a:rPr lang="tr-TR" smtClean="0"/>
              <a:pPr/>
              <a:t>12</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baseline="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13</a:t>
            </a:fld>
            <a:endParaRPr lang="tr-TR" dirty="0"/>
          </a:p>
        </p:txBody>
      </p:sp>
    </p:spTree>
    <p:extLst>
      <p:ext uri="{BB962C8B-B14F-4D97-AF65-F5344CB8AC3E}">
        <p14:creationId xmlns:p14="http://schemas.microsoft.com/office/powerpoint/2010/main" val="3996644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Sürdürülebilirlik yaklaşımı ilk olarak, 1970’li yıllarda çevresel sorunların dünya kamuoyundaki uyandırdığı toplumsal hareketler doğrultusunda Birleşmiş Milletler çatısı altında, </a:t>
            </a:r>
            <a:r>
              <a:rPr lang="tr-TR" b="1" dirty="0" smtClean="0"/>
              <a:t>Çevre ve Kalkınma Komisyonu </a:t>
            </a:r>
            <a:r>
              <a:rPr lang="tr-TR" dirty="0" smtClean="0"/>
              <a:t>çalışmaları ile gündeme gelmiştir. Komisyon tarafından 1987 yılında yayımlanan </a:t>
            </a:r>
            <a:r>
              <a:rPr lang="tr-TR" b="1" dirty="0" smtClean="0"/>
              <a:t>“Ortak Geleceğimiz” </a:t>
            </a:r>
            <a:r>
              <a:rPr lang="tr-TR" dirty="0" smtClean="0"/>
              <a:t>adlı raporda sürdürülebilirlik, çevresel sürdürülebilirlik, sürdürülebilir kalkınma gibi anahtar kavramlara yer verilmiştir. Zaman içerisinde sürdürülebilirlik kavramı pek çok açıdan süreç yönetiminin anahtar kavramları arasında yerini almıştır. Çevresel perspektifinin yanı sıra </a:t>
            </a:r>
            <a:r>
              <a:rPr lang="tr-TR" b="1" dirty="0" smtClean="0"/>
              <a:t>günümüzde sürdürülebilirlik kavramı </a:t>
            </a:r>
            <a:r>
              <a:rPr lang="tr-TR" b="1" dirty="0" err="1" smtClean="0"/>
              <a:t>organizasyonel</a:t>
            </a:r>
            <a:r>
              <a:rPr lang="tr-TR" b="1" dirty="0" smtClean="0"/>
              <a:t> yönetim süreçlerinden </a:t>
            </a:r>
            <a:r>
              <a:rPr lang="tr-TR" dirty="0" smtClean="0"/>
              <a:t>yazılım geliştirme süreçlerine kadar farklı konularda karşımıza çıkmaktadır.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Araştırma kapsamında, dünyanın</a:t>
            </a:r>
            <a:r>
              <a:rPr lang="tr-TR" baseline="0" dirty="0" smtClean="0"/>
              <a:t> da bir sistem olmasından hareketle, çevresel </a:t>
            </a:r>
            <a:r>
              <a:rPr lang="tr-TR" b="1" baseline="0" dirty="0" smtClean="0"/>
              <a:t>sürdürülebilirlik yaklaşımının </a:t>
            </a:r>
            <a:r>
              <a:rPr lang="tr-TR" baseline="0" dirty="0" smtClean="0"/>
              <a:t>yine bir sistem olan </a:t>
            </a:r>
            <a:r>
              <a:rPr lang="tr-TR" b="1" baseline="0" dirty="0" smtClean="0"/>
              <a:t>organizasyonlara uygulanabileceği öngörülmektedir.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Bu doğrultuda </a:t>
            </a:r>
            <a:r>
              <a:rPr lang="tr-TR" b="1" baseline="0" dirty="0" smtClean="0"/>
              <a:t>sosyal, ekonomik ve çevresel yönden sürdürülebilirlik  </a:t>
            </a:r>
            <a:r>
              <a:rPr lang="tr-TR" baseline="0" dirty="0" smtClean="0"/>
              <a:t>araştırma kapsamında sistemin </a:t>
            </a:r>
            <a:r>
              <a:rPr lang="tr-TR" b="1" baseline="0" dirty="0" smtClean="0"/>
              <a:t>yetkinlik, faydalı ve sağlıklı </a:t>
            </a:r>
            <a:r>
              <a:rPr lang="tr-TR" baseline="0" dirty="0" smtClean="0"/>
              <a:t>olma durumuna dönüştürülmektedir.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14</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sz="1200" b="0" dirty="0" smtClean="0"/>
              <a:t>Sistem kurgusunun sürdürülebilir biçimde kurgulanması bir takım prensiplerin uygulanmasını gerektirmektedir.</a:t>
            </a:r>
          </a:p>
          <a:p>
            <a:endParaRPr lang="tr-TR" sz="1200" b="1" dirty="0" smtClean="0"/>
          </a:p>
          <a:p>
            <a:r>
              <a:rPr lang="tr-TR" sz="1200" b="1" dirty="0" smtClean="0"/>
              <a:t>Sistem yaklaşımı:</a:t>
            </a:r>
            <a:r>
              <a:rPr lang="tr-TR" sz="1200" dirty="0" smtClean="0"/>
              <a:t> Çeşitli olguların bir bütünlük arz eden sistem ve alt sistemler şeklinde kurgulanması, bu olguların anlaşılması, </a:t>
            </a:r>
            <a:r>
              <a:rPr lang="tr-TR" sz="1200" dirty="0" err="1" smtClean="0"/>
              <a:t>karakterizasyonu</a:t>
            </a:r>
            <a:r>
              <a:rPr lang="tr-TR" sz="1200" dirty="0" smtClean="0"/>
              <a:t> ve yönetimi için uzun ömürlü bir araç seti edinilmesini sağlar.</a:t>
            </a:r>
          </a:p>
          <a:p>
            <a:endParaRPr lang="tr-TR" sz="1200" dirty="0" smtClean="0"/>
          </a:p>
          <a:p>
            <a:r>
              <a:rPr lang="tr-TR" sz="1200" b="1" dirty="0" smtClean="0"/>
              <a:t>Fayda/Maliyet yönetimi:</a:t>
            </a:r>
            <a:r>
              <a:rPr lang="tr-TR" sz="1200" dirty="0" smtClean="0"/>
              <a:t> Her bir sistem içinde bulunulan zaman dilimi içerisindeki koşullarla ilintili biçimde çeşitli faydalar üretebilmektedir. Bu faydaların ağırlıkları, elde edilmeleri için gerekli olan maliyetten bağımsız şekilde ele alınamaz. Fayda/maliyet oranları negatife doğru ilerleyen sistemler ömürlerinin sonuna yaklaşmaktadır.</a:t>
            </a:r>
          </a:p>
          <a:p>
            <a:endParaRPr lang="tr-TR" sz="1200" dirty="0" smtClean="0"/>
          </a:p>
          <a:p>
            <a:r>
              <a:rPr lang="tr-TR" sz="1200" b="1" dirty="0" smtClean="0"/>
              <a:t>Ölçek yönetimi:</a:t>
            </a:r>
            <a:r>
              <a:rPr lang="tr-TR" sz="1200" dirty="0" smtClean="0"/>
              <a:t> Belli bir ölçekte işlerliği ve fayda/maliyet dengesi iyi seviyede olan sistemlerin eskalasyonu ile daha yüksek faydalar elde edilmesi veya bu faydaların daha geniş faydalanıcı kitlelerine ulaştırılması düzgün biçimde planlanmış bir ölçek yönetimi yaklaşımını gerektirir.</a:t>
            </a:r>
          </a:p>
          <a:p>
            <a:endParaRPr lang="tr-TR" sz="1200" dirty="0" smtClean="0"/>
          </a:p>
          <a:p>
            <a:r>
              <a:rPr lang="tr-TR" sz="1200" b="1" dirty="0" smtClean="0"/>
              <a:t>Sürekli iyileştirme:</a:t>
            </a:r>
            <a:r>
              <a:rPr lang="tr-TR" sz="1200" dirty="0" smtClean="0"/>
              <a:t> Her sistem için öngörüler dahilinde olan veya kestirimi mümkün olmayan bir  ömür söz konusudur. Fakat çoğu yapay sistem kendisi için öngörülen faydalı ömür süresi içinde dahi kendisi için öngörülen süreyi tamamlayamamaktadır. Bu durumda sistemin sürdürülebilirliğinin sağlanması ancak sürekli biçimde iyileştirilmesi ile mümkün olmaktadır.</a:t>
            </a:r>
          </a:p>
        </p:txBody>
      </p:sp>
      <p:sp>
        <p:nvSpPr>
          <p:cNvPr id="4" name="Slide Number Placeholder 3"/>
          <p:cNvSpPr>
            <a:spLocks noGrp="1"/>
          </p:cNvSpPr>
          <p:nvPr>
            <p:ph type="sldNum" sz="quarter" idx="10"/>
          </p:nvPr>
        </p:nvSpPr>
        <p:spPr/>
        <p:txBody>
          <a:bodyPr/>
          <a:lstStyle/>
          <a:p>
            <a:fld id="{FB0B6422-36FE-440C-9A7F-76DDC17D8E91}" type="slidenum">
              <a:rPr lang="tr-TR" smtClean="0"/>
              <a:pPr/>
              <a:t>15</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baseline="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16</a:t>
            </a:fld>
            <a:endParaRPr lang="tr-TR" dirty="0"/>
          </a:p>
        </p:txBody>
      </p:sp>
    </p:spTree>
    <p:extLst>
      <p:ext uri="{BB962C8B-B14F-4D97-AF65-F5344CB8AC3E}">
        <p14:creationId xmlns:p14="http://schemas.microsoft.com/office/powerpoint/2010/main" val="3996644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USBS</a:t>
            </a:r>
            <a:r>
              <a:rPr lang="tr-TR" baseline="0" dirty="0" smtClean="0"/>
              <a:t> kurulumu ve suyun etkin biçimde yönetilmesi için temel </a:t>
            </a:r>
            <a:r>
              <a:rPr lang="tr-TR" baseline="0" dirty="0" err="1" smtClean="0"/>
              <a:t>klavuz</a:t>
            </a:r>
            <a:r>
              <a:rPr lang="tr-TR" baseline="0" dirty="0" smtClean="0"/>
              <a:t> özelliği gösteren bir belge oluşturulması ihtiyacı bulunmaktadır.</a:t>
            </a:r>
          </a:p>
          <a:p>
            <a:endParaRPr lang="tr-TR" baseline="0" dirty="0" smtClean="0"/>
          </a:p>
          <a:p>
            <a:r>
              <a:rPr lang="tr-TR" baseline="0" dirty="0" smtClean="0"/>
              <a:t>Bu ihtiyaçtan hareketle suyla ilişkili hususları içeren bir mevzuat envanteri oluşturulmuştur.</a:t>
            </a:r>
          </a:p>
          <a:p>
            <a:endParaRPr lang="tr-TR" baseline="0" dirty="0" smtClean="0"/>
          </a:p>
          <a:p>
            <a:r>
              <a:rPr lang="tr-TR" baseline="0" dirty="0" smtClean="0"/>
              <a:t>Envanterin Genel Müdürlük çalışmaları kapsamında da kullanılabileceği öngörülmektedir. (Yazılıma dönüştürülebilir).</a:t>
            </a:r>
          </a:p>
          <a:p>
            <a:endParaRPr lang="tr-TR" baseline="0" dirty="0" smtClean="0"/>
          </a:p>
          <a:p>
            <a:r>
              <a:rPr lang="tr-TR" baseline="0" dirty="0" smtClean="0"/>
              <a:t>USBS kapsamında mevzuattan ileri gelen gereksinimler ve sistemin sağlaması gereken koşullar irdelenmektedir.</a:t>
            </a:r>
          </a:p>
          <a:p>
            <a:endParaRPr lang="tr-TR" baseline="0" dirty="0" smtClean="0"/>
          </a:p>
          <a:p>
            <a:r>
              <a:rPr lang="tr-TR" baseline="0" dirty="0" smtClean="0"/>
              <a:t>Bu gereksinimlerin kamu işleyişinden ileri gelen hususlar ile bilgi verme ve birlikte çalışma yükümlülüğü,</a:t>
            </a:r>
          </a:p>
          <a:p>
            <a:endParaRPr lang="tr-TR" baseline="0" dirty="0" smtClean="0"/>
          </a:p>
          <a:p>
            <a:r>
              <a:rPr lang="tr-TR" baseline="0" dirty="0" smtClean="0"/>
              <a:t>Bilişim konularında uyum sağlanması gerekli standartları içermesi hedeflenmektedir.</a:t>
            </a:r>
          </a:p>
          <a:p>
            <a:endParaRPr lang="tr-TR" baseline="0" dirty="0" smtClean="0"/>
          </a:p>
          <a:p>
            <a:r>
              <a:rPr lang="tr-TR" baseline="0" dirty="0" smtClean="0"/>
              <a:t>Yanı sıra mevzuatında bilgi sistemi/ veri tabanı oluşturma görevi verilen kurumların da araştırılarak, entegrasyon sağlanabilecek potansiyel bilgi sistemlerinin belirlenmesi hedeflenmiştir.</a:t>
            </a:r>
          </a:p>
          <a:p>
            <a:endParaRPr lang="tr-TR" baseline="0" dirty="0" smtClean="0"/>
          </a:p>
          <a:p>
            <a:r>
              <a:rPr lang="tr-TR" baseline="0" dirty="0" smtClean="0"/>
              <a:t>Bu hususlara ilaveten çevre yönetimi ve su yönetimi konusunda faaliyet gösteren kurum ve kuruluşlarında genel çerçevesi oluşturulmaktadır.</a:t>
            </a:r>
          </a:p>
          <a:p>
            <a:endParaRPr lang="tr-TR" baseline="0" dirty="0" smtClean="0"/>
          </a:p>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17</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Araştırmanın kapsamı; USBS ile ilişkili mevzuatın incelenmesidir.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 doğrultuda, uluslararası ölçekte suyla ilişkili mevzuat </a:t>
            </a:r>
            <a:r>
              <a:rPr lang="tr-TR" b="1" dirty="0" smtClean="0"/>
              <a:t>(uluslararası sözleşmeler, komşu ülkelerle imzalanan anlaşmalar, Avrupa Birliği normları), Anayasa, temel politika belgeleri, kurumların kuruluş mevzuatları ve suyla ilişkili ulusal mevzuat </a:t>
            </a:r>
            <a:r>
              <a:rPr lang="tr-TR" dirty="0" smtClean="0"/>
              <a:t>incelenmektedir.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Burada oluşturulan mevzuatın temel özelliği,</a:t>
            </a:r>
            <a:r>
              <a:rPr lang="tr-TR" baseline="0" dirty="0" smtClean="0"/>
              <a:t> incelenen mevzuatın özellikle USBS ve suyla ilişkili hususları içermesine öncelik verilmiştir.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18</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Çalışma kapsamında suyla ilişkili mevzuatın yanı sıra</a:t>
            </a:r>
            <a:r>
              <a:rPr lang="tr-TR" baseline="0" dirty="0" smtClean="0"/>
              <a:t> potansiyel paydaşların tespiti ve sistem kurgusu içindeki rolleri tespit edilmektedir.</a:t>
            </a:r>
            <a:endParaRPr lang="tr-TR" dirty="0" smtClean="0"/>
          </a:p>
          <a:p>
            <a:endParaRPr lang="tr-TR" dirty="0" smtClean="0"/>
          </a:p>
          <a:p>
            <a:r>
              <a:rPr lang="tr-TR" dirty="0" smtClean="0"/>
              <a:t>USBS paydaşlarının büyük</a:t>
            </a:r>
            <a:r>
              <a:rPr lang="tr-TR" baseline="0" dirty="0" smtClean="0"/>
              <a:t> çoğunluğunun merkez teşkilata bağlı kurumlar olacağı öngörülmektedir. (DSİ GM, SUEN, CBSGM gibi)</a:t>
            </a:r>
            <a:endParaRPr lang="tr-TR" dirty="0" smtClean="0"/>
          </a:p>
          <a:p>
            <a:endParaRPr lang="tr-TR" dirty="0" smtClean="0"/>
          </a:p>
          <a:p>
            <a:r>
              <a:rPr lang="tr-TR" dirty="0" smtClean="0"/>
              <a:t>Bu bakımdan mevzuat incelemesi Bakanlıklar ve bağlı kuruluşlarının</a:t>
            </a:r>
            <a:r>
              <a:rPr lang="tr-TR" baseline="0" dirty="0" smtClean="0"/>
              <a:t> yoğunlukla odaklanmaktadır.</a:t>
            </a:r>
          </a:p>
          <a:p>
            <a:endParaRPr lang="tr-TR" baseline="0" dirty="0" smtClean="0"/>
          </a:p>
          <a:p>
            <a:r>
              <a:rPr lang="tr-TR" baseline="0" dirty="0" smtClean="0"/>
              <a:t>Bu kapsamda 300den fazla Bakanlık İç Birimi (Genel Müdürlük ve Başkanlık) için önce USBS ilinti durumu değerlendirilmiştir.</a:t>
            </a:r>
          </a:p>
          <a:p>
            <a:endParaRPr lang="tr-TR" baseline="0" dirty="0" smtClean="0"/>
          </a:p>
          <a:p>
            <a:r>
              <a:rPr lang="tr-TR" baseline="0" dirty="0" smtClean="0"/>
              <a:t>Daha sonra ilintili görülen 90 kurum için ilgi durumunun detaylandırılması hedeflenmiştir.</a:t>
            </a:r>
          </a:p>
          <a:p>
            <a:endParaRPr lang="tr-TR" baseline="0" dirty="0" smtClean="0"/>
          </a:p>
          <a:p>
            <a:r>
              <a:rPr lang="tr-TR" baseline="0" dirty="0" smtClean="0"/>
              <a:t>Taşra kuruluşları (belediyeler, su kanalizasyon idareleri, il özel idareleri) için ise kuruluş mevzuatındaki görevleri ele alınmaktadır.</a:t>
            </a:r>
          </a:p>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19</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baseline="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2</a:t>
            </a:fld>
            <a:endParaRPr lang="tr-TR" dirty="0"/>
          </a:p>
        </p:txBody>
      </p:sp>
    </p:spTree>
    <p:extLst>
      <p:ext uri="{BB962C8B-B14F-4D97-AF65-F5344CB8AC3E}">
        <p14:creationId xmlns:p14="http://schemas.microsoft.com/office/powerpoint/2010/main" val="16879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Mevzuat</a:t>
            </a:r>
            <a:r>
              <a:rPr lang="tr-TR" baseline="0" dirty="0" smtClean="0"/>
              <a:t> </a:t>
            </a:r>
            <a:r>
              <a:rPr lang="tr-TR" dirty="0" smtClean="0"/>
              <a:t>Envanterinin oluşturulması için</a:t>
            </a:r>
            <a:r>
              <a:rPr lang="tr-TR" baseline="0" dirty="0" smtClean="0"/>
              <a:t> mevzuatla ilişkili verilerin toplanması gerekmektedir.</a:t>
            </a:r>
          </a:p>
          <a:p>
            <a:endParaRPr lang="tr-TR" baseline="0" dirty="0" smtClean="0"/>
          </a:p>
          <a:p>
            <a:r>
              <a:rPr lang="tr-TR" dirty="0" smtClean="0"/>
              <a:t>Veri</a:t>
            </a:r>
            <a:r>
              <a:rPr lang="tr-TR" baseline="0" dirty="0" smtClean="0"/>
              <a:t> toplama faaliyeti esnasında kanun düzeyinde (istisnaları mevcut) mevzuat araştırılarak, mevzuatın araştırma kapsamıyla ilişkili hükümler içerme durumu değerlendirilmektedir.</a:t>
            </a:r>
          </a:p>
          <a:p>
            <a:endParaRPr lang="tr-TR" baseline="0" dirty="0" smtClean="0"/>
          </a:p>
          <a:p>
            <a:r>
              <a:rPr lang="tr-TR" baseline="0" dirty="0" smtClean="0"/>
              <a:t>İlgili hususlar içeren mevzuat, daha detaylı biçimde değerlendirilmek üzere envanter kapsamına alınmaktadır.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20</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baseline="0" dirty="0" smtClean="0"/>
              <a:t>Yapılan taramada su, çevre, bilgi sistemi, veri, veri tabanı, bilişim sistemleri terimleri kapsayan hükümler araştırılarak mevzuata dahil edilmiştir.</a:t>
            </a:r>
          </a:p>
          <a:p>
            <a:endParaRPr lang="tr-TR" baseline="0" dirty="0" smtClean="0"/>
          </a:p>
          <a:p>
            <a:r>
              <a:rPr lang="tr-TR" baseline="0" dirty="0" smtClean="0"/>
              <a:t>Yanı sıra kaysis.gov.tr adresindeki kurumların ilgili sayfalarından da yararlanılmıştır.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21</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Envanterin</a:t>
            </a:r>
            <a:r>
              <a:rPr lang="tr-TR" sz="1200" baseline="0" dirty="0" smtClean="0"/>
              <a:t> şekillendirilmesi için su verisinin kapsamı ve düzeyleri tanımlanmaktadır.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t>Bu doğrultuda suyla ilişkili en temel hususları kapsayan veriler temel su verisi,</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t>Suyla ilişkili değerlendirme yapmak için gerekli çevresel altyapı bilgilerini kapsayan veriler çevresel veri,</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Suyla ilişkili değerlendirmelerde ihtiyaç duyulan ve çeşitli kurum ve kuruluşlarca üretilen altlık bilgileri yardımcı veri,</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Suyla ilişkili konularda</a:t>
            </a:r>
            <a:r>
              <a:rPr lang="tr-TR" sz="1200" baseline="0" dirty="0" smtClean="0"/>
              <a:t> etkisi bulunan yönetim planları gibi üst düzey verileri kapsayan veri grubu ise yönetimsel veri olarak nitelendirilmiştir.</a:t>
            </a:r>
            <a:endParaRPr lang="tr-TR" sz="120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22</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Envanter içerisinde verilerin toparlandığı birim ise çalışma kağıdıdır.</a:t>
            </a:r>
          </a:p>
          <a:p>
            <a:endParaRPr lang="tr-TR" dirty="0" smtClean="0"/>
          </a:p>
          <a:p>
            <a:r>
              <a:rPr lang="tr-TR" dirty="0" smtClean="0"/>
              <a:t>Çalışma kağıdı</a:t>
            </a:r>
            <a:r>
              <a:rPr lang="tr-TR" baseline="0" dirty="0" smtClean="0"/>
              <a:t> ilişkili mevzuat ve paydaş kurumlar için ihtiyaç doğrultusunda şekillendirilmektedir.</a:t>
            </a:r>
          </a:p>
          <a:p>
            <a:endParaRPr lang="tr-TR" baseline="0" dirty="0" smtClean="0"/>
          </a:p>
          <a:p>
            <a:r>
              <a:rPr lang="tr-TR" baseline="0" dirty="0" smtClean="0"/>
              <a:t>Çalışmanın yoğunluk arz eden kısmı iç birimler (Genel Müdürlük, Başkanlık) için ise daha detaylı bir çalışma kağıdı oluşturulmuştur.</a:t>
            </a:r>
          </a:p>
          <a:p>
            <a:endParaRPr lang="tr-TR" baseline="0" dirty="0" smtClean="0"/>
          </a:p>
          <a:p>
            <a:r>
              <a:rPr lang="tr-TR" dirty="0" smtClean="0"/>
              <a:t>Fazlaca</a:t>
            </a:r>
            <a:r>
              <a:rPr lang="tr-TR" baseline="0" dirty="0" smtClean="0"/>
              <a:t> detay içerdiğinden ayrıca incelenebilecektir.</a:t>
            </a:r>
          </a:p>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23</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Çalışma kağıdının temel yapısı kurumla ilgili temel bilgilerin toparlandığı ilk bölüm,</a:t>
            </a:r>
          </a:p>
          <a:p>
            <a:endParaRPr lang="tr-TR" dirty="0" smtClean="0"/>
          </a:p>
          <a:p>
            <a:r>
              <a:rPr lang="tr-TR" dirty="0" smtClean="0"/>
              <a:t>Kurumla</a:t>
            </a:r>
            <a:r>
              <a:rPr lang="tr-TR" baseline="0" dirty="0" smtClean="0"/>
              <a:t> ilgili mevzuat detaylarını ve mevzuatta tanımlanan görevlerin yer aldığı,</a:t>
            </a:r>
          </a:p>
          <a:p>
            <a:endParaRPr lang="tr-TR" baseline="0" dirty="0" smtClean="0"/>
          </a:p>
          <a:p>
            <a:r>
              <a:rPr lang="tr-TR" baseline="0" dirty="0" smtClean="0"/>
              <a:t>Yanı sıra mevzuatın su yönetimi ve USBS ile ilişkisinin incelendiği bölümler,</a:t>
            </a:r>
          </a:p>
          <a:p>
            <a:endParaRPr lang="tr-TR" baseline="0" dirty="0" smtClean="0"/>
          </a:p>
          <a:p>
            <a:r>
              <a:rPr lang="tr-TR" baseline="0" dirty="0" smtClean="0"/>
              <a:t>Mevzuatta bilgi sistemi tanımının olma durumun ele alındığı bölüm,</a:t>
            </a:r>
          </a:p>
          <a:p>
            <a:endParaRPr lang="tr-TR" baseline="0" dirty="0" smtClean="0"/>
          </a:p>
          <a:p>
            <a:r>
              <a:rPr lang="tr-TR" baseline="0" dirty="0" smtClean="0"/>
              <a:t>USBS için sınır koşul niteliği teşkil edebilecek hususların yer aldığı bölümden oluşmaktadır.</a:t>
            </a:r>
          </a:p>
          <a:p>
            <a:endParaRPr lang="tr-TR" baseline="0" dirty="0" smtClean="0"/>
          </a:p>
          <a:p>
            <a:r>
              <a:rPr lang="tr-TR" baseline="0" dirty="0" smtClean="0"/>
              <a:t>Son kısımda ise birimin hangi etki kategorisinde etkin olduğu işlenmektedir.</a:t>
            </a:r>
          </a:p>
          <a:p>
            <a:endParaRPr lang="tr-TR" baseline="0" dirty="0" smtClean="0"/>
          </a:p>
          <a:p>
            <a:r>
              <a:rPr lang="tr-TR" baseline="0" dirty="0" smtClean="0"/>
              <a:t>Yanı sıra varsa kurumun internet sayfasından erişilebilen bilgi sistemlerinin isimleri yer almaktadır.</a:t>
            </a:r>
          </a:p>
          <a:p>
            <a:endParaRPr lang="tr-TR" baseline="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24</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sz="1200" dirty="0" smtClean="0"/>
              <a:t>Su yönetimiyle ilgili meseleler özünde pek çok farklı paydaşın hususlar doğası gereği çevre yönetimi ile ilişkili durumdadır. </a:t>
            </a:r>
          </a:p>
          <a:p>
            <a:endParaRPr lang="tr-TR" sz="1200" dirty="0" smtClean="0"/>
          </a:p>
          <a:p>
            <a:r>
              <a:rPr lang="tr-TR" sz="1200" dirty="0" smtClean="0"/>
              <a:t>Türkiye’de su yönetimi konusunda her kurumun kendi görev ve yetkileri çerçevesinde öncelikleri bulunmaktadır. </a:t>
            </a:r>
          </a:p>
          <a:p>
            <a:endParaRPr lang="tr-TR" sz="1200" dirty="0" smtClean="0"/>
          </a:p>
          <a:p>
            <a:r>
              <a:rPr lang="tr-TR" sz="1200" dirty="0" smtClean="0"/>
              <a:t>Dolayısıyla pek çok farklı kurumun suyun yönetimiyle ilgili bir takım rolleri bulunmaktadır. </a:t>
            </a:r>
          </a:p>
          <a:p>
            <a:endParaRPr lang="tr-TR" sz="1200" dirty="0" smtClean="0"/>
          </a:p>
          <a:p>
            <a:r>
              <a:rPr lang="tr-TR" sz="1200" dirty="0" smtClean="0"/>
              <a:t>Mevzuat</a:t>
            </a:r>
            <a:r>
              <a:rPr lang="tr-TR" sz="1200" baseline="0" dirty="0" smtClean="0"/>
              <a:t> envanteri bu rollerin tespitine yardımcı olabilecek biçimde yapılandırılmıştır.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25</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baseline="0" dirty="0" smtClean="0"/>
              <a:t>Mevzuat envanteri oluşturulduktan sonra toparlanan veriler araştırma hedefi doğrultusunda ele alınmıştır.</a:t>
            </a:r>
          </a:p>
          <a:p>
            <a:endParaRPr lang="tr-TR" baseline="0" dirty="0" smtClean="0"/>
          </a:p>
          <a:p>
            <a:r>
              <a:rPr lang="tr-TR" baseline="0" dirty="0" smtClean="0"/>
              <a:t>Bu doğrultuda öncelikle uluslararası mevzuattan ileri gelen ve yükümlülük oluşturan ya da dikkat edilmesi gerekli hususların tespitine odaklanılmıştır.</a:t>
            </a:r>
          </a:p>
          <a:p>
            <a:endParaRPr lang="tr-TR" baseline="0" dirty="0" smtClean="0"/>
          </a:p>
          <a:p>
            <a:r>
              <a:rPr lang="tr-TR" baseline="0" dirty="0" smtClean="0"/>
              <a:t>Bu amaçla temel su hukuku çerçevesinde uluslararası anlaşmalar, ikili anlaşmalar ve Avrupa Birliği müktesebatında yer alan hükümler incelenmiştir.</a:t>
            </a:r>
          </a:p>
          <a:p>
            <a:endParaRPr lang="tr-TR" baseline="0" dirty="0" smtClean="0"/>
          </a:p>
          <a:p>
            <a:r>
              <a:rPr lang="tr-TR" baseline="0" dirty="0" smtClean="0"/>
              <a:t>Son olarak ise Türkiye’nin dış politika çerçevesinde suyun yeri ve bu doğrultuda ortaya çıkan gereklilikler ele alınmıştır.</a:t>
            </a:r>
          </a:p>
        </p:txBody>
      </p:sp>
      <p:sp>
        <p:nvSpPr>
          <p:cNvPr id="4" name="Slide Number Placeholder 3"/>
          <p:cNvSpPr>
            <a:spLocks noGrp="1"/>
          </p:cNvSpPr>
          <p:nvPr>
            <p:ph type="sldNum" sz="quarter" idx="10"/>
          </p:nvPr>
        </p:nvSpPr>
        <p:spPr/>
        <p:txBody>
          <a:bodyPr/>
          <a:lstStyle/>
          <a:p>
            <a:fld id="{FB0B6422-36FE-440C-9A7F-76DDC17D8E91}" type="slidenum">
              <a:rPr lang="tr-TR" smtClean="0"/>
              <a:pPr/>
              <a:t>26</a:t>
            </a:fld>
            <a:endParaRPr lang="tr-TR" dirty="0"/>
          </a:p>
        </p:txBody>
      </p:sp>
    </p:spTree>
    <p:extLst>
      <p:ext uri="{BB962C8B-B14F-4D97-AF65-F5344CB8AC3E}">
        <p14:creationId xmlns:p14="http://schemas.microsoft.com/office/powerpoint/2010/main" val="3996644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baseline="0" dirty="0" smtClean="0"/>
              <a:t>Mevzuat envanteri oluşturulduktan sonra toparlanan veriler araştırma hedefi doğrultusunda ele alınmıştır.</a:t>
            </a:r>
          </a:p>
          <a:p>
            <a:endParaRPr lang="tr-TR" baseline="0" dirty="0" smtClean="0"/>
          </a:p>
          <a:p>
            <a:r>
              <a:rPr lang="tr-TR" baseline="0" dirty="0" smtClean="0"/>
              <a:t>Bu doğrultuda öncelikle uluslararası mevzuattan ileri gelen ve yükümlülük oluşturan ya da dikkat edilmesi gerekli hususların tespitine odaklanılmıştır.</a:t>
            </a:r>
          </a:p>
          <a:p>
            <a:endParaRPr lang="tr-TR" baseline="0" dirty="0" smtClean="0"/>
          </a:p>
          <a:p>
            <a:r>
              <a:rPr lang="tr-TR" baseline="0" dirty="0" smtClean="0"/>
              <a:t>Bu amaçla temel su hukuku çerçevesinde uluslararası anlaşmalar, ikili anlaşmalar ve Avrupa Birliği müktesebatında yer alan hükümler incelenmiştir.</a:t>
            </a:r>
          </a:p>
          <a:p>
            <a:endParaRPr lang="tr-TR" baseline="0" dirty="0" smtClean="0"/>
          </a:p>
          <a:p>
            <a:r>
              <a:rPr lang="tr-TR" baseline="0" dirty="0" smtClean="0"/>
              <a:t>Son olarak ise Türkiye’nin dış politika çerçevesinde suyun yeri ve bu doğrultuda ortaya çıkan gereklilikler ele alınmıştır.</a:t>
            </a:r>
          </a:p>
        </p:txBody>
      </p:sp>
      <p:sp>
        <p:nvSpPr>
          <p:cNvPr id="4" name="Slide Number Placeholder 3"/>
          <p:cNvSpPr>
            <a:spLocks noGrp="1"/>
          </p:cNvSpPr>
          <p:nvPr>
            <p:ph type="sldNum" sz="quarter" idx="10"/>
          </p:nvPr>
        </p:nvSpPr>
        <p:spPr/>
        <p:txBody>
          <a:bodyPr/>
          <a:lstStyle/>
          <a:p>
            <a:fld id="{FB0B6422-36FE-440C-9A7F-76DDC17D8E91}" type="slidenum">
              <a:rPr lang="tr-TR" smtClean="0"/>
              <a:pPr/>
              <a:t>27</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Türkiye, çeşitli uluslararası platformlarda yer almaktadır. </a:t>
            </a:r>
          </a:p>
          <a:p>
            <a:endParaRPr lang="tr-TR" dirty="0" smtClean="0"/>
          </a:p>
          <a:p>
            <a:r>
              <a:rPr lang="tr-TR" dirty="0" smtClean="0"/>
              <a:t>Bunlardan bazıları ise Türkiye’nin öncülüğünde</a:t>
            </a:r>
            <a:r>
              <a:rPr lang="tr-TR" baseline="0" dirty="0" smtClean="0"/>
              <a:t> oluşturulmuş ve bölgesel meselelerin çözümü ve işbirliğini hedeflemektedir.</a:t>
            </a:r>
          </a:p>
          <a:p>
            <a:endParaRPr lang="tr-TR" baseline="0" dirty="0" smtClean="0"/>
          </a:p>
          <a:p>
            <a:r>
              <a:rPr lang="tr-TR" baseline="0" dirty="0" smtClean="0"/>
              <a:t>Üye olunan kuruluşlardan özellikle Birleşmiş Milletler ve bağlı bulunan Programlar düzeyinde önemli faaliyetler yürütülmektedir.</a:t>
            </a:r>
          </a:p>
          <a:p>
            <a:endParaRPr lang="tr-TR" baseline="0" dirty="0" smtClean="0"/>
          </a:p>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28</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Segoe UI" panose="020B0502040204020203" pitchFamily="34" charset="0"/>
                <a:ea typeface="Segoe UI" panose="020B0502040204020203" pitchFamily="34" charset="0"/>
                <a:cs typeface="Segoe UI" panose="020B0502040204020203" pitchFamily="34" charset="0"/>
              </a:rPr>
              <a:t>Bu kuruluşlardan AÇA </a:t>
            </a:r>
            <a:r>
              <a:rPr lang="tr-TR" sz="1200" baseline="0" dirty="0" smtClean="0">
                <a:latin typeface="Segoe UI" panose="020B0502040204020203" pitchFamily="34" charset="0"/>
                <a:ea typeface="Segoe UI" panose="020B0502040204020203" pitchFamily="34" charset="0"/>
                <a:cs typeface="Segoe UI" panose="020B0502040204020203" pitchFamily="34" charset="0"/>
              </a:rPr>
              <a:t> ve WWC faaliyetleri bakımından veri paylaşımı ve genel politika üretilmesi konularında etkin kuruluşlardır.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latin typeface="Segoe UI" panose="020B0502040204020203" pitchFamily="34" charset="0"/>
                <a:ea typeface="Segoe UI" panose="020B0502040204020203" pitchFamily="34" charset="0"/>
                <a:cs typeface="Segoe UI" panose="020B0502040204020203" pitchFamily="34" charset="0"/>
              </a:rPr>
              <a:t>Türkiye, Avrupa Çevre Ajansı’na Avrupa Birliği üyesi olmaksızın üye olduğundan, bu durum memnuniyetle karşılanmaktadır.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Segoe UI" panose="020B0502040204020203" pitchFamily="34" charset="0"/>
                <a:ea typeface="Segoe UI" panose="020B0502040204020203" pitchFamily="34" charset="0"/>
                <a:cs typeface="Segoe UI" panose="020B0502040204020203" pitchFamily="34" charset="0"/>
              </a:rPr>
              <a:t>Üyelik</a:t>
            </a:r>
            <a:r>
              <a:rPr lang="tr-TR" sz="1200" baseline="0" dirty="0" smtClean="0">
                <a:latin typeface="Segoe UI" panose="020B0502040204020203" pitchFamily="34" charset="0"/>
                <a:ea typeface="Segoe UI" panose="020B0502040204020203" pitchFamily="34" charset="0"/>
                <a:cs typeface="Segoe UI" panose="020B0502040204020203" pitchFamily="34" charset="0"/>
              </a:rPr>
              <a:t> kapsamında bir takım veri paylaşımı yükümlülüğü olduğu görülmektedir.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latin typeface="Segoe UI" panose="020B0502040204020203" pitchFamily="34" charset="0"/>
                <a:ea typeface="Segoe UI" panose="020B0502040204020203" pitchFamily="34" charset="0"/>
                <a:cs typeface="Segoe UI" panose="020B0502040204020203" pitchFamily="34" charset="0"/>
              </a:rPr>
              <a:t>Dünya Su Konseyi INBO ve Dünya Su Forumu gibi organizasyonları düzenleyen kuruluştur.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latin typeface="Segoe UI" panose="020B0502040204020203" pitchFamily="34" charset="0"/>
                <a:ea typeface="Segoe UI" panose="020B0502040204020203" pitchFamily="34" charset="0"/>
                <a:cs typeface="Segoe UI" panose="020B0502040204020203" pitchFamily="34" charset="0"/>
              </a:rPr>
              <a:t>Burada Türkiye adına kamu kurumu olarak DSİ GM ve GDAP Kalkınma İdaresi’nin üye oldukları görülmektedir.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latin typeface="Segoe UI" panose="020B0502040204020203" pitchFamily="34" charset="0"/>
                <a:ea typeface="Segoe UI" panose="020B0502040204020203" pitchFamily="34" charset="0"/>
                <a:cs typeface="Segoe UI" panose="020B0502040204020203" pitchFamily="34" charset="0"/>
              </a:rPr>
              <a:t>Uluslararası Adalet Divanı uluslararası meselelerde uyuşmazlıkların hukuka uygun biçimde çözümlenmesini hedeflemektedir. Türkiye bu kuruluşun zorunlu yargı yetkisini kabul etmemektedir.</a:t>
            </a: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29</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baseline="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3</a:t>
            </a:fld>
            <a:endParaRPr lang="tr-TR" dirty="0"/>
          </a:p>
        </p:txBody>
      </p:sp>
    </p:spTree>
    <p:extLst>
      <p:ext uri="{BB962C8B-B14F-4D97-AF65-F5344CB8AC3E}">
        <p14:creationId xmlns:p14="http://schemas.microsoft.com/office/powerpoint/2010/main" val="3996644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Uluslararası toplumu ilgilendiren pek çok konu uluslararası sözleşmelerle düzenlenmektedir.</a:t>
            </a:r>
          </a:p>
          <a:p>
            <a:endPar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r>
              <a:rPr lang="tr-TR" sz="1200" spc="0"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Bu düzenlemeler genel olarak siyasi egemenlik hakları ile ilişkili konular, uluslar arası yargı ve suçla mücadele, dünya ticaretinin genel durumu ve bölgesel işbirliği konuları ve enerji meseleleri ile birlikte doğal kaynaklar ve bunların yönetimine ilişkin hususları kapsamaktadır. </a:t>
            </a:r>
            <a:endParaRPr lang="tr-TR" spc="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30</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31</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32</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33</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34</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35</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rtl="0"/>
            <a:endParaRPr lang="tr-TR" dirty="0"/>
          </a:p>
        </p:txBody>
      </p:sp>
      <p:sp>
        <p:nvSpPr>
          <p:cNvPr id="4" name="Slide Number Placeholder 3"/>
          <p:cNvSpPr>
            <a:spLocks noGrp="1"/>
          </p:cNvSpPr>
          <p:nvPr>
            <p:ph type="sldNum" sz="quarter" idx="10"/>
          </p:nvPr>
        </p:nvSpPr>
        <p:spPr/>
        <p:txBody>
          <a:bodyPr/>
          <a:lstStyle/>
          <a:p>
            <a:fld id="{FB0B6422-36FE-440C-9A7F-76DDC17D8E91}" type="slidenum">
              <a:rPr lang="tr-TR" smtClean="0"/>
              <a:pPr/>
              <a:t>36</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37</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Segoe UI" panose="020B0502040204020203" pitchFamily="34" charset="0"/>
                <a:ea typeface="Segoe UI" panose="020B0502040204020203" pitchFamily="34" charset="0"/>
                <a:cs typeface="Segoe UI" panose="020B0502040204020203" pitchFamily="34" charset="0"/>
              </a:rPr>
              <a:t>INSPIRE direktifi coğrafi bilginin topluluk üyeleri</a:t>
            </a:r>
            <a:r>
              <a:rPr lang="tr-TR" sz="1200" baseline="0" dirty="0" smtClean="0">
                <a:latin typeface="Segoe UI" panose="020B0502040204020203" pitchFamily="34" charset="0"/>
                <a:ea typeface="Segoe UI" panose="020B0502040204020203" pitchFamily="34" charset="0"/>
                <a:cs typeface="Segoe UI" panose="020B0502040204020203" pitchFamily="34" charset="0"/>
              </a:rPr>
              <a:t> arasında paylaşımı ile ilgili standart oluşturan bir dokümandır.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latin typeface="Segoe UI" panose="020B0502040204020203" pitchFamily="34" charset="0"/>
                <a:ea typeface="Segoe UI" panose="020B0502040204020203" pitchFamily="34" charset="0"/>
                <a:cs typeface="Segoe UI" panose="020B0502040204020203" pitchFamily="34" charset="0"/>
              </a:rPr>
              <a:t>INSPIRE direktifi ile birlikte oluşturulması hedeflenen </a:t>
            </a:r>
            <a:r>
              <a:rPr lang="tr-TR" sz="1200" baseline="0" dirty="0" err="1" smtClean="0">
                <a:latin typeface="Segoe UI" panose="020B0502040204020203" pitchFamily="34" charset="0"/>
                <a:ea typeface="Segoe UI" panose="020B0502040204020203" pitchFamily="34" charset="0"/>
                <a:cs typeface="Segoe UI" panose="020B0502040204020203" pitchFamily="34" charset="0"/>
              </a:rPr>
              <a:t>mekansal</a:t>
            </a:r>
            <a:r>
              <a:rPr lang="tr-TR" sz="1200" baseline="0" dirty="0" smtClean="0">
                <a:latin typeface="Segoe UI" panose="020B0502040204020203" pitchFamily="34" charset="0"/>
                <a:ea typeface="Segoe UI" panose="020B0502040204020203" pitchFamily="34" charset="0"/>
                <a:cs typeface="Segoe UI" panose="020B0502040204020203" pitchFamily="34" charset="0"/>
              </a:rPr>
              <a:t> veri altyapısının teknik uygulama detayları verilmektedir.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latin typeface="Segoe UI" panose="020B0502040204020203" pitchFamily="34" charset="0"/>
                <a:ea typeface="Segoe UI" panose="020B0502040204020203" pitchFamily="34" charset="0"/>
                <a:cs typeface="Segoe UI" panose="020B0502040204020203" pitchFamily="34" charset="0"/>
              </a:rPr>
              <a:t>Direktif çevreyle ilişkili olan 34 </a:t>
            </a:r>
            <a:r>
              <a:rPr lang="tr-TR" sz="1200" baseline="0" dirty="0" err="1" smtClean="0">
                <a:latin typeface="Segoe UI" panose="020B0502040204020203" pitchFamily="34" charset="0"/>
                <a:ea typeface="Segoe UI" panose="020B0502040204020203" pitchFamily="34" charset="0"/>
                <a:cs typeface="Segoe UI" panose="020B0502040204020203" pitchFamily="34" charset="0"/>
              </a:rPr>
              <a:t>mekansal</a:t>
            </a:r>
            <a:r>
              <a:rPr lang="tr-TR" sz="1200" baseline="0" dirty="0" smtClean="0">
                <a:latin typeface="Segoe UI" panose="020B0502040204020203" pitchFamily="34" charset="0"/>
                <a:ea typeface="Segoe UI" panose="020B0502040204020203" pitchFamily="34" charset="0"/>
                <a:cs typeface="Segoe UI" panose="020B0502040204020203" pitchFamily="34" charset="0"/>
              </a:rPr>
              <a:t> veri temasını, suyla ilgili olanları da kapsayacak biçimde vermektedir.</a:t>
            </a: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38</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Türkiye’nin dış politikası kapsamında ele alınabilecek temel konular;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Ege Denizi ve Kıbrıs, Türk Boğazları, Avrupa Birliği üyeliği, enerji, çevre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ile ilintili biçimde değerlendirilebilir. Bu konular pek çok bakımdan birbiriyle ilişkili ve iç içe geçmiş bir </a:t>
            </a:r>
            <a:r>
              <a:rPr lang="tr-TR" sz="1200"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etkilenim</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sergilemektedir. Özellikle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enerji, çevre ve suyla ilişkili hususlarda konjonktür ve temel paradigmalar sürekli gelişim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göstermektedir. Türkiye’nin jeopolitik konumu ve doğal kaynakların yönetimi konusundaki öncelikleri,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enerji koridoru olması ve artan enerji talebi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ile yoğun biçimde ilişkili bir genel stratejiye yol açmaktadır. Bu doğrultuda su kaynakları ile ilişkili hususlar da stratejik bir hal almaktadır. </a:t>
            </a:r>
          </a:p>
          <a:p>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“Uluslararası su hukuku henüz oluşturulma aşamasındadır. Su konusunda bugüne kadar kabul edilen uluslararası sözleşmeler daha ziyade sınır aşan su kaynaklarının yönetimi ve korunmasına odaklanmıştır.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Suyu tüm boyutlarıyla ele alan küresel ölçekte kabul gören uluslararası bir sözleşme bulunmamaktadır</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(Dış İşleri Bakanlığı, 2015)</a:t>
            </a:r>
          </a:p>
        </p:txBody>
      </p:sp>
      <p:sp>
        <p:nvSpPr>
          <p:cNvPr id="4" name="Slide Number Placeholder 3"/>
          <p:cNvSpPr>
            <a:spLocks noGrp="1"/>
          </p:cNvSpPr>
          <p:nvPr>
            <p:ph type="sldNum" sz="quarter" idx="10"/>
          </p:nvPr>
        </p:nvSpPr>
        <p:spPr/>
        <p:txBody>
          <a:bodyPr/>
          <a:lstStyle/>
          <a:p>
            <a:fld id="{FB0B6422-36FE-440C-9A7F-76DDC17D8E91}" type="slidenum">
              <a:rPr lang="tr-TR" smtClean="0"/>
              <a:pPr/>
              <a:t>39</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tr-TR" sz="1200" spc="0" dirty="0" smtClean="0">
                <a:solidFill>
                  <a:schemeClr val="accent5">
                    <a:lumMod val="50000"/>
                  </a:schemeClr>
                </a:solidFill>
                <a:latin typeface="Times New Roman" pitchFamily="18" charset="0"/>
                <a:ea typeface="Segoe UI" panose="020B0502040204020203" pitchFamily="34" charset="0"/>
                <a:cs typeface="Times New Roman" pitchFamily="18" charset="0"/>
              </a:rPr>
              <a:t>Bilişim</a:t>
            </a:r>
            <a:r>
              <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 sistemleri kurulumu, </a:t>
            </a:r>
            <a:r>
              <a:rPr lang="tr-TR" sz="1200" b="1"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hedef kitlenin ve mevcut durumun </a:t>
            </a:r>
            <a:r>
              <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analiz edilmesini gerektirir.</a:t>
            </a:r>
          </a:p>
          <a:p>
            <a:pPr marL="0" indent="0">
              <a:buNone/>
            </a:pPr>
            <a:endPar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endParaRPr>
          </a:p>
          <a:p>
            <a:pPr marL="0" indent="0">
              <a:buNone/>
            </a:pPr>
            <a:r>
              <a:rPr lang="tr-TR" sz="1200" spc="0" dirty="0" smtClean="0">
                <a:solidFill>
                  <a:schemeClr val="accent5">
                    <a:lumMod val="50000"/>
                  </a:schemeClr>
                </a:solidFill>
                <a:latin typeface="Times New Roman" pitchFamily="18" charset="0"/>
                <a:ea typeface="Segoe UI" panose="020B0502040204020203" pitchFamily="34" charset="0"/>
                <a:cs typeface="Times New Roman" pitchFamily="18" charset="0"/>
              </a:rPr>
              <a:t>Kamu</a:t>
            </a:r>
            <a:r>
              <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 kurum ve kuruluşlarından paydaşları kapsayan sistemler için mevzuat analizi gereklidir.</a:t>
            </a:r>
          </a:p>
          <a:p>
            <a:pPr marL="0" indent="0">
              <a:buNone/>
            </a:pPr>
            <a:endPar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endParaRPr>
          </a:p>
          <a:p>
            <a:pPr marL="0" indent="0">
              <a:buNone/>
            </a:pPr>
            <a:r>
              <a:rPr lang="tr-TR" sz="1200" b="1"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Mevzuat analizi genel olarak koordinatör kurumdan </a:t>
            </a:r>
            <a:r>
              <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beklenmektedir.</a:t>
            </a:r>
          </a:p>
          <a:p>
            <a:pPr marL="0" indent="0">
              <a:buNone/>
            </a:pPr>
            <a:endPar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endParaRPr>
          </a:p>
          <a:p>
            <a:pPr marL="0" indent="0">
              <a:buNone/>
            </a:pPr>
            <a:r>
              <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Bilişim profesyonelleri mevzuat konusunda çok yeterli bilgiye sahip olmaz.</a:t>
            </a:r>
          </a:p>
          <a:p>
            <a:pPr marL="0" indent="0">
              <a:buNone/>
            </a:pPr>
            <a:endPar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endParaRPr>
          </a:p>
          <a:p>
            <a:pPr marL="0" indent="0">
              <a:buNone/>
            </a:pPr>
            <a:r>
              <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Mevzuat analizi kurulum ve işletim boyunca sürdürülecek </a:t>
            </a:r>
            <a:r>
              <a:rPr lang="tr-TR" sz="1200" b="1"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vizyon geliştirme çalışmalarına </a:t>
            </a:r>
            <a:r>
              <a:rPr lang="tr-TR" sz="1200" b="1" spc="0" baseline="0" dirty="0" err="1" smtClean="0">
                <a:solidFill>
                  <a:schemeClr val="accent5">
                    <a:lumMod val="50000"/>
                  </a:schemeClr>
                </a:solidFill>
                <a:latin typeface="Times New Roman" pitchFamily="18" charset="0"/>
                <a:ea typeface="Segoe UI" panose="020B0502040204020203" pitchFamily="34" charset="0"/>
                <a:cs typeface="Times New Roman" pitchFamily="18" charset="0"/>
              </a:rPr>
              <a:t>klavuzluk</a:t>
            </a:r>
            <a:r>
              <a:rPr lang="tr-TR" sz="1200" b="1"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 </a:t>
            </a:r>
            <a:r>
              <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eder.</a:t>
            </a:r>
          </a:p>
          <a:p>
            <a:pPr marL="0" indent="0">
              <a:buNone/>
            </a:pPr>
            <a:endPar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endParaRPr>
          </a:p>
          <a:p>
            <a:pPr marL="0" indent="0">
              <a:buNone/>
            </a:pPr>
            <a:r>
              <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Bu çalışmada hedeflenen </a:t>
            </a:r>
            <a:r>
              <a:rPr lang="tr-TR" sz="1200" b="1"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sistemin kurgulanması için gerekli koşullar temel düzeyde </a:t>
            </a:r>
            <a:r>
              <a:rPr lang="tr-TR" sz="1200" spc="0" baseline="0" dirty="0" smtClean="0">
                <a:solidFill>
                  <a:schemeClr val="accent5">
                    <a:lumMod val="50000"/>
                  </a:schemeClr>
                </a:solidFill>
                <a:latin typeface="Times New Roman" pitchFamily="18" charset="0"/>
                <a:ea typeface="Segoe UI" panose="020B0502040204020203" pitchFamily="34" charset="0"/>
                <a:cs typeface="Times New Roman" pitchFamily="18" charset="0"/>
              </a:rPr>
              <a:t>tespit edilmektedir.</a:t>
            </a:r>
            <a:endParaRPr lang="tr-TR" sz="1200" spc="0" dirty="0" smtClean="0">
              <a:solidFill>
                <a:schemeClr val="accent5">
                  <a:lumMod val="50000"/>
                </a:schemeClr>
              </a:solidFill>
              <a:latin typeface="Times New Roman" pitchFamily="18" charset="0"/>
              <a:ea typeface="Segoe UI" panose="020B0502040204020203" pitchFamily="34" charset="0"/>
              <a:cs typeface="Times New Roman" pitchFamily="18"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4</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Segoe UI" panose="020B0502040204020203" pitchFamily="34" charset="0"/>
                <a:ea typeface="Segoe UI" panose="020B0502040204020203" pitchFamily="34" charset="0"/>
                <a:cs typeface="Segoe UI" panose="020B0502040204020203" pitchFamily="34" charset="0"/>
              </a:rPr>
              <a:t>Suyla</a:t>
            </a:r>
            <a:r>
              <a:rPr lang="tr-TR" sz="1200" baseline="0" dirty="0" smtClean="0">
                <a:latin typeface="Segoe UI" panose="020B0502040204020203" pitchFamily="34" charset="0"/>
                <a:ea typeface="Segoe UI" panose="020B0502040204020203" pitchFamily="34" charset="0"/>
                <a:cs typeface="Segoe UI" panose="020B0502040204020203" pitchFamily="34" charset="0"/>
              </a:rPr>
              <a:t> ilişkili olarak Türkiye’nin dış politikası konunun paydaşlar arasında değerlendirilmesini ve bunun yapılırken de hakça kullanım ve ciddi zarar vermeme prensiplerini esas almaktadır.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latin typeface="Segoe UI" panose="020B0502040204020203" pitchFamily="34" charset="0"/>
                <a:ea typeface="Segoe UI" panose="020B0502040204020203" pitchFamily="34" charset="0"/>
                <a:cs typeface="Segoe UI" panose="020B0502040204020203" pitchFamily="34" charset="0"/>
              </a:rPr>
              <a:t>Bu doğrultuda işbirliği ve müzakere ile birlikte veri paylaşımı da iyi dostluk ilişkileri çerçevesinde sağlanmaktadır.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Segoe UI" panose="020B0502040204020203" pitchFamily="34" charset="0"/>
                <a:ea typeface="Segoe UI" panose="020B0502040204020203" pitchFamily="34" charset="0"/>
                <a:cs typeface="Segoe UI" panose="020B0502040204020203" pitchFamily="34" charset="0"/>
              </a:rPr>
              <a:t>Bu</a:t>
            </a:r>
            <a:r>
              <a:rPr lang="tr-TR" sz="1200" baseline="0" dirty="0" smtClean="0">
                <a:latin typeface="Segoe UI" panose="020B0502040204020203" pitchFamily="34" charset="0"/>
                <a:ea typeface="Segoe UI" panose="020B0502040204020203" pitchFamily="34" charset="0"/>
                <a:cs typeface="Segoe UI" panose="020B0502040204020203" pitchFamily="34" charset="0"/>
              </a:rPr>
              <a:t> tutumun ise karşılıklı sürdürülmeye ihtiyaç duyduğu belirtilmektedir.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latin typeface="Segoe UI" panose="020B0502040204020203" pitchFamily="34" charset="0"/>
                <a:ea typeface="Segoe UI" panose="020B0502040204020203" pitchFamily="34" charset="0"/>
                <a:cs typeface="Segoe UI" panose="020B0502040204020203" pitchFamily="34" charset="0"/>
              </a:rPr>
              <a:t>USBS bakımından değerlendirildiğinde ise su verisinin paylaşımı konusunda stratejik düzeyde önem arz eden veri güvenliği hususları ortaya çıkmaktadır.</a:t>
            </a: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40</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baseline="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41</a:t>
            </a:fld>
            <a:endParaRPr lang="tr-TR" dirty="0"/>
          </a:p>
        </p:txBody>
      </p:sp>
    </p:spTree>
    <p:extLst>
      <p:ext uri="{BB962C8B-B14F-4D97-AF65-F5344CB8AC3E}">
        <p14:creationId xmlns:p14="http://schemas.microsoft.com/office/powerpoint/2010/main" val="3996644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42</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Segoe UI" panose="020B0502040204020203" pitchFamily="34" charset="0"/>
                <a:ea typeface="Segoe UI" panose="020B0502040204020203" pitchFamily="34" charset="0"/>
                <a:cs typeface="Segoe UI" panose="020B0502040204020203" pitchFamily="34" charset="0"/>
              </a:rPr>
              <a:t>Anayasa, bilgi edinme hakkı doğrultusunda</a:t>
            </a:r>
            <a:r>
              <a:rPr lang="tr-TR" sz="1200" baseline="0" dirty="0" smtClean="0">
                <a:latin typeface="Segoe UI" panose="020B0502040204020203" pitchFamily="34" charset="0"/>
                <a:ea typeface="Segoe UI" panose="020B0502040204020203" pitchFamily="34" charset="0"/>
                <a:cs typeface="Segoe UI" panose="020B0502040204020203" pitchFamily="34" charset="0"/>
              </a:rPr>
              <a:t> temel çerçeveyi sunmaktadır.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latin typeface="Segoe UI" panose="020B0502040204020203" pitchFamily="34" charset="0"/>
                <a:ea typeface="Segoe UI" panose="020B0502040204020203" pitchFamily="34" charset="0"/>
                <a:cs typeface="Segoe UI" panose="020B0502040204020203" pitchFamily="34" charset="0"/>
              </a:rPr>
              <a:t>Bu kapsamda oluşturulan Bilgi Edinme Kanunu da idareden talep edilecek bilgilerin kapsamıyla ilgili genel koşulları teşkil etmektedir.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43</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44</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Segoe UI" panose="020B0502040204020203" pitchFamily="34" charset="0"/>
                <a:ea typeface="Segoe UI" panose="020B0502040204020203" pitchFamily="34" charset="0"/>
                <a:cs typeface="Segoe UI" panose="020B0502040204020203" pitchFamily="34" charset="0"/>
              </a:rPr>
              <a:t>Ulusal Havza Yönetim Stratejisi’nin vizyonu “Ülkemiz havzalarının eşgüdümlü, katılımcı ve ekosistem odaklı yönetimi ile havza kaynaklarını ve biyolojik çeşitliliğini korumak, geliştirmek, havzaların çevresel, ekonomik, </a:t>
            </a:r>
            <a:r>
              <a:rPr lang="tr-TR" sz="1200" dirty="0" err="1" smtClean="0">
                <a:latin typeface="Segoe UI" panose="020B0502040204020203" pitchFamily="34" charset="0"/>
                <a:ea typeface="Segoe UI" panose="020B0502040204020203" pitchFamily="34" charset="0"/>
                <a:cs typeface="Segoe UI" panose="020B0502040204020203" pitchFamily="34" charset="0"/>
              </a:rPr>
              <a:t>sosyo</a:t>
            </a:r>
            <a:r>
              <a:rPr lang="tr-TR" sz="1200" dirty="0" smtClean="0">
                <a:latin typeface="Segoe UI" panose="020B0502040204020203" pitchFamily="34" charset="0"/>
                <a:ea typeface="Segoe UI" panose="020B0502040204020203" pitchFamily="34" charset="0"/>
                <a:cs typeface="Segoe UI" panose="020B0502040204020203" pitchFamily="34" charset="0"/>
              </a:rPr>
              <a:t>-kültürel hizmet ve faydalarını sürdürülebilir olarak temin etmek suretiyle yaşam kalitesinin ve refah düzeyinin artırılmasına, ülkenin kalkınmasına gerekli katkıları </a:t>
            </a:r>
            <a:r>
              <a:rPr lang="tr-TR" sz="1200" dirty="0" err="1" smtClean="0">
                <a:latin typeface="Segoe UI" panose="020B0502040204020203" pitchFamily="34" charset="0"/>
                <a:ea typeface="Segoe UI" panose="020B0502040204020203" pitchFamily="34" charset="0"/>
                <a:cs typeface="Segoe UI" panose="020B0502040204020203" pitchFamily="34" charset="0"/>
              </a:rPr>
              <a:t>sağlamak”`tır</a:t>
            </a:r>
            <a:r>
              <a:rPr lang="tr-TR" sz="1200" dirty="0" smtClean="0">
                <a:latin typeface="Segoe UI" panose="020B0502040204020203" pitchFamily="34" charset="0"/>
                <a:ea typeface="Segoe UI" panose="020B0502040204020203" pitchFamily="34" charset="0"/>
                <a:cs typeface="Segoe UI" panose="020B0502040204020203" pitchFamily="34" charset="0"/>
              </a:rPr>
              <a:t>.  (Su Yönetimi Genel Müdürlüğü, 2014)</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Segoe UI" panose="020B0502040204020203" pitchFamily="34" charset="0"/>
                <a:ea typeface="Segoe UI" panose="020B0502040204020203" pitchFamily="34" charset="0"/>
                <a:cs typeface="Segoe UI" panose="020B0502040204020203" pitchFamily="34" charset="0"/>
              </a:rPr>
              <a:t>Belgede</a:t>
            </a:r>
            <a:r>
              <a:rPr lang="tr-TR" sz="1200" baseline="0" dirty="0" smtClean="0">
                <a:latin typeface="Segoe UI" panose="020B0502040204020203" pitchFamily="34" charset="0"/>
                <a:ea typeface="Segoe UI" panose="020B0502040204020203" pitchFamily="34" charset="0"/>
                <a:cs typeface="Segoe UI" panose="020B0502040204020203" pitchFamily="34" charset="0"/>
              </a:rPr>
              <a:t> yer alan </a:t>
            </a:r>
            <a:r>
              <a:rPr lang="tr-TR" sz="1200" dirty="0" smtClean="0">
                <a:latin typeface="Segoe UI" panose="020B0502040204020203" pitchFamily="34" charset="0"/>
                <a:ea typeface="Segoe UI" panose="020B0502040204020203" pitchFamily="34" charset="0"/>
                <a:cs typeface="Segoe UI" panose="020B0502040204020203" pitchFamily="34" charset="0"/>
              </a:rPr>
              <a:t> Hedef.1.4.  ile Ulusal Havza Entegre Yönetim Bilgi Sistemi kurulumu </a:t>
            </a:r>
            <a:r>
              <a:rPr lang="tr-TR" sz="1200" dirty="0" err="1" smtClean="0">
                <a:latin typeface="Segoe UI" panose="020B0502040204020203" pitchFamily="34" charset="0"/>
                <a:ea typeface="Segoe UI" panose="020B0502040204020203" pitchFamily="34" charset="0"/>
                <a:cs typeface="Segoe UI" panose="020B0502040204020203" pitchFamily="34" charset="0"/>
              </a:rPr>
              <a:t>önceliklendirilmektedir</a:t>
            </a:r>
            <a:r>
              <a:rPr lang="tr-TR" sz="1200" dirty="0" smtClean="0">
                <a:latin typeface="Segoe UI" panose="020B0502040204020203" pitchFamily="34" charset="0"/>
                <a:ea typeface="Segoe UI" panose="020B0502040204020203" pitchFamily="34" charset="0"/>
                <a:cs typeface="Segoe UI" panose="020B0502040204020203"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Segoe UI" panose="020B0502040204020203" pitchFamily="34" charset="0"/>
                <a:ea typeface="Segoe UI" panose="020B0502040204020203" pitchFamily="34" charset="0"/>
                <a:cs typeface="Segoe UI" panose="020B0502040204020203" pitchFamily="34" charset="0"/>
              </a:rPr>
              <a:t>Burada</a:t>
            </a:r>
            <a:r>
              <a:rPr lang="tr-TR" sz="1200" baseline="0" dirty="0" smtClean="0">
                <a:latin typeface="Segoe UI" panose="020B0502040204020203" pitchFamily="34" charset="0"/>
                <a:ea typeface="Segoe UI" panose="020B0502040204020203" pitchFamily="34" charset="0"/>
                <a:cs typeface="Segoe UI" panose="020B0502040204020203" pitchFamily="34" charset="0"/>
              </a:rPr>
              <a:t> tanımlanan sistemin kapsam ve işlev bakımından kesişim ve benzerlikler içermesi nedeniyle USBS kapsamında değerlendirilebileceği öngörülmektedir.</a:t>
            </a: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45</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46</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47</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48</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49</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Yazılım geliştirme metodolojisi altında vizyon geliştirme çalışmaları sürdürülür. </a:t>
            </a:r>
          </a:p>
          <a:p>
            <a:r>
              <a:rPr lang="tr-TR" dirty="0" smtClean="0"/>
              <a:t>Bu çalışmalar her bir aşamada gözden geçirilerek sistemin bir sonraki dönemi için temel alınacak vizyonun geliştirilmesini</a:t>
            </a:r>
            <a:r>
              <a:rPr lang="tr-TR" baseline="0" dirty="0" smtClean="0"/>
              <a:t> hedef alır.</a:t>
            </a:r>
          </a:p>
          <a:p>
            <a:endParaRPr lang="tr-TR" baseline="0" dirty="0" smtClean="0"/>
          </a:p>
          <a:p>
            <a:r>
              <a:rPr lang="tr-TR" baseline="0" dirty="0" smtClean="0"/>
              <a:t>Bu çalışma kapsamında mevzuat analizi için sistem yaklaşımı ve sürdürülebilirlik yaklaşımı esas alınmaktadır.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5</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50</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Temel kurumların kuruluş mevzuatıyla birlikte Bakanlık bağlı ve ilgili kuruluşlarının kuruluş mevzuatları da araştırma kapsamında incelenmiştir.</a:t>
            </a:r>
          </a:p>
          <a:p>
            <a:endPar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Bir önceki aşamada olduğu gibi burada da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kuruluş mevzuatı devletin temel işleyişi, araştırma, bilgi sistemleri veya veri tabanı oluşturulması, bilgi verme yükümlülüğü, koordinasyon, denetleme ve düzenleme yetkileri, çevre yönetimi ve su yönetimi kapsamında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değerlendirilmiştir. Bunlar arasında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90 kurum doğrudan veya dolaylı biçimde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araştırma kapsamıyla ilintili görülmüştür.</a:t>
            </a:r>
            <a:endParaRPr lang="tr-TR" sz="1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51</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charset="0"/>
              <a:buNone/>
            </a:pPr>
            <a:r>
              <a:rPr lang="tr-TR" sz="1200" b="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Bu kurumlar ve ilgili hükümler incelendiğinde</a:t>
            </a:r>
            <a:r>
              <a:rPr lang="tr-TR" sz="1200" b="0" baseline="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şu şekilde kategorize edilebilmektedir:</a:t>
            </a:r>
          </a:p>
          <a:p>
            <a:pPr marL="0" indent="0">
              <a:buFont typeface="Arial" charset="0"/>
              <a:buNone/>
            </a:pPr>
            <a:endParaRPr lang="tr-TR" sz="1200" b="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charset="0"/>
              <a:buChar char="•"/>
            </a:pP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Suyla ilgili olan veya suyla ilişkili olarak değerlendirilebilecek verilerin üretiminin söz konusu olduğu bir faaliyet alanında koordinatör</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görevi üstlenen kurumlar,</a:t>
            </a:r>
          </a:p>
          <a:p>
            <a:pPr marL="285750" indent="-285750">
              <a:buFont typeface="Arial" charset="0"/>
              <a:buChar char="•"/>
            </a:pP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Suyla ilgili hizmetlerin yürütülmesi ve ulusal ve </a:t>
            </a:r>
            <a:r>
              <a:rPr lang="tr-TR" sz="1200" b="1" dirty="0" err="1"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sektörel</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düzeyde tahsisi gibi hususlarda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doğrudan yetkili ve yürütücü durumdaki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hizmet kuruluşları</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t>
            </a:r>
          </a:p>
          <a:p>
            <a:pPr marL="285750" indent="-285750">
              <a:buFont typeface="Arial" charset="0"/>
              <a:buChar char="•"/>
            </a:pP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Suyla ilgili olan veya suyla ilişkilendirilebilecek biçimde faaliyetlerin yürütüldüğü sektörlerde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denetleyici ve düzenleyici yetkileri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bulunan kuruluşlar,</a:t>
            </a:r>
          </a:p>
          <a:p>
            <a:pPr marL="285750" indent="-285750">
              <a:buFont typeface="Arial" charset="0"/>
              <a:buChar char="•"/>
            </a:pP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Kendi faaliyet alanları doğrultusunda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araştırma ve bilgi üretimiyle görevli kuruluşlar</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charset="0"/>
              <a:buChar char="•"/>
            </a:pP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Suyla ilişkili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hizmetlerin yürütülmesinde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yatırımcı</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olarak görevlendirilmiş kuruluşlar şeklinde kategorize edilebilmektedir.</a:t>
            </a:r>
            <a:endParaRPr lang="tr-TR" sz="1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52</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53</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54</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55</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56</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Araştırma kapsamına giren konularda kurumsal mevzuat ve kurumlarla doğrudan ilişkilendirilebilecek görev ve yetkilerin yanı sıra, bazı hususların işin doğası gereği yatay mevzuat olarak nitelendirilebilecek mevzuat kapsamında düzenlendiği görülmektedir. Bu mevzuatta yer alan detaylar daha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ziyade koordinasyon, düzenleme ve denetleme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yetkileriyle diğer idari hususlara açıklık getirmektedir. Burada bu normların incelenmesindeki maksat, Türkiye Cumhuriyeti Devleti’nin </a:t>
            </a:r>
            <a:r>
              <a:rPr lang="tr-TR" sz="12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işleyişi bakımından ortaya çıkan görev dağılımı ve koordinasyon yetkilerinin </a:t>
            </a:r>
            <a:r>
              <a:rPr lang="tr-TR" sz="12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araştırma kapsamıyla ilintisini tespit etmektir.</a:t>
            </a:r>
            <a:endParaRPr lang="tr-TR" sz="1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57</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58</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59</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baseline="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6</a:t>
            </a:fld>
            <a:endParaRPr lang="tr-TR" dirty="0"/>
          </a:p>
        </p:txBody>
      </p:sp>
    </p:spTree>
    <p:extLst>
      <p:ext uri="{BB962C8B-B14F-4D97-AF65-F5344CB8AC3E}">
        <p14:creationId xmlns:p14="http://schemas.microsoft.com/office/powerpoint/2010/main" val="39966444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60</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chemeClr val="accent1">
                    <a:lumMod val="50000"/>
                  </a:schemeClr>
                </a:solidFill>
              </a:rPr>
              <a:t>Belediye Teşkilâtı Olan Yerleşim Yerlerine İçme, Kullanma ve Endüstri Suyu Temini Hakkında Kanun, Jeotermal Kaynaklar ve Doğal Mineralli Sular Kanunu, Karasuları Kanunu, Kıyı Kanunu, Su Ürünleri Kanunu, Sular Hakkında Kanun, Yeraltı Suları Hakkında Kanun ile bazı Kanun Hükmünde Kararnameler </a:t>
            </a:r>
            <a:r>
              <a:rPr lang="tr-TR" sz="1200" dirty="0" smtClean="0">
                <a:solidFill>
                  <a:schemeClr val="accent1">
                    <a:lumMod val="50000"/>
                  </a:schemeClr>
                </a:solidFill>
              </a:rPr>
              <a:t>ile suyla ilgili yönetimsel hususların ele alındığı görülmektedir. Ayrıca </a:t>
            </a:r>
            <a:r>
              <a:rPr lang="tr-TR" sz="1200" b="1" dirty="0" smtClean="0">
                <a:solidFill>
                  <a:schemeClr val="accent1">
                    <a:lumMod val="50000"/>
                  </a:schemeClr>
                </a:solidFill>
              </a:rPr>
              <a:t>kamu kurumlarının kuruluş mevzuatıyla da bazı yönetimsel hususlarda görev ve yetkiler </a:t>
            </a:r>
            <a:r>
              <a:rPr lang="tr-TR" sz="1200" dirty="0" smtClean="0">
                <a:solidFill>
                  <a:schemeClr val="accent1">
                    <a:lumMod val="50000"/>
                  </a:schemeClr>
                </a:solidFill>
              </a:rPr>
              <a:t>tesis edilmektedir. </a:t>
            </a:r>
          </a:p>
        </p:txBody>
      </p:sp>
      <p:sp>
        <p:nvSpPr>
          <p:cNvPr id="4" name="Slide Number Placeholder 3"/>
          <p:cNvSpPr>
            <a:spLocks noGrp="1"/>
          </p:cNvSpPr>
          <p:nvPr>
            <p:ph type="sldNum" sz="quarter" idx="10"/>
          </p:nvPr>
        </p:nvSpPr>
        <p:spPr/>
        <p:txBody>
          <a:bodyPr/>
          <a:lstStyle/>
          <a:p>
            <a:fld id="{FB0B6422-36FE-440C-9A7F-76DDC17D8E91}" type="slidenum">
              <a:rPr lang="tr-TR" smtClean="0"/>
              <a:pPr/>
              <a:t>61</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62</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63</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B0B6422-36FE-440C-9A7F-76DDC17D8E91}" type="slidenum">
              <a:rPr lang="tr-TR" smtClean="0"/>
              <a:pPr/>
              <a:t>64</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baseline="0"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65</a:t>
            </a:fld>
            <a:endParaRPr lang="tr-TR" dirty="0"/>
          </a:p>
        </p:txBody>
      </p:sp>
    </p:spTree>
    <p:extLst>
      <p:ext uri="{BB962C8B-B14F-4D97-AF65-F5344CB8AC3E}">
        <p14:creationId xmlns:p14="http://schemas.microsoft.com/office/powerpoint/2010/main" val="39966444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Bilgi üretim süreci değerlendirildiğinde</a:t>
            </a:r>
            <a:r>
              <a:rPr lang="tr-TR" baseline="0" dirty="0" smtClean="0"/>
              <a:t> sistemin işlerliği bakımından önem arz eden husus,</a:t>
            </a:r>
          </a:p>
          <a:p>
            <a:endParaRPr lang="tr-TR" baseline="0" dirty="0" smtClean="0"/>
          </a:p>
          <a:p>
            <a:r>
              <a:rPr lang="tr-TR" baseline="0" dirty="0" smtClean="0"/>
              <a:t>Temel su verisinin alınacağı kurumlarla entegrasyon sağlanmasıdır.</a:t>
            </a:r>
          </a:p>
          <a:p>
            <a:endParaRPr lang="tr-TR" baseline="0" dirty="0" smtClean="0"/>
          </a:p>
          <a:p>
            <a:r>
              <a:rPr lang="tr-TR" baseline="0" dirty="0" smtClean="0"/>
              <a:t>Zira suyla ilişkili konularda karar vermek adına üretilecek veriler temel su verisi üzerinden şekillenmektedir.</a:t>
            </a:r>
          </a:p>
          <a:p>
            <a:endParaRPr lang="tr-TR" baseline="0" dirty="0" smtClean="0"/>
          </a:p>
          <a:p>
            <a:r>
              <a:rPr lang="tr-TR" baseline="0" dirty="0" smtClean="0"/>
              <a:t>Bununla birlikte çevresel altyapılara ilişkin veriler de vazgeçilmez konumdadır.</a:t>
            </a:r>
          </a:p>
          <a:p>
            <a:endParaRPr lang="tr-TR" baseline="0" dirty="0" smtClean="0"/>
          </a:p>
          <a:p>
            <a:r>
              <a:rPr lang="tr-TR" baseline="0" dirty="0" smtClean="0"/>
              <a:t>Yardımcı veri olarak nitelendirilebilecek veri grubu ise suyla ilişkili faaliyetlerin su üzerindeki etkilerinin tanımlanabilmesi bakımından önemlidir.</a:t>
            </a:r>
          </a:p>
          <a:p>
            <a:endParaRPr lang="tr-TR" baseline="0" dirty="0" smtClean="0"/>
          </a:p>
          <a:p>
            <a:r>
              <a:rPr lang="tr-TR" baseline="0" dirty="0" smtClean="0"/>
              <a:t>Bu hususlarla birlikte bu verilerden türetilecek çeşitli yönetimsel verilerin sistemin kullanım düzeyini artıracağı öngörülmektedir.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66</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Bu doğrultuda veri sağlayıcı kurum profili değerlendirildiğinde,</a:t>
            </a:r>
          </a:p>
          <a:p>
            <a:endParaRPr lang="tr-TR" dirty="0" smtClean="0"/>
          </a:p>
          <a:p>
            <a:r>
              <a:rPr lang="tr-TR" dirty="0" smtClean="0"/>
              <a:t>Temel</a:t>
            </a:r>
            <a:r>
              <a:rPr lang="tr-TR" baseline="0" dirty="0" smtClean="0"/>
              <a:t> su verisinin elde edilebileceği kurumlar (DSİ GM, su ve kanalizasyon idareleri, Sağlık Bakanlığı birimleri gibi) ile gerçekleştirilecek entegrasyonlar öncelikli olarak değerlendirilmelidir.</a:t>
            </a:r>
          </a:p>
          <a:p>
            <a:endParaRPr lang="tr-TR" baseline="0" dirty="0" smtClean="0"/>
          </a:p>
          <a:p>
            <a:r>
              <a:rPr lang="tr-TR" baseline="0" dirty="0" smtClean="0"/>
              <a:t>Yardımcı veri sağlayabilecek kurumlarla sağlanacak entegrasyonların ise sistemin veri bütünlüğünü sağlayıcı ve sistemin kullanımını artırıcı etki yapacağı öngörülmektedir.</a:t>
            </a:r>
          </a:p>
          <a:p>
            <a:endParaRPr lang="tr-TR" baseline="0" dirty="0" smtClean="0"/>
          </a:p>
          <a:p>
            <a:r>
              <a:rPr lang="tr-TR" baseline="0" dirty="0" smtClean="0"/>
              <a:t>Araştırma kapsamında ortaya çıkan potansiyel bilgi sistemlerinden bazıları ise yönetimsel veri sağlayabilme potansiyeli nedeni ile sistemin kapsamını genişletebilecektir.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67</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Sistemin kullanıcısı</a:t>
            </a:r>
            <a:r>
              <a:rPr lang="tr-TR" baseline="0" dirty="0" smtClean="0"/>
              <a:t> durumunda olan kurumlar bazında değerlendirildiğinde,</a:t>
            </a:r>
          </a:p>
          <a:p>
            <a:endParaRPr lang="tr-TR" baseline="0" dirty="0" smtClean="0"/>
          </a:p>
          <a:p>
            <a:r>
              <a:rPr lang="tr-TR" dirty="0" smtClean="0"/>
              <a:t>Mevzuat</a:t>
            </a:r>
            <a:r>
              <a:rPr lang="tr-TR" baseline="0" dirty="0" smtClean="0"/>
              <a:t> araştırmasında tespit edilen bazı araştırma kuruluşlarının kendi alanlarında suyla ilişkili verileri kullanma potansiyeli olduğu görülmektedir.</a:t>
            </a:r>
          </a:p>
          <a:p>
            <a:endParaRPr lang="tr-TR" baseline="0" dirty="0" smtClean="0"/>
          </a:p>
          <a:p>
            <a:r>
              <a:rPr lang="tr-TR" baseline="0" dirty="0" smtClean="0"/>
              <a:t>Bu potansiyel değerlendirilerek ilerleyen aşamalarda sistemin </a:t>
            </a:r>
            <a:r>
              <a:rPr lang="tr-TR" baseline="0" dirty="0" err="1" smtClean="0"/>
              <a:t>kullanılırlığı</a:t>
            </a:r>
            <a:r>
              <a:rPr lang="tr-TR" baseline="0" dirty="0" smtClean="0"/>
              <a:t> artırılabilir.</a:t>
            </a:r>
          </a:p>
          <a:p>
            <a:endParaRPr lang="tr-TR" baseline="0" dirty="0" smtClean="0"/>
          </a:p>
          <a:p>
            <a:r>
              <a:rPr lang="tr-TR" baseline="0" dirty="0" smtClean="0"/>
              <a:t>SYGM ile birlikte özellikle çeşitli araştırma kuruluşlarında görevli su uzmanlarının sistemi kullanma potansiyeli sistem üzerinden üretilebilecek yönetimsel veriyi zenginleştirebilecektir.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68</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err="1" smtClean="0"/>
              <a:t>USBS’nin</a:t>
            </a:r>
            <a:r>
              <a:rPr lang="tr-TR" dirty="0" smtClean="0"/>
              <a:t> temel dayanaklarından olan e-Devlet</a:t>
            </a:r>
            <a:r>
              <a:rPr lang="tr-TR" baseline="0" dirty="0" smtClean="0"/>
              <a:t> çatısı altında bilgi sunumu yoluyla e-Devlet mekanizmasının da ivme kazanacağı öngörülmektedir.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69</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Sistem</a:t>
            </a:r>
            <a:r>
              <a:rPr lang="tr-TR" baseline="0" dirty="0" smtClean="0"/>
              <a:t> yaklaşımı </a:t>
            </a:r>
            <a:r>
              <a:rPr lang="tr-TR" b="1" baseline="0" dirty="0" smtClean="0"/>
              <a:t>yazılım ve </a:t>
            </a:r>
            <a:r>
              <a:rPr lang="tr-TR" b="1" baseline="0" dirty="0" err="1" smtClean="0"/>
              <a:t>organizasyonel</a:t>
            </a:r>
            <a:r>
              <a:rPr lang="tr-TR" b="1" baseline="0" dirty="0" smtClean="0"/>
              <a:t> kurgunun </a:t>
            </a:r>
            <a:r>
              <a:rPr lang="tr-TR" baseline="0" dirty="0" smtClean="0"/>
              <a:t>şekillendirilmesinde kullanılır.</a:t>
            </a:r>
          </a:p>
          <a:p>
            <a:endParaRPr lang="tr-TR" baseline="0" dirty="0" smtClean="0"/>
          </a:p>
          <a:p>
            <a:r>
              <a:rPr lang="tr-TR" baseline="0" dirty="0" smtClean="0"/>
              <a:t>Bu yaklaşımda bütün paydaşlar ve alt bileşenlerle birlikte organizasyon bir sistem bütünlüğü içinde ele alınır.</a:t>
            </a:r>
          </a:p>
          <a:p>
            <a:endParaRPr lang="tr-TR" baseline="0" dirty="0" smtClean="0"/>
          </a:p>
          <a:p>
            <a:r>
              <a:rPr lang="tr-TR" baseline="0" dirty="0" smtClean="0"/>
              <a:t>Sistem </a:t>
            </a:r>
            <a:r>
              <a:rPr lang="tr-TR" b="1" baseline="0" dirty="0" smtClean="0"/>
              <a:t>eş güdüm içinde çalışan birden çok öğenin oluşturduğu</a:t>
            </a:r>
            <a:r>
              <a:rPr lang="tr-TR" baseline="0" dirty="0" smtClean="0"/>
              <a:t>, </a:t>
            </a:r>
            <a:r>
              <a:rPr lang="tr-TR" b="1" i="0" baseline="0" dirty="0" smtClean="0"/>
              <a:t>girdi ve çıktıları </a:t>
            </a:r>
            <a:r>
              <a:rPr lang="tr-TR" baseline="0" dirty="0" smtClean="0"/>
              <a:t>olan bütünü ifade eder.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7</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Özellikle</a:t>
            </a:r>
            <a:r>
              <a:rPr lang="tr-TR" baseline="0" dirty="0" smtClean="0"/>
              <a:t> suyun stratejik önemi ve suyla ilişkili bilgilerin uluslararası alandaki değeri nedeniyle sistemin ortaya çıkan veri güvenliği gereksinimlerini karşılayacak düzeyde bir veri güvenliği politikasına ihtiyacı bulunmaktadır.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70</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Mevzuat</a:t>
            </a:r>
            <a:r>
              <a:rPr lang="en-US" dirty="0" smtClean="0"/>
              <a:t> </a:t>
            </a:r>
            <a:r>
              <a:rPr lang="en-US" dirty="0" err="1" smtClean="0"/>
              <a:t>doğrultusunda</a:t>
            </a:r>
            <a:r>
              <a:rPr lang="en-US" dirty="0" smtClean="0"/>
              <a:t> </a:t>
            </a:r>
            <a:r>
              <a:rPr lang="en-US" b="1" dirty="0" err="1" smtClean="0"/>
              <a:t>suyla</a:t>
            </a:r>
            <a:r>
              <a:rPr lang="en-US" b="1" dirty="0" smtClean="0"/>
              <a:t> </a:t>
            </a:r>
            <a:r>
              <a:rPr lang="en-US" b="1" dirty="0" err="1" smtClean="0"/>
              <a:t>ilişkili</a:t>
            </a:r>
            <a:r>
              <a:rPr lang="en-US" b="1" dirty="0" smtClean="0"/>
              <a:t> </a:t>
            </a:r>
            <a:r>
              <a:rPr lang="en-US" b="1" dirty="0" err="1" smtClean="0"/>
              <a:t>görülen</a:t>
            </a:r>
            <a:r>
              <a:rPr lang="en-US" b="1" dirty="0" smtClean="0"/>
              <a:t> </a:t>
            </a:r>
            <a:r>
              <a:rPr lang="en-US" b="1" dirty="0" err="1" smtClean="0"/>
              <a:t>bazı</a:t>
            </a:r>
            <a:r>
              <a:rPr lang="en-US" b="1" dirty="0" smtClean="0"/>
              <a:t> </a:t>
            </a:r>
            <a:r>
              <a:rPr lang="en-US" b="1" dirty="0" err="1" smtClean="0"/>
              <a:t>verilerin</a:t>
            </a:r>
            <a:r>
              <a:rPr lang="en-US" b="1" dirty="0" smtClean="0"/>
              <a:t> </a:t>
            </a:r>
            <a:r>
              <a:rPr lang="en-US" b="1" dirty="0" err="1" smtClean="0"/>
              <a:t>bir</a:t>
            </a:r>
            <a:r>
              <a:rPr lang="en-US" b="1" dirty="0" smtClean="0"/>
              <a:t> </a:t>
            </a:r>
            <a:r>
              <a:rPr lang="en-US" b="1" dirty="0" err="1" smtClean="0"/>
              <a:t>çok</a:t>
            </a:r>
            <a:r>
              <a:rPr lang="en-US" b="1" dirty="0" smtClean="0"/>
              <a:t> </a:t>
            </a:r>
            <a:r>
              <a:rPr lang="en-US" b="1" dirty="0" err="1" smtClean="0"/>
              <a:t>kaynaktan</a:t>
            </a:r>
            <a:r>
              <a:rPr lang="en-US" b="1" dirty="0" smtClean="0"/>
              <a:t> </a:t>
            </a:r>
            <a:r>
              <a:rPr lang="en-US" b="1" dirty="0" err="1" smtClean="0"/>
              <a:t>farklı</a:t>
            </a:r>
            <a:r>
              <a:rPr lang="en-US" b="1" dirty="0" smtClean="0"/>
              <a:t> </a:t>
            </a:r>
            <a:r>
              <a:rPr lang="en-US" b="1" dirty="0" err="1" smtClean="0"/>
              <a:t>detay</a:t>
            </a:r>
            <a:r>
              <a:rPr lang="en-US" b="1" dirty="0" smtClean="0"/>
              <a:t> </a:t>
            </a:r>
            <a:r>
              <a:rPr lang="en-US" b="1" dirty="0" err="1" smtClean="0"/>
              <a:t>seviyelerinde</a:t>
            </a:r>
            <a:r>
              <a:rPr lang="en-US" dirty="0" smtClean="0"/>
              <a:t> </a:t>
            </a:r>
            <a:r>
              <a:rPr lang="en-US" dirty="0" err="1" smtClean="0"/>
              <a:t>temin</a:t>
            </a:r>
            <a:r>
              <a:rPr lang="en-US" dirty="0" smtClean="0"/>
              <a:t> </a:t>
            </a:r>
            <a:r>
              <a:rPr lang="en-US" dirty="0" err="1" smtClean="0"/>
              <a:t>edilebileceği</a:t>
            </a:r>
            <a:r>
              <a:rPr lang="en-US" dirty="0" smtClean="0"/>
              <a:t> </a:t>
            </a:r>
            <a:r>
              <a:rPr lang="en-US" dirty="0" err="1" smtClean="0"/>
              <a:t>görülmektedir</a:t>
            </a:r>
            <a:r>
              <a:rPr lang="en-US" dirty="0" smtClean="0"/>
              <a:t>. Bu </a:t>
            </a:r>
            <a:r>
              <a:rPr lang="en-US" dirty="0" err="1" smtClean="0"/>
              <a:t>bakımdan</a:t>
            </a:r>
            <a:r>
              <a:rPr lang="en-US" dirty="0" smtClean="0"/>
              <a:t> </a:t>
            </a:r>
            <a:r>
              <a:rPr lang="en-US" dirty="0" err="1" smtClean="0"/>
              <a:t>paydaş</a:t>
            </a:r>
            <a:r>
              <a:rPr lang="en-US" dirty="0" smtClean="0"/>
              <a:t> </a:t>
            </a:r>
            <a:r>
              <a:rPr lang="en-US" dirty="0" err="1" smtClean="0"/>
              <a:t>kurum</a:t>
            </a:r>
            <a:r>
              <a:rPr lang="en-US" dirty="0" smtClean="0"/>
              <a:t> </a:t>
            </a:r>
            <a:r>
              <a:rPr lang="en-US" dirty="0" err="1" smtClean="0"/>
              <a:t>ve</a:t>
            </a:r>
            <a:r>
              <a:rPr lang="en-US" dirty="0" smtClean="0"/>
              <a:t> </a:t>
            </a:r>
            <a:r>
              <a:rPr lang="en-US" dirty="0" err="1" smtClean="0"/>
              <a:t>kuruluşlar</a:t>
            </a:r>
            <a:r>
              <a:rPr lang="en-US" dirty="0" smtClean="0"/>
              <a:t> </a:t>
            </a:r>
            <a:r>
              <a:rPr lang="en-US" dirty="0" err="1" smtClean="0"/>
              <a:t>ile</a:t>
            </a:r>
            <a:r>
              <a:rPr lang="en-US" dirty="0" smtClean="0"/>
              <a:t> </a:t>
            </a:r>
            <a:r>
              <a:rPr lang="en-US" dirty="0" err="1" smtClean="0"/>
              <a:t>gerçekleştirilecek</a:t>
            </a:r>
            <a:r>
              <a:rPr lang="en-US" dirty="0" smtClean="0"/>
              <a:t> </a:t>
            </a:r>
            <a:r>
              <a:rPr lang="en-US" b="1" dirty="0" err="1" smtClean="0"/>
              <a:t>veri</a:t>
            </a:r>
            <a:r>
              <a:rPr lang="en-US" b="1" dirty="0" smtClean="0"/>
              <a:t> </a:t>
            </a:r>
            <a:r>
              <a:rPr lang="en-US" b="1" dirty="0" err="1" smtClean="0"/>
              <a:t>entegrasyonları</a:t>
            </a:r>
            <a:r>
              <a:rPr lang="en-US" b="1" dirty="0" smtClean="0"/>
              <a:t> </a:t>
            </a:r>
            <a:r>
              <a:rPr lang="en-US" b="1" dirty="0" err="1" smtClean="0"/>
              <a:t>konusunda</a:t>
            </a:r>
            <a:r>
              <a:rPr lang="en-US" b="1" dirty="0" smtClean="0"/>
              <a:t> </a:t>
            </a:r>
            <a:r>
              <a:rPr lang="en-US" b="1" dirty="0" err="1" smtClean="0"/>
              <a:t>izlenecek</a:t>
            </a:r>
            <a:r>
              <a:rPr lang="en-US" b="1" dirty="0" smtClean="0"/>
              <a:t> </a:t>
            </a:r>
            <a:r>
              <a:rPr lang="en-US" b="1" dirty="0" err="1" smtClean="0"/>
              <a:t>stratejiler</a:t>
            </a:r>
            <a:r>
              <a:rPr lang="en-US" b="1" dirty="0" smtClean="0"/>
              <a:t> </a:t>
            </a:r>
            <a:r>
              <a:rPr lang="en-US" dirty="0" err="1" smtClean="0"/>
              <a:t>önem</a:t>
            </a:r>
            <a:r>
              <a:rPr lang="en-US" dirty="0" smtClean="0"/>
              <a:t> </a:t>
            </a:r>
            <a:r>
              <a:rPr lang="en-US" dirty="0" err="1" smtClean="0"/>
              <a:t>kazanmaktadır</a:t>
            </a:r>
            <a:r>
              <a:rPr lang="en-US" dirty="0" smtClean="0"/>
              <a:t>. Zira </a:t>
            </a:r>
            <a:r>
              <a:rPr lang="en-US" dirty="0" err="1" smtClean="0"/>
              <a:t>bazı</a:t>
            </a:r>
            <a:r>
              <a:rPr lang="en-US" dirty="0" smtClean="0"/>
              <a:t> </a:t>
            </a:r>
            <a:r>
              <a:rPr lang="en-US" dirty="0" err="1" smtClean="0"/>
              <a:t>sistemler</a:t>
            </a:r>
            <a:r>
              <a:rPr lang="en-US" dirty="0" smtClean="0"/>
              <a:t> </a:t>
            </a:r>
            <a:r>
              <a:rPr lang="en-US" dirty="0" err="1" smtClean="0"/>
              <a:t>ihtiyaçlar</a:t>
            </a:r>
            <a:r>
              <a:rPr lang="en-US" dirty="0" smtClean="0"/>
              <a:t> </a:t>
            </a:r>
            <a:r>
              <a:rPr lang="en-US" dirty="0" err="1" smtClean="0"/>
              <a:t>doğrultusunda</a:t>
            </a:r>
            <a:r>
              <a:rPr lang="en-US" dirty="0" smtClean="0"/>
              <a:t> </a:t>
            </a:r>
            <a:r>
              <a:rPr lang="en-US" dirty="0" err="1" smtClean="0"/>
              <a:t>oluşturulmuş</a:t>
            </a:r>
            <a:r>
              <a:rPr lang="en-US" dirty="0" smtClean="0"/>
              <a:t> </a:t>
            </a:r>
            <a:r>
              <a:rPr lang="en-US" dirty="0" err="1" smtClean="0"/>
              <a:t>sistemler</a:t>
            </a:r>
            <a:r>
              <a:rPr lang="en-US" dirty="0" smtClean="0"/>
              <a:t> </a:t>
            </a:r>
            <a:r>
              <a:rPr lang="en-US" dirty="0" err="1" smtClean="0"/>
              <a:t>iken</a:t>
            </a:r>
            <a:r>
              <a:rPr lang="en-US" dirty="0" smtClean="0"/>
              <a:t> </a:t>
            </a:r>
            <a:r>
              <a:rPr lang="en-US" dirty="0" err="1" smtClean="0"/>
              <a:t>bazıları</a:t>
            </a:r>
            <a:r>
              <a:rPr lang="en-US" dirty="0" smtClean="0"/>
              <a:t> da </a:t>
            </a:r>
            <a:r>
              <a:rPr lang="en-US" dirty="0" err="1" smtClean="0"/>
              <a:t>doğrudan</a:t>
            </a:r>
            <a:r>
              <a:rPr lang="en-US" dirty="0" smtClean="0"/>
              <a:t> </a:t>
            </a:r>
            <a:r>
              <a:rPr lang="en-US" dirty="0" err="1" smtClean="0"/>
              <a:t>mevzuatla</a:t>
            </a:r>
            <a:r>
              <a:rPr lang="en-US" dirty="0" smtClean="0"/>
              <a:t> </a:t>
            </a:r>
            <a:r>
              <a:rPr lang="en-US" dirty="0" err="1" smtClean="0"/>
              <a:t>verilen</a:t>
            </a:r>
            <a:r>
              <a:rPr lang="en-US" dirty="0" smtClean="0"/>
              <a:t> </a:t>
            </a:r>
            <a:r>
              <a:rPr lang="en-US" dirty="0" err="1" smtClean="0"/>
              <a:t>yetkilere</a:t>
            </a:r>
            <a:r>
              <a:rPr lang="en-US" dirty="0" smtClean="0"/>
              <a:t> </a:t>
            </a:r>
            <a:r>
              <a:rPr lang="en-US" dirty="0" err="1" smtClean="0"/>
              <a:t>dayanmaktadır</a:t>
            </a:r>
            <a:r>
              <a:rPr lang="en-US" dirty="0" smtClean="0"/>
              <a:t>. Bu </a:t>
            </a:r>
            <a:r>
              <a:rPr lang="en-US" dirty="0" err="1" smtClean="0"/>
              <a:t>konuda</a:t>
            </a:r>
            <a:r>
              <a:rPr lang="en-US" dirty="0" smtClean="0"/>
              <a:t>, </a:t>
            </a:r>
            <a:r>
              <a:rPr lang="en-US" b="1" dirty="0" err="1" smtClean="0"/>
              <a:t>su</a:t>
            </a:r>
            <a:r>
              <a:rPr lang="en-US" b="1" dirty="0" smtClean="0"/>
              <a:t> </a:t>
            </a:r>
            <a:r>
              <a:rPr lang="en-US" b="1" dirty="0" err="1" smtClean="0"/>
              <a:t>verisinin</a:t>
            </a:r>
            <a:r>
              <a:rPr lang="en-US" b="1" dirty="0" smtClean="0"/>
              <a:t> </a:t>
            </a:r>
            <a:r>
              <a:rPr lang="en-US" b="1" dirty="0" err="1" smtClean="0"/>
              <a:t>doğrudan</a:t>
            </a:r>
            <a:r>
              <a:rPr lang="en-US" b="1" dirty="0" smtClean="0"/>
              <a:t> </a:t>
            </a:r>
            <a:r>
              <a:rPr lang="en-US" b="1" dirty="0" err="1" smtClean="0"/>
              <a:t>temin</a:t>
            </a:r>
            <a:r>
              <a:rPr lang="en-US" b="1" dirty="0" smtClean="0"/>
              <a:t> </a:t>
            </a:r>
            <a:r>
              <a:rPr lang="en-US" b="1" dirty="0" err="1" smtClean="0"/>
              <a:t>edilebildiği</a:t>
            </a:r>
            <a:r>
              <a:rPr lang="en-US" b="1" dirty="0" smtClean="0"/>
              <a:t> </a:t>
            </a:r>
            <a:r>
              <a:rPr lang="en-US" dirty="0" err="1" smtClean="0"/>
              <a:t>hizmet</a:t>
            </a:r>
            <a:r>
              <a:rPr lang="en-US" dirty="0" smtClean="0"/>
              <a:t> </a:t>
            </a:r>
            <a:r>
              <a:rPr lang="en-US" dirty="0" err="1" smtClean="0"/>
              <a:t>kuruluşlarının</a:t>
            </a:r>
            <a:r>
              <a:rPr lang="en-US" dirty="0" smtClean="0"/>
              <a:t> </a:t>
            </a:r>
            <a:r>
              <a:rPr lang="en-US" dirty="0" err="1" smtClean="0"/>
              <a:t>ilgili</a:t>
            </a:r>
            <a:r>
              <a:rPr lang="en-US" dirty="0" smtClean="0"/>
              <a:t> </a:t>
            </a:r>
            <a:r>
              <a:rPr lang="en-US" dirty="0" err="1" smtClean="0"/>
              <a:t>sistemleri</a:t>
            </a:r>
            <a:r>
              <a:rPr lang="en-US" dirty="0" smtClean="0"/>
              <a:t> </a:t>
            </a:r>
            <a:r>
              <a:rPr lang="en-US" dirty="0" err="1" smtClean="0"/>
              <a:t>ile</a:t>
            </a:r>
            <a:r>
              <a:rPr lang="en-US" dirty="0" smtClean="0"/>
              <a:t> </a:t>
            </a:r>
            <a:r>
              <a:rPr lang="en-US" dirty="0" err="1" smtClean="0"/>
              <a:t>doğrudan</a:t>
            </a:r>
            <a:r>
              <a:rPr lang="en-US" dirty="0" smtClean="0"/>
              <a:t> </a:t>
            </a:r>
            <a:r>
              <a:rPr lang="en-US" dirty="0" err="1" smtClean="0"/>
              <a:t>entegrasyon</a:t>
            </a:r>
            <a:r>
              <a:rPr lang="en-US" dirty="0" smtClean="0"/>
              <a:t> </a:t>
            </a:r>
            <a:r>
              <a:rPr lang="en-US" dirty="0" err="1" smtClean="0"/>
              <a:t>sağlanması</a:t>
            </a:r>
            <a:r>
              <a:rPr lang="en-US" dirty="0" smtClean="0"/>
              <a:t>, </a:t>
            </a:r>
            <a:r>
              <a:rPr lang="en-US" b="1" dirty="0" err="1" smtClean="0"/>
              <a:t>yerel</a:t>
            </a:r>
            <a:r>
              <a:rPr lang="en-US" b="1" dirty="0" smtClean="0"/>
              <a:t> </a:t>
            </a:r>
            <a:r>
              <a:rPr lang="en-US" b="1" dirty="0" err="1" smtClean="0"/>
              <a:t>yönetimler</a:t>
            </a:r>
            <a:r>
              <a:rPr lang="en-US" b="1" dirty="0" smtClean="0"/>
              <a:t> </a:t>
            </a:r>
            <a:r>
              <a:rPr lang="en-US" b="1" dirty="0" err="1" smtClean="0"/>
              <a:t>ve</a:t>
            </a:r>
            <a:r>
              <a:rPr lang="en-US" b="1" dirty="0" smtClean="0"/>
              <a:t> </a:t>
            </a:r>
            <a:r>
              <a:rPr lang="en-US" b="1" dirty="0" err="1" smtClean="0"/>
              <a:t>diğer</a:t>
            </a:r>
            <a:r>
              <a:rPr lang="en-US" b="1" dirty="0" smtClean="0"/>
              <a:t> </a:t>
            </a:r>
            <a:r>
              <a:rPr lang="en-US" b="1" dirty="0" err="1" smtClean="0"/>
              <a:t>kamu</a:t>
            </a:r>
            <a:r>
              <a:rPr lang="en-US" b="1" dirty="0" smtClean="0"/>
              <a:t> </a:t>
            </a:r>
            <a:r>
              <a:rPr lang="en-US" b="1" dirty="0" err="1" smtClean="0"/>
              <a:t>kuruluşlarıyla</a:t>
            </a:r>
            <a:r>
              <a:rPr lang="en-US" b="1" dirty="0" smtClean="0"/>
              <a:t> </a:t>
            </a:r>
            <a:r>
              <a:rPr lang="en-US" b="1" dirty="0" err="1" smtClean="0"/>
              <a:t>gerçekleştirilecek</a:t>
            </a:r>
            <a:r>
              <a:rPr lang="en-US" b="1" dirty="0" smtClean="0"/>
              <a:t> </a:t>
            </a:r>
            <a:r>
              <a:rPr lang="en-US" b="1" dirty="0" err="1" smtClean="0"/>
              <a:t>entegrasyonların</a:t>
            </a:r>
            <a:r>
              <a:rPr lang="en-US" b="1" dirty="0" smtClean="0"/>
              <a:t> </a:t>
            </a:r>
            <a:r>
              <a:rPr lang="en-US" b="1" dirty="0" err="1" smtClean="0"/>
              <a:t>ise</a:t>
            </a:r>
            <a:r>
              <a:rPr lang="en-US" b="1" dirty="0" smtClean="0"/>
              <a:t> </a:t>
            </a:r>
            <a:r>
              <a:rPr lang="en-US" b="1" dirty="0" err="1" smtClean="0"/>
              <a:t>mümkün</a:t>
            </a:r>
            <a:r>
              <a:rPr lang="en-US" b="1" dirty="0" smtClean="0"/>
              <a:t> </a:t>
            </a:r>
            <a:r>
              <a:rPr lang="en-US" b="1" dirty="0" err="1" smtClean="0"/>
              <a:t>olduğunca</a:t>
            </a:r>
            <a:r>
              <a:rPr lang="en-US" b="1" dirty="0" smtClean="0"/>
              <a:t> </a:t>
            </a:r>
            <a:r>
              <a:rPr lang="en-US" b="1" dirty="0" err="1" smtClean="0"/>
              <a:t>bütünleştirici</a:t>
            </a:r>
            <a:r>
              <a:rPr lang="en-US" b="1" dirty="0" smtClean="0"/>
              <a:t> </a:t>
            </a:r>
            <a:r>
              <a:rPr lang="en-US" b="1" dirty="0" err="1" smtClean="0"/>
              <a:t>ara</a:t>
            </a:r>
            <a:r>
              <a:rPr lang="en-US" b="1" dirty="0" smtClean="0"/>
              <a:t> </a:t>
            </a:r>
            <a:r>
              <a:rPr lang="en-US" b="1" dirty="0" err="1" smtClean="0"/>
              <a:t>sistemlere</a:t>
            </a:r>
            <a:r>
              <a:rPr lang="en-US" b="1" dirty="0" smtClean="0"/>
              <a:t> </a:t>
            </a:r>
            <a:r>
              <a:rPr lang="en-US" b="1" dirty="0" err="1" smtClean="0"/>
              <a:t>devredilmesi</a:t>
            </a:r>
            <a:r>
              <a:rPr lang="en-US" b="1" dirty="0" smtClean="0"/>
              <a:t> </a:t>
            </a:r>
            <a:r>
              <a:rPr lang="en-US" dirty="0" err="1" smtClean="0"/>
              <a:t>sistemin</a:t>
            </a:r>
            <a:r>
              <a:rPr lang="en-US" dirty="0" smtClean="0"/>
              <a:t> </a:t>
            </a:r>
            <a:r>
              <a:rPr lang="en-US" dirty="0" err="1" smtClean="0"/>
              <a:t>sürdürülebilirliği</a:t>
            </a:r>
            <a:r>
              <a:rPr lang="en-US" dirty="0" smtClean="0"/>
              <a:t> </a:t>
            </a:r>
            <a:r>
              <a:rPr lang="en-US" dirty="0" err="1" smtClean="0"/>
              <a:t>bakımından</a:t>
            </a:r>
            <a:r>
              <a:rPr lang="en-US" dirty="0" smtClean="0"/>
              <a:t> </a:t>
            </a:r>
            <a:r>
              <a:rPr lang="en-US" dirty="0" err="1" smtClean="0"/>
              <a:t>önemli</a:t>
            </a:r>
            <a:r>
              <a:rPr lang="en-US" dirty="0" smtClean="0"/>
              <a:t> </a:t>
            </a:r>
            <a:r>
              <a:rPr lang="en-US" dirty="0" err="1" smtClean="0"/>
              <a:t>görülmektedir</a:t>
            </a:r>
            <a:r>
              <a:rPr lang="en-US" dirty="0" smtClean="0"/>
              <a:t>.</a:t>
            </a:r>
            <a:endParaRPr lang="tr-TR" dirty="0" smtClean="0"/>
          </a:p>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71</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72</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73</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74</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75</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76</a:t>
            </a:fld>
            <a:endParaRPr lang="tr-TR" dirty="0"/>
          </a:p>
        </p:txBody>
      </p:sp>
    </p:spTree>
    <p:extLst>
      <p:ext uri="{BB962C8B-B14F-4D97-AF65-F5344CB8AC3E}">
        <p14:creationId xmlns:p14="http://schemas.microsoft.com/office/powerpoint/2010/main" val="37094181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77</a:t>
            </a:fld>
            <a:endParaRPr lang="tr-TR"/>
          </a:p>
        </p:txBody>
      </p:sp>
    </p:spTree>
    <p:extLst>
      <p:ext uri="{BB962C8B-B14F-4D97-AF65-F5344CB8AC3E}">
        <p14:creationId xmlns:p14="http://schemas.microsoft.com/office/powerpoint/2010/main" val="231936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Sistem Yaklaşımı ya da onun bir uzantısı olan </a:t>
            </a:r>
            <a:r>
              <a:rPr lang="tr-TR" b="1" dirty="0" smtClean="0"/>
              <a:t>sistem kuramı örgütleri düzenlemek ve yönetmek için </a:t>
            </a:r>
            <a:r>
              <a:rPr lang="tr-TR" dirty="0" smtClean="0"/>
              <a:t>de kullanılabilir.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Bunun için sistem planlama aşamasından</a:t>
            </a:r>
            <a:r>
              <a:rPr lang="tr-TR" baseline="0" dirty="0" smtClean="0"/>
              <a:t> itibaren </a:t>
            </a:r>
            <a:r>
              <a:rPr lang="tr-TR" b="1" baseline="0" dirty="0" smtClean="0"/>
              <a:t>tekrar eden döngüler halinde gözden geçirilerek </a:t>
            </a:r>
            <a:r>
              <a:rPr lang="tr-TR" baseline="0" dirty="0" smtClean="0"/>
              <a:t>geliştirilen </a:t>
            </a:r>
            <a:r>
              <a:rPr lang="tr-TR" b="1" baseline="0" dirty="0" smtClean="0"/>
              <a:t>vizyon doğrultusunda şekillendirilir</a:t>
            </a:r>
            <a:r>
              <a:rPr lang="tr-T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Bu doğrultuda vizyon doğrultusunda yapılacak güncellemelerin planlaması yapılır.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Buna uygun biçimde atılacak adımlara yönelik olarak mevcut durum analizi yapılır.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Uygulamaya</a:t>
            </a:r>
            <a:r>
              <a:rPr lang="tr-TR" baseline="0" dirty="0" smtClean="0"/>
              <a:t> yönelik bir tasarım planı oluşturulur.</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Bu tasarım planı uygulanarak döngü tamamlanır. Bir sonraki döngü vizyon geliştirme çalışmasıyla yeniden başlar.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8</a:t>
            </a:fld>
            <a:endParaRPr lang="tr-TR"/>
          </a:p>
        </p:txBody>
      </p:sp>
    </p:spTree>
    <p:extLst>
      <p:ext uri="{BB962C8B-B14F-4D97-AF65-F5344CB8AC3E}">
        <p14:creationId xmlns:p14="http://schemas.microsoft.com/office/powerpoint/2010/main" val="370941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smtClean="0"/>
              <a:t>Bilişim</a:t>
            </a:r>
            <a:r>
              <a:rPr lang="tr-TR" baseline="0" dirty="0" smtClean="0"/>
              <a:t> sistemleri temel olarak bilgi işleme sürecine odaklanmaktadır.</a:t>
            </a:r>
          </a:p>
          <a:p>
            <a:endParaRPr lang="tr-TR" baseline="0" dirty="0" smtClean="0"/>
          </a:p>
          <a:p>
            <a:r>
              <a:rPr lang="tr-TR" baseline="0" dirty="0" smtClean="0"/>
              <a:t>Bilgiyi toplamak, işlemek ve saklamak gibi işlevleri yerine getirir.</a:t>
            </a:r>
          </a:p>
          <a:p>
            <a:endParaRPr lang="tr-TR" baseline="0" dirty="0" smtClean="0"/>
          </a:p>
          <a:p>
            <a:r>
              <a:rPr lang="tr-TR" dirty="0" smtClean="0"/>
              <a:t>Bilişim</a:t>
            </a:r>
            <a:r>
              <a:rPr lang="tr-TR" baseline="0" dirty="0" smtClean="0"/>
              <a:t> sistemi insan kaynakları, yazılım bileşenleri, donanım bileşenleri içermektedir.</a:t>
            </a:r>
            <a:endParaRPr lang="tr-TR" dirty="0" smtClean="0"/>
          </a:p>
        </p:txBody>
      </p:sp>
      <p:sp>
        <p:nvSpPr>
          <p:cNvPr id="4" name="Slide Number Placeholder 3"/>
          <p:cNvSpPr>
            <a:spLocks noGrp="1"/>
          </p:cNvSpPr>
          <p:nvPr>
            <p:ph type="sldNum" sz="quarter" idx="10"/>
          </p:nvPr>
        </p:nvSpPr>
        <p:spPr/>
        <p:txBody>
          <a:bodyPr/>
          <a:lstStyle/>
          <a:p>
            <a:fld id="{FB0B6422-36FE-440C-9A7F-76DDC17D8E91}" type="slidenum">
              <a:rPr lang="tr-TR" smtClean="0"/>
              <a:pPr/>
              <a:t>9</a:t>
            </a:fld>
            <a:endParaRPr lang="tr-TR"/>
          </a:p>
        </p:txBody>
      </p:sp>
    </p:spTree>
    <p:extLst>
      <p:ext uri="{BB962C8B-B14F-4D97-AF65-F5344CB8AC3E}">
        <p14:creationId xmlns:p14="http://schemas.microsoft.com/office/powerpoint/2010/main" val="370941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ABE299-D216-489C-AD06-D4FD5973B001}" type="datetime1">
              <a:rPr lang="tr-TR" smtClean="0"/>
              <a:t>22.01.2019</a:t>
            </a:fld>
            <a:endParaRPr lang="tr-TR"/>
          </a:p>
        </p:txBody>
      </p:sp>
      <p:sp>
        <p:nvSpPr>
          <p:cNvPr id="5" name="Footer Placeholder 4"/>
          <p:cNvSpPr>
            <a:spLocks noGrp="1"/>
          </p:cNvSpPr>
          <p:nvPr>
            <p:ph type="ftr" sz="quarter" idx="11"/>
          </p:nvPr>
        </p:nvSpPr>
        <p:spPr/>
        <p:txBody>
          <a:bodyPr/>
          <a:lstStyle/>
          <a:p>
            <a:r>
              <a:rPr lang="tr-TR" smtClean="0"/>
              <a:t>Ulusal Su Bilgi Sistemi Müsteşarlık Makamı Sunumu</a:t>
            </a:r>
            <a:endParaRPr lang="tr-TR"/>
          </a:p>
        </p:txBody>
      </p:sp>
      <p:sp>
        <p:nvSpPr>
          <p:cNvPr id="6" name="Slide Number Placeholder 5"/>
          <p:cNvSpPr>
            <a:spLocks noGrp="1"/>
          </p:cNvSpPr>
          <p:nvPr>
            <p:ph type="sldNum" sz="quarter" idx="12"/>
          </p:nvPr>
        </p:nvSpPr>
        <p:spPr/>
        <p:txBody>
          <a:bodyPr/>
          <a:lstStyle/>
          <a:p>
            <a:fld id="{1721602E-91E3-4D30-BE6B-F2A80BA6C443}" type="slidenum">
              <a:rPr lang="tr-TR" smtClean="0"/>
              <a:pPr/>
              <a:t>‹#›</a:t>
            </a:fld>
            <a:endParaRPr lang="tr-TR"/>
          </a:p>
        </p:txBody>
      </p:sp>
    </p:spTree>
    <p:extLst>
      <p:ext uri="{BB962C8B-B14F-4D97-AF65-F5344CB8AC3E}">
        <p14:creationId xmlns:p14="http://schemas.microsoft.com/office/powerpoint/2010/main" val="41604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BB3904-B34B-4D1F-AEF0-985E38B38431}" type="datetime1">
              <a:rPr lang="tr-TR" smtClean="0"/>
              <a:t>22.01.2019</a:t>
            </a:fld>
            <a:endParaRPr lang="tr-TR"/>
          </a:p>
        </p:txBody>
      </p:sp>
      <p:sp>
        <p:nvSpPr>
          <p:cNvPr id="5" name="Footer Placeholder 4"/>
          <p:cNvSpPr>
            <a:spLocks noGrp="1"/>
          </p:cNvSpPr>
          <p:nvPr>
            <p:ph type="ftr" sz="quarter" idx="11"/>
          </p:nvPr>
        </p:nvSpPr>
        <p:spPr/>
        <p:txBody>
          <a:bodyPr/>
          <a:lstStyle/>
          <a:p>
            <a:r>
              <a:rPr lang="tr-TR" smtClean="0"/>
              <a:t>Ulusal Su Bilgi Sistemi Müsteşarlık Makamı Sunumu</a:t>
            </a:r>
            <a:endParaRPr lang="tr-TR"/>
          </a:p>
        </p:txBody>
      </p:sp>
      <p:sp>
        <p:nvSpPr>
          <p:cNvPr id="6" name="Slide Number Placeholder 5"/>
          <p:cNvSpPr>
            <a:spLocks noGrp="1"/>
          </p:cNvSpPr>
          <p:nvPr>
            <p:ph type="sldNum" sz="quarter" idx="12"/>
          </p:nvPr>
        </p:nvSpPr>
        <p:spPr/>
        <p:txBody>
          <a:bodyPr/>
          <a:lstStyle/>
          <a:p>
            <a:fld id="{1721602E-91E3-4D30-BE6B-F2A80BA6C443}" type="slidenum">
              <a:rPr lang="tr-TR" smtClean="0"/>
              <a:pPr/>
              <a:t>‹#›</a:t>
            </a:fld>
            <a:endParaRPr lang="tr-TR"/>
          </a:p>
        </p:txBody>
      </p:sp>
    </p:spTree>
    <p:extLst>
      <p:ext uri="{BB962C8B-B14F-4D97-AF65-F5344CB8AC3E}">
        <p14:creationId xmlns:p14="http://schemas.microsoft.com/office/powerpoint/2010/main" val="219847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65A83B-869C-4E03-8D0A-94B304A2C7BB}" type="datetime1">
              <a:rPr lang="tr-TR" smtClean="0"/>
              <a:t>22.01.2019</a:t>
            </a:fld>
            <a:endParaRPr lang="tr-TR"/>
          </a:p>
        </p:txBody>
      </p:sp>
      <p:sp>
        <p:nvSpPr>
          <p:cNvPr id="5" name="Footer Placeholder 4"/>
          <p:cNvSpPr>
            <a:spLocks noGrp="1"/>
          </p:cNvSpPr>
          <p:nvPr>
            <p:ph type="ftr" sz="quarter" idx="11"/>
          </p:nvPr>
        </p:nvSpPr>
        <p:spPr/>
        <p:txBody>
          <a:bodyPr/>
          <a:lstStyle/>
          <a:p>
            <a:r>
              <a:rPr lang="tr-TR" smtClean="0"/>
              <a:t>Ulusal Su Bilgi Sistemi Müsteşarlık Makamı Sunumu</a:t>
            </a:r>
            <a:endParaRPr lang="tr-TR"/>
          </a:p>
        </p:txBody>
      </p:sp>
      <p:sp>
        <p:nvSpPr>
          <p:cNvPr id="6" name="Slide Number Placeholder 5"/>
          <p:cNvSpPr>
            <a:spLocks noGrp="1"/>
          </p:cNvSpPr>
          <p:nvPr>
            <p:ph type="sldNum" sz="quarter" idx="12"/>
          </p:nvPr>
        </p:nvSpPr>
        <p:spPr/>
        <p:txBody>
          <a:bodyPr/>
          <a:lstStyle/>
          <a:p>
            <a:fld id="{1721602E-91E3-4D30-BE6B-F2A80BA6C443}" type="slidenum">
              <a:rPr lang="tr-TR" smtClean="0"/>
              <a:pPr/>
              <a:t>‹#›</a:t>
            </a:fld>
            <a:endParaRPr lang="tr-TR"/>
          </a:p>
        </p:txBody>
      </p:sp>
    </p:spTree>
    <p:extLst>
      <p:ext uri="{BB962C8B-B14F-4D97-AF65-F5344CB8AC3E}">
        <p14:creationId xmlns:p14="http://schemas.microsoft.com/office/powerpoint/2010/main" val="405662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6E822D-825F-4A9B-9AAE-0B808F6ED83A}" type="datetime1">
              <a:rPr lang="tr-TR" smtClean="0"/>
              <a:t>22.01.2019</a:t>
            </a:fld>
            <a:endParaRPr lang="tr-TR"/>
          </a:p>
        </p:txBody>
      </p:sp>
      <p:sp>
        <p:nvSpPr>
          <p:cNvPr id="5" name="Footer Placeholder 4"/>
          <p:cNvSpPr>
            <a:spLocks noGrp="1"/>
          </p:cNvSpPr>
          <p:nvPr>
            <p:ph type="ftr" sz="quarter" idx="11"/>
          </p:nvPr>
        </p:nvSpPr>
        <p:spPr/>
        <p:txBody>
          <a:bodyPr/>
          <a:lstStyle/>
          <a:p>
            <a:r>
              <a:rPr lang="tr-TR" smtClean="0"/>
              <a:t>Ulusal Su Bilgi Sistemi Müsteşarlık Makamı Sunumu</a:t>
            </a:r>
            <a:endParaRPr lang="tr-TR"/>
          </a:p>
        </p:txBody>
      </p:sp>
      <p:sp>
        <p:nvSpPr>
          <p:cNvPr id="6" name="Slide Number Placeholder 5"/>
          <p:cNvSpPr>
            <a:spLocks noGrp="1"/>
          </p:cNvSpPr>
          <p:nvPr>
            <p:ph type="sldNum" sz="quarter" idx="12"/>
          </p:nvPr>
        </p:nvSpPr>
        <p:spPr/>
        <p:txBody>
          <a:bodyPr/>
          <a:lstStyle/>
          <a:p>
            <a:fld id="{1721602E-91E3-4D30-BE6B-F2A80BA6C443}" type="slidenum">
              <a:rPr lang="tr-TR" smtClean="0"/>
              <a:pPr/>
              <a:t>‹#›</a:t>
            </a:fld>
            <a:endParaRPr lang="tr-TR"/>
          </a:p>
        </p:txBody>
      </p:sp>
    </p:spTree>
    <p:extLst>
      <p:ext uri="{BB962C8B-B14F-4D97-AF65-F5344CB8AC3E}">
        <p14:creationId xmlns:p14="http://schemas.microsoft.com/office/powerpoint/2010/main" val="238526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0107BF-4911-4669-A9C3-386457E480CD}" type="datetime1">
              <a:rPr lang="tr-TR" smtClean="0"/>
              <a:t>22.01.2019</a:t>
            </a:fld>
            <a:endParaRPr lang="tr-TR"/>
          </a:p>
        </p:txBody>
      </p:sp>
      <p:sp>
        <p:nvSpPr>
          <p:cNvPr id="5" name="Footer Placeholder 4"/>
          <p:cNvSpPr>
            <a:spLocks noGrp="1"/>
          </p:cNvSpPr>
          <p:nvPr>
            <p:ph type="ftr" sz="quarter" idx="11"/>
          </p:nvPr>
        </p:nvSpPr>
        <p:spPr/>
        <p:txBody>
          <a:bodyPr/>
          <a:lstStyle/>
          <a:p>
            <a:r>
              <a:rPr lang="tr-TR" smtClean="0"/>
              <a:t>Ulusal Su Bilgi Sistemi Müsteşarlık Makamı Sunumu</a:t>
            </a:r>
            <a:endParaRPr lang="tr-TR"/>
          </a:p>
        </p:txBody>
      </p:sp>
      <p:sp>
        <p:nvSpPr>
          <p:cNvPr id="6" name="Slide Number Placeholder 5"/>
          <p:cNvSpPr>
            <a:spLocks noGrp="1"/>
          </p:cNvSpPr>
          <p:nvPr>
            <p:ph type="sldNum" sz="quarter" idx="12"/>
          </p:nvPr>
        </p:nvSpPr>
        <p:spPr/>
        <p:txBody>
          <a:bodyPr/>
          <a:lstStyle/>
          <a:p>
            <a:fld id="{1721602E-91E3-4D30-BE6B-F2A80BA6C443}" type="slidenum">
              <a:rPr lang="tr-TR" smtClean="0"/>
              <a:pPr/>
              <a:t>‹#›</a:t>
            </a:fld>
            <a:endParaRPr lang="tr-TR"/>
          </a:p>
        </p:txBody>
      </p:sp>
    </p:spTree>
    <p:extLst>
      <p:ext uri="{BB962C8B-B14F-4D97-AF65-F5344CB8AC3E}">
        <p14:creationId xmlns:p14="http://schemas.microsoft.com/office/powerpoint/2010/main" val="316438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1A47AF-92BE-49D1-9281-E66F0C6EDDE9}" type="datetime1">
              <a:rPr lang="tr-TR" smtClean="0"/>
              <a:t>22.01.2019</a:t>
            </a:fld>
            <a:endParaRPr lang="tr-TR"/>
          </a:p>
        </p:txBody>
      </p:sp>
      <p:sp>
        <p:nvSpPr>
          <p:cNvPr id="6" name="Footer Placeholder 5"/>
          <p:cNvSpPr>
            <a:spLocks noGrp="1"/>
          </p:cNvSpPr>
          <p:nvPr>
            <p:ph type="ftr" sz="quarter" idx="11"/>
          </p:nvPr>
        </p:nvSpPr>
        <p:spPr/>
        <p:txBody>
          <a:bodyPr/>
          <a:lstStyle/>
          <a:p>
            <a:r>
              <a:rPr lang="tr-TR" smtClean="0"/>
              <a:t>Ulusal Su Bilgi Sistemi Müsteşarlık Makamı Sunumu</a:t>
            </a:r>
            <a:endParaRPr lang="tr-TR"/>
          </a:p>
        </p:txBody>
      </p:sp>
      <p:sp>
        <p:nvSpPr>
          <p:cNvPr id="7" name="Slide Number Placeholder 6"/>
          <p:cNvSpPr>
            <a:spLocks noGrp="1"/>
          </p:cNvSpPr>
          <p:nvPr>
            <p:ph type="sldNum" sz="quarter" idx="12"/>
          </p:nvPr>
        </p:nvSpPr>
        <p:spPr/>
        <p:txBody>
          <a:bodyPr/>
          <a:lstStyle/>
          <a:p>
            <a:fld id="{1721602E-91E3-4D30-BE6B-F2A80BA6C443}" type="slidenum">
              <a:rPr lang="tr-TR" smtClean="0"/>
              <a:pPr/>
              <a:t>‹#›</a:t>
            </a:fld>
            <a:endParaRPr lang="tr-TR"/>
          </a:p>
        </p:txBody>
      </p:sp>
    </p:spTree>
    <p:extLst>
      <p:ext uri="{BB962C8B-B14F-4D97-AF65-F5344CB8AC3E}">
        <p14:creationId xmlns:p14="http://schemas.microsoft.com/office/powerpoint/2010/main" val="244943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E81CBA-F929-4914-8CFB-C7BEC44BFC9A}" type="datetime1">
              <a:rPr lang="tr-TR" smtClean="0"/>
              <a:t>22.01.2019</a:t>
            </a:fld>
            <a:endParaRPr lang="tr-TR"/>
          </a:p>
        </p:txBody>
      </p:sp>
      <p:sp>
        <p:nvSpPr>
          <p:cNvPr id="8" name="Footer Placeholder 7"/>
          <p:cNvSpPr>
            <a:spLocks noGrp="1"/>
          </p:cNvSpPr>
          <p:nvPr>
            <p:ph type="ftr" sz="quarter" idx="11"/>
          </p:nvPr>
        </p:nvSpPr>
        <p:spPr/>
        <p:txBody>
          <a:bodyPr/>
          <a:lstStyle/>
          <a:p>
            <a:r>
              <a:rPr lang="tr-TR" smtClean="0"/>
              <a:t>Ulusal Su Bilgi Sistemi Müsteşarlık Makamı Sunumu</a:t>
            </a:r>
            <a:endParaRPr lang="tr-TR"/>
          </a:p>
        </p:txBody>
      </p:sp>
      <p:sp>
        <p:nvSpPr>
          <p:cNvPr id="9" name="Slide Number Placeholder 8"/>
          <p:cNvSpPr>
            <a:spLocks noGrp="1"/>
          </p:cNvSpPr>
          <p:nvPr>
            <p:ph type="sldNum" sz="quarter" idx="12"/>
          </p:nvPr>
        </p:nvSpPr>
        <p:spPr/>
        <p:txBody>
          <a:bodyPr/>
          <a:lstStyle/>
          <a:p>
            <a:fld id="{1721602E-91E3-4D30-BE6B-F2A80BA6C443}" type="slidenum">
              <a:rPr lang="tr-TR" smtClean="0"/>
              <a:pPr/>
              <a:t>‹#›</a:t>
            </a:fld>
            <a:endParaRPr lang="tr-TR"/>
          </a:p>
        </p:txBody>
      </p:sp>
    </p:spTree>
    <p:extLst>
      <p:ext uri="{BB962C8B-B14F-4D97-AF65-F5344CB8AC3E}">
        <p14:creationId xmlns:p14="http://schemas.microsoft.com/office/powerpoint/2010/main" val="340578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005C3F-9553-4475-AF5E-932182623A59}" type="datetime1">
              <a:rPr lang="tr-TR" smtClean="0"/>
              <a:t>22.01.2019</a:t>
            </a:fld>
            <a:endParaRPr lang="tr-TR"/>
          </a:p>
        </p:txBody>
      </p:sp>
      <p:sp>
        <p:nvSpPr>
          <p:cNvPr id="4" name="Footer Placeholder 3"/>
          <p:cNvSpPr>
            <a:spLocks noGrp="1"/>
          </p:cNvSpPr>
          <p:nvPr>
            <p:ph type="ftr" sz="quarter" idx="11"/>
          </p:nvPr>
        </p:nvSpPr>
        <p:spPr/>
        <p:txBody>
          <a:bodyPr/>
          <a:lstStyle/>
          <a:p>
            <a:r>
              <a:rPr lang="tr-TR" smtClean="0"/>
              <a:t>Ulusal Su Bilgi Sistemi Müsteşarlık Makamı Sunumu</a:t>
            </a:r>
            <a:endParaRPr lang="tr-TR"/>
          </a:p>
        </p:txBody>
      </p:sp>
      <p:sp>
        <p:nvSpPr>
          <p:cNvPr id="5" name="Slide Number Placeholder 4"/>
          <p:cNvSpPr>
            <a:spLocks noGrp="1"/>
          </p:cNvSpPr>
          <p:nvPr>
            <p:ph type="sldNum" sz="quarter" idx="12"/>
          </p:nvPr>
        </p:nvSpPr>
        <p:spPr/>
        <p:txBody>
          <a:bodyPr/>
          <a:lstStyle/>
          <a:p>
            <a:fld id="{1721602E-91E3-4D30-BE6B-F2A80BA6C443}" type="slidenum">
              <a:rPr lang="tr-TR" smtClean="0"/>
              <a:pPr/>
              <a:t>‹#›</a:t>
            </a:fld>
            <a:endParaRPr lang="tr-TR"/>
          </a:p>
        </p:txBody>
      </p:sp>
    </p:spTree>
    <p:extLst>
      <p:ext uri="{BB962C8B-B14F-4D97-AF65-F5344CB8AC3E}">
        <p14:creationId xmlns:p14="http://schemas.microsoft.com/office/powerpoint/2010/main" val="166815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E46F5-768A-447F-B742-277FE81D37F7}" type="datetime1">
              <a:rPr lang="tr-TR" smtClean="0"/>
              <a:t>22.01.2019</a:t>
            </a:fld>
            <a:endParaRPr lang="tr-TR"/>
          </a:p>
        </p:txBody>
      </p:sp>
      <p:sp>
        <p:nvSpPr>
          <p:cNvPr id="3" name="Footer Placeholder 2"/>
          <p:cNvSpPr>
            <a:spLocks noGrp="1"/>
          </p:cNvSpPr>
          <p:nvPr>
            <p:ph type="ftr" sz="quarter" idx="11"/>
          </p:nvPr>
        </p:nvSpPr>
        <p:spPr/>
        <p:txBody>
          <a:bodyPr/>
          <a:lstStyle/>
          <a:p>
            <a:r>
              <a:rPr lang="tr-TR" smtClean="0"/>
              <a:t>Ulusal Su Bilgi Sistemi Müsteşarlık Makamı Sunumu</a:t>
            </a:r>
            <a:endParaRPr lang="tr-TR"/>
          </a:p>
        </p:txBody>
      </p:sp>
      <p:sp>
        <p:nvSpPr>
          <p:cNvPr id="4" name="Slide Number Placeholder 3"/>
          <p:cNvSpPr>
            <a:spLocks noGrp="1"/>
          </p:cNvSpPr>
          <p:nvPr>
            <p:ph type="sldNum" sz="quarter" idx="12"/>
          </p:nvPr>
        </p:nvSpPr>
        <p:spPr/>
        <p:txBody>
          <a:bodyPr/>
          <a:lstStyle/>
          <a:p>
            <a:fld id="{1721602E-91E3-4D30-BE6B-F2A80BA6C443}" type="slidenum">
              <a:rPr lang="tr-TR" smtClean="0"/>
              <a:pPr/>
              <a:t>‹#›</a:t>
            </a:fld>
            <a:endParaRPr lang="tr-TR"/>
          </a:p>
        </p:txBody>
      </p:sp>
    </p:spTree>
    <p:extLst>
      <p:ext uri="{BB962C8B-B14F-4D97-AF65-F5344CB8AC3E}">
        <p14:creationId xmlns:p14="http://schemas.microsoft.com/office/powerpoint/2010/main" val="199083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2A6AF-2C8E-4DE7-9719-41A8810E0255}" type="datetime1">
              <a:rPr lang="tr-TR" smtClean="0"/>
              <a:t>22.01.2019</a:t>
            </a:fld>
            <a:endParaRPr lang="tr-TR"/>
          </a:p>
        </p:txBody>
      </p:sp>
      <p:sp>
        <p:nvSpPr>
          <p:cNvPr id="6" name="Footer Placeholder 5"/>
          <p:cNvSpPr>
            <a:spLocks noGrp="1"/>
          </p:cNvSpPr>
          <p:nvPr>
            <p:ph type="ftr" sz="quarter" idx="11"/>
          </p:nvPr>
        </p:nvSpPr>
        <p:spPr/>
        <p:txBody>
          <a:bodyPr/>
          <a:lstStyle/>
          <a:p>
            <a:r>
              <a:rPr lang="tr-TR" smtClean="0"/>
              <a:t>Ulusal Su Bilgi Sistemi Müsteşarlık Makamı Sunumu</a:t>
            </a:r>
            <a:endParaRPr lang="tr-TR"/>
          </a:p>
        </p:txBody>
      </p:sp>
      <p:sp>
        <p:nvSpPr>
          <p:cNvPr id="7" name="Slide Number Placeholder 6"/>
          <p:cNvSpPr>
            <a:spLocks noGrp="1"/>
          </p:cNvSpPr>
          <p:nvPr>
            <p:ph type="sldNum" sz="quarter" idx="12"/>
          </p:nvPr>
        </p:nvSpPr>
        <p:spPr/>
        <p:txBody>
          <a:bodyPr/>
          <a:lstStyle/>
          <a:p>
            <a:fld id="{1721602E-91E3-4D30-BE6B-F2A80BA6C443}" type="slidenum">
              <a:rPr lang="tr-TR" smtClean="0"/>
              <a:pPr/>
              <a:t>‹#›</a:t>
            </a:fld>
            <a:endParaRPr lang="tr-TR"/>
          </a:p>
        </p:txBody>
      </p:sp>
    </p:spTree>
    <p:extLst>
      <p:ext uri="{BB962C8B-B14F-4D97-AF65-F5344CB8AC3E}">
        <p14:creationId xmlns:p14="http://schemas.microsoft.com/office/powerpoint/2010/main" val="25132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4EAE6-ACDF-421E-81E0-13D639069B25}" type="datetime1">
              <a:rPr lang="tr-TR" smtClean="0"/>
              <a:t>22.01.2019</a:t>
            </a:fld>
            <a:endParaRPr lang="tr-TR"/>
          </a:p>
        </p:txBody>
      </p:sp>
      <p:sp>
        <p:nvSpPr>
          <p:cNvPr id="6" name="Footer Placeholder 5"/>
          <p:cNvSpPr>
            <a:spLocks noGrp="1"/>
          </p:cNvSpPr>
          <p:nvPr>
            <p:ph type="ftr" sz="quarter" idx="11"/>
          </p:nvPr>
        </p:nvSpPr>
        <p:spPr/>
        <p:txBody>
          <a:bodyPr/>
          <a:lstStyle/>
          <a:p>
            <a:r>
              <a:rPr lang="tr-TR" smtClean="0"/>
              <a:t>Ulusal Su Bilgi Sistemi Müsteşarlık Makamı Sunumu</a:t>
            </a:r>
            <a:endParaRPr lang="tr-TR"/>
          </a:p>
        </p:txBody>
      </p:sp>
      <p:sp>
        <p:nvSpPr>
          <p:cNvPr id="7" name="Slide Number Placeholder 6"/>
          <p:cNvSpPr>
            <a:spLocks noGrp="1"/>
          </p:cNvSpPr>
          <p:nvPr>
            <p:ph type="sldNum" sz="quarter" idx="12"/>
          </p:nvPr>
        </p:nvSpPr>
        <p:spPr/>
        <p:txBody>
          <a:bodyPr/>
          <a:lstStyle/>
          <a:p>
            <a:fld id="{1721602E-91E3-4D30-BE6B-F2A80BA6C443}" type="slidenum">
              <a:rPr lang="tr-TR" smtClean="0"/>
              <a:pPr/>
              <a:t>‹#›</a:t>
            </a:fld>
            <a:endParaRPr lang="tr-TR"/>
          </a:p>
        </p:txBody>
      </p:sp>
    </p:spTree>
    <p:extLst>
      <p:ext uri="{BB962C8B-B14F-4D97-AF65-F5344CB8AC3E}">
        <p14:creationId xmlns:p14="http://schemas.microsoft.com/office/powerpoint/2010/main" val="85505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C0D77-5013-4E22-871F-DBFB2918580F}" type="datetime1">
              <a:rPr lang="tr-TR" smtClean="0"/>
              <a:t>22.01.2019</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Ulusal Su Bilgi Sistemi Müsteşarlık Makamı Sunumu</a:t>
            </a:r>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1602E-91E3-4D30-BE6B-F2A80BA6C443}" type="slidenum">
              <a:rPr lang="tr-TR" smtClean="0"/>
              <a:pPr/>
              <a:t>‹#›</a:t>
            </a:fld>
            <a:endParaRPr lang="tr-TR"/>
          </a:p>
        </p:txBody>
      </p:sp>
    </p:spTree>
    <p:extLst>
      <p:ext uri="{BB962C8B-B14F-4D97-AF65-F5344CB8AC3E}">
        <p14:creationId xmlns:p14="http://schemas.microsoft.com/office/powerpoint/2010/main" val="118775638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17.jpeg"/><Relationship Id="rId3" Type="http://schemas.openxmlformats.org/officeDocument/2006/relationships/image" Target="../media/image4.jpg"/><Relationship Id="rId7" Type="http://schemas.openxmlformats.org/officeDocument/2006/relationships/diagramData" Target="../diagrams/data10.xml"/><Relationship Id="rId12"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0.xml"/><Relationship Id="rId5" Type="http://schemas.openxmlformats.org/officeDocument/2006/relationships/image" Target="../media/image3.gif"/><Relationship Id="rId10" Type="http://schemas.openxmlformats.org/officeDocument/2006/relationships/diagramColors" Target="../diagrams/colors10.xml"/><Relationship Id="rId4" Type="http://schemas.openxmlformats.org/officeDocument/2006/relationships/image" Target="../media/image5.jpg"/><Relationship Id="rId9" Type="http://schemas.openxmlformats.org/officeDocument/2006/relationships/diagramQuickStyle" Target="../diagrams/quickStyle10.xml"/><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20.jpg"/><Relationship Id="rId3" Type="http://schemas.openxmlformats.org/officeDocument/2006/relationships/image" Target="../media/image4.jpg"/><Relationship Id="rId7" Type="http://schemas.openxmlformats.org/officeDocument/2006/relationships/diagramData" Target="../diagrams/data11.xml"/><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1.xml"/><Relationship Id="rId5" Type="http://schemas.openxmlformats.org/officeDocument/2006/relationships/image" Target="../media/image3.gif"/><Relationship Id="rId10" Type="http://schemas.openxmlformats.org/officeDocument/2006/relationships/diagramColors" Target="../diagrams/colors11.xml"/><Relationship Id="rId4" Type="http://schemas.openxmlformats.org/officeDocument/2006/relationships/image" Target="../media/image5.jpg"/><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image" Target="../media/image4.jpg"/><Relationship Id="rId7" Type="http://schemas.openxmlformats.org/officeDocument/2006/relationships/diagramData" Target="../diagrams/data12.xml"/><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2.xml"/><Relationship Id="rId5" Type="http://schemas.openxmlformats.org/officeDocument/2006/relationships/image" Target="../media/image3.gif"/><Relationship Id="rId10" Type="http://schemas.openxmlformats.org/officeDocument/2006/relationships/diagramColors" Target="../diagrams/colors12.xml"/><Relationship Id="rId4" Type="http://schemas.openxmlformats.org/officeDocument/2006/relationships/image" Target="../media/image5.jpg"/><Relationship Id="rId9"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18" Type="http://schemas.openxmlformats.org/officeDocument/2006/relationships/diagramLayout" Target="../diagrams/layout15.xml"/><Relationship Id="rId3" Type="http://schemas.openxmlformats.org/officeDocument/2006/relationships/image" Target="../media/image4.jpg"/><Relationship Id="rId21" Type="http://schemas.microsoft.com/office/2007/relationships/diagramDrawing" Target="../diagrams/drawing15.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diagramData" Target="../diagrams/data15.xml"/><Relationship Id="rId2" Type="http://schemas.openxmlformats.org/officeDocument/2006/relationships/notesSlide" Target="../notesSlides/notesSlide14.xml"/><Relationship Id="rId16" Type="http://schemas.microsoft.com/office/2007/relationships/diagramDrawing" Target="../diagrams/drawing14.xml"/><Relationship Id="rId20" Type="http://schemas.openxmlformats.org/officeDocument/2006/relationships/diagramColors" Target="../diagrams/colors15.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3.xml"/><Relationship Id="rId5" Type="http://schemas.openxmlformats.org/officeDocument/2006/relationships/image" Target="../media/image3.gif"/><Relationship Id="rId15" Type="http://schemas.openxmlformats.org/officeDocument/2006/relationships/diagramColors" Target="../diagrams/colors14.xml"/><Relationship Id="rId10" Type="http://schemas.openxmlformats.org/officeDocument/2006/relationships/diagramColors" Target="../diagrams/colors13.xml"/><Relationship Id="rId19" Type="http://schemas.openxmlformats.org/officeDocument/2006/relationships/diagramQuickStyle" Target="../diagrams/quickStyle15.xml"/><Relationship Id="rId4" Type="http://schemas.openxmlformats.org/officeDocument/2006/relationships/image" Target="../media/image5.jpg"/><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23.png"/><Relationship Id="rId3" Type="http://schemas.openxmlformats.org/officeDocument/2006/relationships/image" Target="../media/image4.jpg"/><Relationship Id="rId7" Type="http://schemas.openxmlformats.org/officeDocument/2006/relationships/diagramData" Target="../diagrams/data16.xml"/><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6.xml"/><Relationship Id="rId5" Type="http://schemas.openxmlformats.org/officeDocument/2006/relationships/image" Target="../media/image3.gif"/><Relationship Id="rId10" Type="http://schemas.openxmlformats.org/officeDocument/2006/relationships/diagramColors" Target="../diagrams/colors16.xml"/><Relationship Id="rId4" Type="http://schemas.openxmlformats.org/officeDocument/2006/relationships/image" Target="../media/image5.jpg"/><Relationship Id="rId9" Type="http://schemas.openxmlformats.org/officeDocument/2006/relationships/diagramQuickStyle" Target="../diagrams/quickStyle16.xml"/><Relationship Id="rId1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image" Target="../media/image4.jpg"/><Relationship Id="rId7" Type="http://schemas.openxmlformats.org/officeDocument/2006/relationships/diagramData" Target="../diagrams/data17.xml"/><Relationship Id="rId12"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7.xml"/><Relationship Id="rId5" Type="http://schemas.openxmlformats.org/officeDocument/2006/relationships/image" Target="../media/image3.gif"/><Relationship Id="rId10" Type="http://schemas.openxmlformats.org/officeDocument/2006/relationships/diagramColors" Target="../diagrams/colors17.xml"/><Relationship Id="rId4" Type="http://schemas.openxmlformats.org/officeDocument/2006/relationships/image" Target="../media/image5.jpg"/><Relationship Id="rId9"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image" Target="../media/image4.jpg"/><Relationship Id="rId7" Type="http://schemas.openxmlformats.org/officeDocument/2006/relationships/diagramData" Target="../diagrams/data18.xml"/><Relationship Id="rId12" Type="http://schemas.openxmlformats.org/officeDocument/2006/relationships/diagramData" Target="../diagrams/data19.xml"/><Relationship Id="rId2" Type="http://schemas.openxmlformats.org/officeDocument/2006/relationships/notesSlide" Target="../notesSlides/notesSlide18.xml"/><Relationship Id="rId16" Type="http://schemas.microsoft.com/office/2007/relationships/diagramDrawing" Target="../diagrams/drawing19.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8.xml"/><Relationship Id="rId5" Type="http://schemas.openxmlformats.org/officeDocument/2006/relationships/image" Target="../media/image3.gif"/><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image" Target="../media/image5.jpg"/><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diagramData" Target="../diagrams/data21.xml"/><Relationship Id="rId3" Type="http://schemas.openxmlformats.org/officeDocument/2006/relationships/image" Target="../media/image4.jpg"/><Relationship Id="rId7" Type="http://schemas.openxmlformats.org/officeDocument/2006/relationships/diagramData" Target="../diagrams/data20.xml"/><Relationship Id="rId12" Type="http://schemas.openxmlformats.org/officeDocument/2006/relationships/image" Target="../media/image28.jpg"/><Relationship Id="rId17" Type="http://schemas.microsoft.com/office/2007/relationships/diagramDrawing" Target="../diagrams/drawing21.xml"/><Relationship Id="rId2" Type="http://schemas.openxmlformats.org/officeDocument/2006/relationships/notesSlide" Target="../notesSlides/notesSlide19.xml"/><Relationship Id="rId16" Type="http://schemas.openxmlformats.org/officeDocument/2006/relationships/diagramColors" Target="../diagrams/colors21.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20.xml"/><Relationship Id="rId5" Type="http://schemas.openxmlformats.org/officeDocument/2006/relationships/image" Target="../media/image3.gif"/><Relationship Id="rId15" Type="http://schemas.openxmlformats.org/officeDocument/2006/relationships/diagramQuickStyle" Target="../diagrams/quickStyle21.xml"/><Relationship Id="rId10" Type="http://schemas.openxmlformats.org/officeDocument/2006/relationships/diagramColors" Target="../diagrams/colors20.xml"/><Relationship Id="rId4" Type="http://schemas.openxmlformats.org/officeDocument/2006/relationships/image" Target="../media/image5.jpg"/><Relationship Id="rId9" Type="http://schemas.openxmlformats.org/officeDocument/2006/relationships/diagramQuickStyle" Target="../diagrams/quickStyle20.xml"/><Relationship Id="rId1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4.jp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2.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gif"/><Relationship Id="rId10" Type="http://schemas.openxmlformats.org/officeDocument/2006/relationships/diagramData" Target="../diagrams/data2.xml"/><Relationship Id="rId4" Type="http://schemas.openxmlformats.org/officeDocument/2006/relationships/image" Target="../media/image5.jpg"/><Relationship Id="rId9" Type="http://schemas.microsoft.com/office/2007/relationships/diagramDrawing" Target="../diagrams/drawing1.xml"/><Relationship Id="rId14" Type="http://schemas.microsoft.com/office/2007/relationships/diagramDrawing" Target="../diagrams/drawing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3" Type="http://schemas.openxmlformats.org/officeDocument/2006/relationships/image" Target="../media/image4.jpg"/><Relationship Id="rId7" Type="http://schemas.openxmlformats.org/officeDocument/2006/relationships/diagramData" Target="../diagrams/data22.xml"/><Relationship Id="rId12" Type="http://schemas.openxmlformats.org/officeDocument/2006/relationships/diagramData" Target="../diagrams/data23.xml"/><Relationship Id="rId2" Type="http://schemas.openxmlformats.org/officeDocument/2006/relationships/notesSlide" Target="../notesSlides/notesSlide20.xml"/><Relationship Id="rId16" Type="http://schemas.microsoft.com/office/2007/relationships/diagramDrawing" Target="../diagrams/drawing23.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22.xml"/><Relationship Id="rId5" Type="http://schemas.openxmlformats.org/officeDocument/2006/relationships/image" Target="../media/image3.gif"/><Relationship Id="rId15" Type="http://schemas.openxmlformats.org/officeDocument/2006/relationships/diagramColors" Target="../diagrams/colors23.xml"/><Relationship Id="rId10" Type="http://schemas.openxmlformats.org/officeDocument/2006/relationships/diagramColors" Target="../diagrams/colors22.xml"/><Relationship Id="rId4" Type="http://schemas.openxmlformats.org/officeDocument/2006/relationships/image" Target="../media/image5.jpg"/><Relationship Id="rId9" Type="http://schemas.openxmlformats.org/officeDocument/2006/relationships/diagramQuickStyle" Target="../diagrams/quickStyle22.xml"/><Relationship Id="rId14" Type="http://schemas.openxmlformats.org/officeDocument/2006/relationships/diagramQuickStyle" Target="../diagrams/quickStyle2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image" Target="../media/image30.png"/><Relationship Id="rId3" Type="http://schemas.openxmlformats.org/officeDocument/2006/relationships/image" Target="../media/image4.jpg"/><Relationship Id="rId7" Type="http://schemas.openxmlformats.org/officeDocument/2006/relationships/diagramData" Target="../diagrams/data24.xml"/><Relationship Id="rId12"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24.xml"/><Relationship Id="rId5" Type="http://schemas.openxmlformats.org/officeDocument/2006/relationships/image" Target="../media/image3.gif"/><Relationship Id="rId10" Type="http://schemas.openxmlformats.org/officeDocument/2006/relationships/diagramColors" Target="../diagrams/colors24.xml"/><Relationship Id="rId4" Type="http://schemas.openxmlformats.org/officeDocument/2006/relationships/image" Target="../media/image5.jpg"/><Relationship Id="rId9" Type="http://schemas.openxmlformats.org/officeDocument/2006/relationships/diagramQuickStyle" Target="../diagrams/quickStyle24.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diagramLayout" Target="../diagrams/layout26.xml"/><Relationship Id="rId3" Type="http://schemas.openxmlformats.org/officeDocument/2006/relationships/image" Target="../media/image4.jpg"/><Relationship Id="rId7" Type="http://schemas.openxmlformats.org/officeDocument/2006/relationships/diagramData" Target="../diagrams/data25.xml"/><Relationship Id="rId12" Type="http://schemas.openxmlformats.org/officeDocument/2006/relationships/diagramData" Target="../diagrams/data26.xml"/><Relationship Id="rId2" Type="http://schemas.openxmlformats.org/officeDocument/2006/relationships/notesSlide" Target="../notesSlides/notesSlide22.xml"/><Relationship Id="rId16" Type="http://schemas.microsoft.com/office/2007/relationships/diagramDrawing" Target="../diagrams/drawing26.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25.xml"/><Relationship Id="rId5" Type="http://schemas.openxmlformats.org/officeDocument/2006/relationships/image" Target="../media/image3.gif"/><Relationship Id="rId15" Type="http://schemas.openxmlformats.org/officeDocument/2006/relationships/diagramColors" Target="../diagrams/colors26.xml"/><Relationship Id="rId10" Type="http://schemas.openxmlformats.org/officeDocument/2006/relationships/diagramColors" Target="../diagrams/colors25.xml"/><Relationship Id="rId4" Type="http://schemas.openxmlformats.org/officeDocument/2006/relationships/image" Target="../media/image5.jpg"/><Relationship Id="rId9" Type="http://schemas.openxmlformats.org/officeDocument/2006/relationships/diagramQuickStyle" Target="../diagrams/quickStyle25.xml"/><Relationship Id="rId14" Type="http://schemas.openxmlformats.org/officeDocument/2006/relationships/diagramQuickStyle" Target="../diagrams/quickStyle26.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image" Target="../media/image4.jpg"/><Relationship Id="rId7" Type="http://schemas.openxmlformats.org/officeDocument/2006/relationships/diagramData" Target="../diagrams/data27.xml"/><Relationship Id="rId12" Type="http://schemas.openxmlformats.org/officeDocument/2006/relationships/hyperlink" Target="20150806%20USBS%20MEVZUAT%20ENVANTERI.xls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27.xml"/><Relationship Id="rId5" Type="http://schemas.openxmlformats.org/officeDocument/2006/relationships/image" Target="../media/image3.gif"/><Relationship Id="rId10" Type="http://schemas.openxmlformats.org/officeDocument/2006/relationships/diagramColors" Target="../diagrams/colors27.xml"/><Relationship Id="rId4" Type="http://schemas.openxmlformats.org/officeDocument/2006/relationships/image" Target="../media/image5.jpg"/><Relationship Id="rId9" Type="http://schemas.openxmlformats.org/officeDocument/2006/relationships/diagramQuickStyle" Target="../diagrams/quickStyle2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image" Target="../media/image4.jpg"/><Relationship Id="rId7" Type="http://schemas.openxmlformats.org/officeDocument/2006/relationships/diagramData" Target="../diagrams/data2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28.xml"/><Relationship Id="rId5" Type="http://schemas.openxmlformats.org/officeDocument/2006/relationships/image" Target="../media/image3.gif"/><Relationship Id="rId10" Type="http://schemas.openxmlformats.org/officeDocument/2006/relationships/diagramColors" Target="../diagrams/colors28.xml"/><Relationship Id="rId4" Type="http://schemas.openxmlformats.org/officeDocument/2006/relationships/image" Target="../media/image5.jpg"/><Relationship Id="rId9" Type="http://schemas.openxmlformats.org/officeDocument/2006/relationships/diagramQuickStyle" Target="../diagrams/quickStyle28.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9.xml"/><Relationship Id="rId13" Type="http://schemas.openxmlformats.org/officeDocument/2006/relationships/diagramLayout" Target="../diagrams/layout30.xml"/><Relationship Id="rId3" Type="http://schemas.openxmlformats.org/officeDocument/2006/relationships/image" Target="../media/image4.jpg"/><Relationship Id="rId7" Type="http://schemas.openxmlformats.org/officeDocument/2006/relationships/diagramData" Target="../diagrams/data29.xml"/><Relationship Id="rId12" Type="http://schemas.openxmlformats.org/officeDocument/2006/relationships/diagramData" Target="../diagrams/data30.xml"/><Relationship Id="rId2" Type="http://schemas.openxmlformats.org/officeDocument/2006/relationships/notesSlide" Target="../notesSlides/notesSlide25.xml"/><Relationship Id="rId16" Type="http://schemas.microsoft.com/office/2007/relationships/diagramDrawing" Target="../diagrams/drawing30.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29.xml"/><Relationship Id="rId5" Type="http://schemas.openxmlformats.org/officeDocument/2006/relationships/image" Target="../media/image3.gif"/><Relationship Id="rId15" Type="http://schemas.openxmlformats.org/officeDocument/2006/relationships/diagramColors" Target="../diagrams/colors30.xml"/><Relationship Id="rId10" Type="http://schemas.openxmlformats.org/officeDocument/2006/relationships/diagramColors" Target="../diagrams/colors29.xml"/><Relationship Id="rId4" Type="http://schemas.openxmlformats.org/officeDocument/2006/relationships/image" Target="../media/image5.jpg"/><Relationship Id="rId9" Type="http://schemas.openxmlformats.org/officeDocument/2006/relationships/diagramQuickStyle" Target="../diagrams/quickStyle29.xml"/><Relationship Id="rId14" Type="http://schemas.openxmlformats.org/officeDocument/2006/relationships/diagramQuickStyle" Target="../diagrams/quickStyle30.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1.xml"/><Relationship Id="rId13" Type="http://schemas.openxmlformats.org/officeDocument/2006/relationships/diagramLayout" Target="../diagrams/layout32.xml"/><Relationship Id="rId3" Type="http://schemas.openxmlformats.org/officeDocument/2006/relationships/image" Target="../media/image4.jpg"/><Relationship Id="rId7" Type="http://schemas.openxmlformats.org/officeDocument/2006/relationships/diagramData" Target="../diagrams/data31.xml"/><Relationship Id="rId12" Type="http://schemas.openxmlformats.org/officeDocument/2006/relationships/diagramData" Target="../diagrams/data32.xml"/><Relationship Id="rId2" Type="http://schemas.openxmlformats.org/officeDocument/2006/relationships/notesSlide" Target="../notesSlides/notesSlide27.xml"/><Relationship Id="rId16" Type="http://schemas.microsoft.com/office/2007/relationships/diagramDrawing" Target="../diagrams/drawing32.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31.xml"/><Relationship Id="rId5" Type="http://schemas.openxmlformats.org/officeDocument/2006/relationships/image" Target="../media/image3.gif"/><Relationship Id="rId15" Type="http://schemas.openxmlformats.org/officeDocument/2006/relationships/diagramColors" Target="../diagrams/colors32.xml"/><Relationship Id="rId10" Type="http://schemas.openxmlformats.org/officeDocument/2006/relationships/diagramColors" Target="../diagrams/colors31.xml"/><Relationship Id="rId4" Type="http://schemas.openxmlformats.org/officeDocument/2006/relationships/image" Target="../media/image5.jpg"/><Relationship Id="rId9" Type="http://schemas.openxmlformats.org/officeDocument/2006/relationships/diagramQuickStyle" Target="../diagrams/quickStyle31.xml"/><Relationship Id="rId14" Type="http://schemas.openxmlformats.org/officeDocument/2006/relationships/diagramQuickStyle" Target="../diagrams/quickStyle3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3.xml"/><Relationship Id="rId13" Type="http://schemas.openxmlformats.org/officeDocument/2006/relationships/diagramLayout" Target="../diagrams/layout34.xml"/><Relationship Id="rId3" Type="http://schemas.openxmlformats.org/officeDocument/2006/relationships/image" Target="../media/image4.jpg"/><Relationship Id="rId7" Type="http://schemas.openxmlformats.org/officeDocument/2006/relationships/diagramData" Target="../diagrams/data33.xml"/><Relationship Id="rId12" Type="http://schemas.openxmlformats.org/officeDocument/2006/relationships/diagramData" Target="../diagrams/data34.xml"/><Relationship Id="rId2" Type="http://schemas.openxmlformats.org/officeDocument/2006/relationships/notesSlide" Target="../notesSlides/notesSlide28.xml"/><Relationship Id="rId16" Type="http://schemas.microsoft.com/office/2007/relationships/diagramDrawing" Target="../diagrams/drawing34.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33.xml"/><Relationship Id="rId5" Type="http://schemas.openxmlformats.org/officeDocument/2006/relationships/image" Target="../media/image3.gif"/><Relationship Id="rId15" Type="http://schemas.openxmlformats.org/officeDocument/2006/relationships/diagramColors" Target="../diagrams/colors34.xml"/><Relationship Id="rId10" Type="http://schemas.openxmlformats.org/officeDocument/2006/relationships/diagramColors" Target="../diagrams/colors33.xml"/><Relationship Id="rId4" Type="http://schemas.openxmlformats.org/officeDocument/2006/relationships/image" Target="../media/image5.jpg"/><Relationship Id="rId9" Type="http://schemas.openxmlformats.org/officeDocument/2006/relationships/diagramQuickStyle" Target="../diagrams/quickStyle33.xml"/><Relationship Id="rId14" Type="http://schemas.openxmlformats.org/officeDocument/2006/relationships/diagramQuickStyle" Target="../diagrams/quickStyle34.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35.xml"/><Relationship Id="rId13" Type="http://schemas.openxmlformats.org/officeDocument/2006/relationships/diagramLayout" Target="../diagrams/layout36.xml"/><Relationship Id="rId3" Type="http://schemas.openxmlformats.org/officeDocument/2006/relationships/image" Target="../media/image4.jpg"/><Relationship Id="rId7" Type="http://schemas.openxmlformats.org/officeDocument/2006/relationships/diagramData" Target="../diagrams/data35.xml"/><Relationship Id="rId12" Type="http://schemas.openxmlformats.org/officeDocument/2006/relationships/diagramData" Target="../diagrams/data36.xml"/><Relationship Id="rId2" Type="http://schemas.openxmlformats.org/officeDocument/2006/relationships/notesSlide" Target="../notesSlides/notesSlide29.xml"/><Relationship Id="rId16" Type="http://schemas.microsoft.com/office/2007/relationships/diagramDrawing" Target="../diagrams/drawing36.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35.xml"/><Relationship Id="rId5" Type="http://schemas.openxmlformats.org/officeDocument/2006/relationships/image" Target="../media/image3.gif"/><Relationship Id="rId15" Type="http://schemas.openxmlformats.org/officeDocument/2006/relationships/diagramColors" Target="../diagrams/colors36.xml"/><Relationship Id="rId10" Type="http://schemas.openxmlformats.org/officeDocument/2006/relationships/diagramColors" Target="../diagrams/colors35.xml"/><Relationship Id="rId4" Type="http://schemas.openxmlformats.org/officeDocument/2006/relationships/image" Target="../media/image5.jpg"/><Relationship Id="rId9" Type="http://schemas.openxmlformats.org/officeDocument/2006/relationships/diagramQuickStyle" Target="../diagrams/quickStyle35.xml"/><Relationship Id="rId14" Type="http://schemas.openxmlformats.org/officeDocument/2006/relationships/diagramQuickStyle" Target="../diagrams/quickStyle3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37.xml"/><Relationship Id="rId13" Type="http://schemas.openxmlformats.org/officeDocument/2006/relationships/diagramLayout" Target="../diagrams/layout38.xml"/><Relationship Id="rId3" Type="http://schemas.openxmlformats.org/officeDocument/2006/relationships/image" Target="../media/image4.jpg"/><Relationship Id="rId7" Type="http://schemas.openxmlformats.org/officeDocument/2006/relationships/diagramData" Target="../diagrams/data37.xml"/><Relationship Id="rId12" Type="http://schemas.openxmlformats.org/officeDocument/2006/relationships/diagramData" Target="../diagrams/data38.xml"/><Relationship Id="rId2" Type="http://schemas.openxmlformats.org/officeDocument/2006/relationships/notesSlide" Target="../notesSlides/notesSlide30.xml"/><Relationship Id="rId16" Type="http://schemas.microsoft.com/office/2007/relationships/diagramDrawing" Target="../diagrams/drawing38.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37.xml"/><Relationship Id="rId5" Type="http://schemas.openxmlformats.org/officeDocument/2006/relationships/image" Target="../media/image3.gif"/><Relationship Id="rId15" Type="http://schemas.openxmlformats.org/officeDocument/2006/relationships/diagramColors" Target="../diagrams/colors38.xml"/><Relationship Id="rId10" Type="http://schemas.openxmlformats.org/officeDocument/2006/relationships/diagramColors" Target="../diagrams/colors37.xml"/><Relationship Id="rId4" Type="http://schemas.openxmlformats.org/officeDocument/2006/relationships/image" Target="../media/image5.jpg"/><Relationship Id="rId9" Type="http://schemas.openxmlformats.org/officeDocument/2006/relationships/diagramQuickStyle" Target="../diagrams/quickStyle37.xml"/><Relationship Id="rId14" Type="http://schemas.openxmlformats.org/officeDocument/2006/relationships/diagramQuickStyle" Target="../diagrams/quickStyle38.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39.xml"/><Relationship Id="rId13" Type="http://schemas.openxmlformats.org/officeDocument/2006/relationships/diagramLayout" Target="../diagrams/layout40.xml"/><Relationship Id="rId3" Type="http://schemas.openxmlformats.org/officeDocument/2006/relationships/image" Target="../media/image4.jpg"/><Relationship Id="rId7" Type="http://schemas.openxmlformats.org/officeDocument/2006/relationships/diagramData" Target="../diagrams/data39.xml"/><Relationship Id="rId12" Type="http://schemas.openxmlformats.org/officeDocument/2006/relationships/diagramData" Target="../diagrams/data40.xml"/><Relationship Id="rId2" Type="http://schemas.openxmlformats.org/officeDocument/2006/relationships/notesSlide" Target="../notesSlides/notesSlide31.xml"/><Relationship Id="rId16" Type="http://schemas.microsoft.com/office/2007/relationships/diagramDrawing" Target="../diagrams/drawing40.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39.xml"/><Relationship Id="rId5" Type="http://schemas.openxmlformats.org/officeDocument/2006/relationships/image" Target="../media/image3.gif"/><Relationship Id="rId15" Type="http://schemas.openxmlformats.org/officeDocument/2006/relationships/diagramColors" Target="../diagrams/colors40.xml"/><Relationship Id="rId10" Type="http://schemas.openxmlformats.org/officeDocument/2006/relationships/diagramColors" Target="../diagrams/colors39.xml"/><Relationship Id="rId4" Type="http://schemas.openxmlformats.org/officeDocument/2006/relationships/image" Target="../media/image5.jpg"/><Relationship Id="rId9" Type="http://schemas.openxmlformats.org/officeDocument/2006/relationships/diagramQuickStyle" Target="../diagrams/quickStyle39.xml"/><Relationship Id="rId14" Type="http://schemas.openxmlformats.org/officeDocument/2006/relationships/diagramQuickStyle" Target="../diagrams/quickStyle40.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41.xml"/><Relationship Id="rId13" Type="http://schemas.openxmlformats.org/officeDocument/2006/relationships/diagramLayout" Target="../diagrams/layout42.xml"/><Relationship Id="rId3" Type="http://schemas.openxmlformats.org/officeDocument/2006/relationships/image" Target="../media/image4.jpg"/><Relationship Id="rId7" Type="http://schemas.openxmlformats.org/officeDocument/2006/relationships/diagramData" Target="../diagrams/data41.xml"/><Relationship Id="rId12" Type="http://schemas.openxmlformats.org/officeDocument/2006/relationships/diagramData" Target="../diagrams/data42.xml"/><Relationship Id="rId2" Type="http://schemas.openxmlformats.org/officeDocument/2006/relationships/notesSlide" Target="../notesSlides/notesSlide32.xml"/><Relationship Id="rId16" Type="http://schemas.microsoft.com/office/2007/relationships/diagramDrawing" Target="../diagrams/drawing42.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41.xml"/><Relationship Id="rId5" Type="http://schemas.openxmlformats.org/officeDocument/2006/relationships/image" Target="../media/image3.gif"/><Relationship Id="rId15" Type="http://schemas.openxmlformats.org/officeDocument/2006/relationships/diagramColors" Target="../diagrams/colors42.xml"/><Relationship Id="rId10" Type="http://schemas.openxmlformats.org/officeDocument/2006/relationships/diagramColors" Target="../diagrams/colors41.xml"/><Relationship Id="rId4" Type="http://schemas.openxmlformats.org/officeDocument/2006/relationships/image" Target="../media/image5.jpg"/><Relationship Id="rId9" Type="http://schemas.openxmlformats.org/officeDocument/2006/relationships/diagramQuickStyle" Target="../diagrams/quickStyle41.xml"/><Relationship Id="rId14" Type="http://schemas.openxmlformats.org/officeDocument/2006/relationships/diagramQuickStyle" Target="../diagrams/quickStyle4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3.xml"/><Relationship Id="rId13" Type="http://schemas.openxmlformats.org/officeDocument/2006/relationships/diagramLayout" Target="../diagrams/layout44.xml"/><Relationship Id="rId3" Type="http://schemas.openxmlformats.org/officeDocument/2006/relationships/image" Target="../media/image4.jpg"/><Relationship Id="rId7" Type="http://schemas.openxmlformats.org/officeDocument/2006/relationships/diagramData" Target="../diagrams/data43.xml"/><Relationship Id="rId12" Type="http://schemas.openxmlformats.org/officeDocument/2006/relationships/diagramData" Target="../diagrams/data44.xml"/><Relationship Id="rId2" Type="http://schemas.openxmlformats.org/officeDocument/2006/relationships/notesSlide" Target="../notesSlides/notesSlide33.xml"/><Relationship Id="rId16" Type="http://schemas.microsoft.com/office/2007/relationships/diagramDrawing" Target="../diagrams/drawing44.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43.xml"/><Relationship Id="rId5" Type="http://schemas.openxmlformats.org/officeDocument/2006/relationships/image" Target="../media/image3.gif"/><Relationship Id="rId15" Type="http://schemas.openxmlformats.org/officeDocument/2006/relationships/diagramColors" Target="../diagrams/colors44.xml"/><Relationship Id="rId10" Type="http://schemas.openxmlformats.org/officeDocument/2006/relationships/diagramColors" Target="../diagrams/colors43.xml"/><Relationship Id="rId4" Type="http://schemas.openxmlformats.org/officeDocument/2006/relationships/image" Target="../media/image5.jpg"/><Relationship Id="rId9" Type="http://schemas.openxmlformats.org/officeDocument/2006/relationships/diagramQuickStyle" Target="../diagrams/quickStyle43.xml"/><Relationship Id="rId14" Type="http://schemas.openxmlformats.org/officeDocument/2006/relationships/diagramQuickStyle" Target="../diagrams/quickStyle44.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45.xml"/><Relationship Id="rId13" Type="http://schemas.openxmlformats.org/officeDocument/2006/relationships/diagramLayout" Target="../diagrams/layout46.xml"/><Relationship Id="rId3" Type="http://schemas.openxmlformats.org/officeDocument/2006/relationships/image" Target="../media/image4.jpg"/><Relationship Id="rId7" Type="http://schemas.openxmlformats.org/officeDocument/2006/relationships/diagramData" Target="../diagrams/data45.xml"/><Relationship Id="rId12" Type="http://schemas.openxmlformats.org/officeDocument/2006/relationships/diagramData" Target="../diagrams/data46.xml"/><Relationship Id="rId2" Type="http://schemas.openxmlformats.org/officeDocument/2006/relationships/notesSlide" Target="../notesSlides/notesSlide34.xml"/><Relationship Id="rId16" Type="http://schemas.microsoft.com/office/2007/relationships/diagramDrawing" Target="../diagrams/drawing46.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45.xml"/><Relationship Id="rId5" Type="http://schemas.openxmlformats.org/officeDocument/2006/relationships/image" Target="../media/image3.gif"/><Relationship Id="rId15" Type="http://schemas.openxmlformats.org/officeDocument/2006/relationships/diagramColors" Target="../diagrams/colors46.xml"/><Relationship Id="rId10" Type="http://schemas.openxmlformats.org/officeDocument/2006/relationships/diagramColors" Target="../diagrams/colors45.xml"/><Relationship Id="rId4" Type="http://schemas.openxmlformats.org/officeDocument/2006/relationships/image" Target="../media/image5.jpg"/><Relationship Id="rId9" Type="http://schemas.openxmlformats.org/officeDocument/2006/relationships/diagramQuickStyle" Target="../diagrams/quickStyle45.xml"/><Relationship Id="rId14" Type="http://schemas.openxmlformats.org/officeDocument/2006/relationships/diagramQuickStyle" Target="../diagrams/quickStyle46.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47.xml"/><Relationship Id="rId13" Type="http://schemas.openxmlformats.org/officeDocument/2006/relationships/diagramLayout" Target="../diagrams/layout48.xml"/><Relationship Id="rId3" Type="http://schemas.openxmlformats.org/officeDocument/2006/relationships/image" Target="../media/image4.jpg"/><Relationship Id="rId7" Type="http://schemas.openxmlformats.org/officeDocument/2006/relationships/diagramData" Target="../diagrams/data47.xml"/><Relationship Id="rId12" Type="http://schemas.openxmlformats.org/officeDocument/2006/relationships/diagramData" Target="../diagrams/data48.xml"/><Relationship Id="rId2" Type="http://schemas.openxmlformats.org/officeDocument/2006/relationships/notesSlide" Target="../notesSlides/notesSlide35.xml"/><Relationship Id="rId16" Type="http://schemas.microsoft.com/office/2007/relationships/diagramDrawing" Target="../diagrams/drawing48.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47.xml"/><Relationship Id="rId5" Type="http://schemas.openxmlformats.org/officeDocument/2006/relationships/image" Target="../media/image3.gif"/><Relationship Id="rId15" Type="http://schemas.openxmlformats.org/officeDocument/2006/relationships/diagramColors" Target="../diagrams/colors48.xml"/><Relationship Id="rId10" Type="http://schemas.openxmlformats.org/officeDocument/2006/relationships/diagramColors" Target="../diagrams/colors47.xml"/><Relationship Id="rId4" Type="http://schemas.openxmlformats.org/officeDocument/2006/relationships/image" Target="../media/image5.jpg"/><Relationship Id="rId9" Type="http://schemas.openxmlformats.org/officeDocument/2006/relationships/diagramQuickStyle" Target="../diagrams/quickStyle47.xml"/><Relationship Id="rId14" Type="http://schemas.openxmlformats.org/officeDocument/2006/relationships/diagramQuickStyle" Target="../diagrams/quickStyle48.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49.xml"/><Relationship Id="rId13" Type="http://schemas.openxmlformats.org/officeDocument/2006/relationships/diagramLayout" Target="../diagrams/layout50.xml"/><Relationship Id="rId3" Type="http://schemas.openxmlformats.org/officeDocument/2006/relationships/image" Target="../media/image4.jpg"/><Relationship Id="rId7" Type="http://schemas.openxmlformats.org/officeDocument/2006/relationships/diagramData" Target="../diagrams/data49.xml"/><Relationship Id="rId12" Type="http://schemas.openxmlformats.org/officeDocument/2006/relationships/diagramData" Target="../diagrams/data50.xml"/><Relationship Id="rId2" Type="http://schemas.openxmlformats.org/officeDocument/2006/relationships/notesSlide" Target="../notesSlides/notesSlide36.xml"/><Relationship Id="rId16" Type="http://schemas.microsoft.com/office/2007/relationships/diagramDrawing" Target="../diagrams/drawing50.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49.xml"/><Relationship Id="rId5" Type="http://schemas.openxmlformats.org/officeDocument/2006/relationships/image" Target="../media/image3.gif"/><Relationship Id="rId15" Type="http://schemas.openxmlformats.org/officeDocument/2006/relationships/diagramColors" Target="../diagrams/colors50.xml"/><Relationship Id="rId10" Type="http://schemas.openxmlformats.org/officeDocument/2006/relationships/diagramColors" Target="../diagrams/colors49.xml"/><Relationship Id="rId4" Type="http://schemas.openxmlformats.org/officeDocument/2006/relationships/image" Target="../media/image5.jpg"/><Relationship Id="rId9" Type="http://schemas.openxmlformats.org/officeDocument/2006/relationships/diagramQuickStyle" Target="../diagrams/quickStyle49.xml"/><Relationship Id="rId14" Type="http://schemas.openxmlformats.org/officeDocument/2006/relationships/diagramQuickStyle" Target="../diagrams/quickStyle50.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51.xml"/><Relationship Id="rId13" Type="http://schemas.openxmlformats.org/officeDocument/2006/relationships/diagramLayout" Target="../diagrams/layout52.xml"/><Relationship Id="rId3" Type="http://schemas.openxmlformats.org/officeDocument/2006/relationships/image" Target="../media/image4.jpg"/><Relationship Id="rId7" Type="http://schemas.openxmlformats.org/officeDocument/2006/relationships/diagramData" Target="../diagrams/data51.xml"/><Relationship Id="rId12" Type="http://schemas.openxmlformats.org/officeDocument/2006/relationships/diagramData" Target="../diagrams/data52.xml"/><Relationship Id="rId2" Type="http://schemas.openxmlformats.org/officeDocument/2006/relationships/notesSlide" Target="../notesSlides/notesSlide37.xml"/><Relationship Id="rId16" Type="http://schemas.microsoft.com/office/2007/relationships/diagramDrawing" Target="../diagrams/drawing52.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51.xml"/><Relationship Id="rId5" Type="http://schemas.openxmlformats.org/officeDocument/2006/relationships/image" Target="../media/image3.gif"/><Relationship Id="rId15" Type="http://schemas.openxmlformats.org/officeDocument/2006/relationships/diagramColors" Target="../diagrams/colors52.xml"/><Relationship Id="rId10" Type="http://schemas.openxmlformats.org/officeDocument/2006/relationships/diagramColors" Target="../diagrams/colors51.xml"/><Relationship Id="rId4" Type="http://schemas.openxmlformats.org/officeDocument/2006/relationships/image" Target="../media/image5.jpg"/><Relationship Id="rId9" Type="http://schemas.openxmlformats.org/officeDocument/2006/relationships/diagramQuickStyle" Target="../diagrams/quickStyle51.xml"/><Relationship Id="rId14" Type="http://schemas.openxmlformats.org/officeDocument/2006/relationships/diagramQuickStyle" Target="../diagrams/quickStyle5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53.xml"/><Relationship Id="rId13" Type="http://schemas.openxmlformats.org/officeDocument/2006/relationships/diagramLayout" Target="../diagrams/layout54.xml"/><Relationship Id="rId3" Type="http://schemas.openxmlformats.org/officeDocument/2006/relationships/image" Target="../media/image4.jpg"/><Relationship Id="rId7" Type="http://schemas.openxmlformats.org/officeDocument/2006/relationships/diagramData" Target="../diagrams/data53.xml"/><Relationship Id="rId12" Type="http://schemas.openxmlformats.org/officeDocument/2006/relationships/diagramData" Target="../diagrams/data54.xml"/><Relationship Id="rId2" Type="http://schemas.openxmlformats.org/officeDocument/2006/relationships/notesSlide" Target="../notesSlides/notesSlide38.xml"/><Relationship Id="rId16" Type="http://schemas.microsoft.com/office/2007/relationships/diagramDrawing" Target="../diagrams/drawing54.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53.xml"/><Relationship Id="rId5" Type="http://schemas.openxmlformats.org/officeDocument/2006/relationships/image" Target="../media/image3.gif"/><Relationship Id="rId15" Type="http://schemas.openxmlformats.org/officeDocument/2006/relationships/diagramColors" Target="../diagrams/colors54.xml"/><Relationship Id="rId10" Type="http://schemas.openxmlformats.org/officeDocument/2006/relationships/diagramColors" Target="../diagrams/colors53.xml"/><Relationship Id="rId4" Type="http://schemas.openxmlformats.org/officeDocument/2006/relationships/image" Target="../media/image5.jpg"/><Relationship Id="rId9" Type="http://schemas.openxmlformats.org/officeDocument/2006/relationships/diagramQuickStyle" Target="../diagrams/quickStyle53.xml"/><Relationship Id="rId14" Type="http://schemas.openxmlformats.org/officeDocument/2006/relationships/diagramQuickStyle" Target="../diagrams/quickStyle54.xml"/></Relationships>
</file>

<file path=ppt/slides/_rels/slide39.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diagramQuickStyle" Target="../diagrams/quickStyle56.xml"/><Relationship Id="rId18" Type="http://schemas.openxmlformats.org/officeDocument/2006/relationships/diagramQuickStyle" Target="../diagrams/quickStyle57.xml"/><Relationship Id="rId3" Type="http://schemas.openxmlformats.org/officeDocument/2006/relationships/diagramData" Target="../diagrams/data55.xml"/><Relationship Id="rId7" Type="http://schemas.microsoft.com/office/2007/relationships/diagramDrawing" Target="../diagrams/drawing55.xml"/><Relationship Id="rId12" Type="http://schemas.openxmlformats.org/officeDocument/2006/relationships/diagramLayout" Target="../diagrams/layout56.xml"/><Relationship Id="rId17" Type="http://schemas.openxmlformats.org/officeDocument/2006/relationships/diagramLayout" Target="../diagrams/layout57.xml"/><Relationship Id="rId2" Type="http://schemas.openxmlformats.org/officeDocument/2006/relationships/notesSlide" Target="../notesSlides/notesSlide39.xml"/><Relationship Id="rId16" Type="http://schemas.openxmlformats.org/officeDocument/2006/relationships/diagramData" Target="../diagrams/data57.xml"/><Relationship Id="rId20" Type="http://schemas.microsoft.com/office/2007/relationships/diagramDrawing" Target="../diagrams/drawing57.xml"/><Relationship Id="rId1" Type="http://schemas.openxmlformats.org/officeDocument/2006/relationships/slideLayout" Target="../slideLayouts/slideLayout2.xml"/><Relationship Id="rId6" Type="http://schemas.openxmlformats.org/officeDocument/2006/relationships/diagramColors" Target="../diagrams/colors55.xml"/><Relationship Id="rId11" Type="http://schemas.openxmlformats.org/officeDocument/2006/relationships/diagramData" Target="../diagrams/data56.xml"/><Relationship Id="rId5" Type="http://schemas.openxmlformats.org/officeDocument/2006/relationships/diagramQuickStyle" Target="../diagrams/quickStyle55.xml"/><Relationship Id="rId15" Type="http://schemas.microsoft.com/office/2007/relationships/diagramDrawing" Target="../diagrams/drawing56.xml"/><Relationship Id="rId10" Type="http://schemas.openxmlformats.org/officeDocument/2006/relationships/image" Target="../media/image2.png"/><Relationship Id="rId19" Type="http://schemas.openxmlformats.org/officeDocument/2006/relationships/diagramColors" Target="../diagrams/colors57.xml"/><Relationship Id="rId4" Type="http://schemas.openxmlformats.org/officeDocument/2006/relationships/diagramLayout" Target="../diagrams/layout55.xml"/><Relationship Id="rId9" Type="http://schemas.openxmlformats.org/officeDocument/2006/relationships/image" Target="../media/image3.gif"/><Relationship Id="rId14" Type="http://schemas.openxmlformats.org/officeDocument/2006/relationships/diagramColors" Target="../diagrams/colors56.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0.jpeg"/><Relationship Id="rId3" Type="http://schemas.openxmlformats.org/officeDocument/2006/relationships/image" Target="../media/image4.jpg"/><Relationship Id="rId7" Type="http://schemas.openxmlformats.org/officeDocument/2006/relationships/diagramColors" Target="../diagrams/colors3.xml"/><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2.png"/><Relationship Id="rId5" Type="http://schemas.openxmlformats.org/officeDocument/2006/relationships/diagramLayout" Target="../diagrams/layout3.xml"/><Relationship Id="rId10" Type="http://schemas.openxmlformats.org/officeDocument/2006/relationships/image" Target="../media/image3.gif"/><Relationship Id="rId4" Type="http://schemas.openxmlformats.org/officeDocument/2006/relationships/diagramData" Target="../diagrams/data3.xml"/><Relationship Id="rId9" Type="http://schemas.openxmlformats.org/officeDocument/2006/relationships/image" Target="../media/image5.jpg"/><Relationship Id="rId14" Type="http://schemas.openxmlformats.org/officeDocument/2006/relationships/image" Target="../media/image11.jpeg"/></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58.xml"/><Relationship Id="rId13" Type="http://schemas.openxmlformats.org/officeDocument/2006/relationships/diagramLayout" Target="../diagrams/layout59.xml"/><Relationship Id="rId3" Type="http://schemas.openxmlformats.org/officeDocument/2006/relationships/image" Target="../media/image4.jpg"/><Relationship Id="rId7" Type="http://schemas.openxmlformats.org/officeDocument/2006/relationships/diagramData" Target="../diagrams/data58.xml"/><Relationship Id="rId12" Type="http://schemas.openxmlformats.org/officeDocument/2006/relationships/diagramData" Target="../diagrams/data59.xml"/><Relationship Id="rId2" Type="http://schemas.openxmlformats.org/officeDocument/2006/relationships/notesSlide" Target="../notesSlides/notesSlide40.xml"/><Relationship Id="rId16" Type="http://schemas.microsoft.com/office/2007/relationships/diagramDrawing" Target="../diagrams/drawing59.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58.xml"/><Relationship Id="rId5" Type="http://schemas.openxmlformats.org/officeDocument/2006/relationships/image" Target="../media/image3.gif"/><Relationship Id="rId15" Type="http://schemas.openxmlformats.org/officeDocument/2006/relationships/diagramColors" Target="../diagrams/colors59.xml"/><Relationship Id="rId10" Type="http://schemas.openxmlformats.org/officeDocument/2006/relationships/diagramColors" Target="../diagrams/colors58.xml"/><Relationship Id="rId4" Type="http://schemas.openxmlformats.org/officeDocument/2006/relationships/image" Target="../media/image5.jpg"/><Relationship Id="rId9" Type="http://schemas.openxmlformats.org/officeDocument/2006/relationships/diagramQuickStyle" Target="../diagrams/quickStyle58.xml"/><Relationship Id="rId14" Type="http://schemas.openxmlformats.org/officeDocument/2006/relationships/diagramQuickStyle" Target="../diagrams/quickStyle59.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60.xml"/><Relationship Id="rId13" Type="http://schemas.openxmlformats.org/officeDocument/2006/relationships/diagramLayout" Target="../diagrams/layout61.xml"/><Relationship Id="rId3" Type="http://schemas.openxmlformats.org/officeDocument/2006/relationships/image" Target="../media/image4.jpg"/><Relationship Id="rId7" Type="http://schemas.openxmlformats.org/officeDocument/2006/relationships/diagramData" Target="../diagrams/data60.xml"/><Relationship Id="rId12" Type="http://schemas.openxmlformats.org/officeDocument/2006/relationships/diagramData" Target="../diagrams/data61.xml"/><Relationship Id="rId2" Type="http://schemas.openxmlformats.org/officeDocument/2006/relationships/notesSlide" Target="../notesSlides/notesSlide42.xml"/><Relationship Id="rId16" Type="http://schemas.microsoft.com/office/2007/relationships/diagramDrawing" Target="../diagrams/drawing61.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60.xml"/><Relationship Id="rId5" Type="http://schemas.openxmlformats.org/officeDocument/2006/relationships/image" Target="../media/image3.gif"/><Relationship Id="rId15" Type="http://schemas.openxmlformats.org/officeDocument/2006/relationships/diagramColors" Target="../diagrams/colors61.xml"/><Relationship Id="rId10" Type="http://schemas.openxmlformats.org/officeDocument/2006/relationships/diagramColors" Target="../diagrams/colors60.xml"/><Relationship Id="rId4" Type="http://schemas.openxmlformats.org/officeDocument/2006/relationships/image" Target="../media/image5.jpg"/><Relationship Id="rId9" Type="http://schemas.openxmlformats.org/officeDocument/2006/relationships/diagramQuickStyle" Target="../diagrams/quickStyle60.xml"/><Relationship Id="rId14" Type="http://schemas.openxmlformats.org/officeDocument/2006/relationships/diagramQuickStyle" Target="../diagrams/quickStyle61.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62.xml"/><Relationship Id="rId13" Type="http://schemas.openxmlformats.org/officeDocument/2006/relationships/diagramLayout" Target="../diagrams/layout63.xml"/><Relationship Id="rId3" Type="http://schemas.openxmlformats.org/officeDocument/2006/relationships/image" Target="../media/image4.jpg"/><Relationship Id="rId7" Type="http://schemas.openxmlformats.org/officeDocument/2006/relationships/diagramData" Target="../diagrams/data62.xml"/><Relationship Id="rId12" Type="http://schemas.openxmlformats.org/officeDocument/2006/relationships/diagramData" Target="../diagrams/data63.xml"/><Relationship Id="rId2" Type="http://schemas.openxmlformats.org/officeDocument/2006/relationships/notesSlide" Target="../notesSlides/notesSlide43.xml"/><Relationship Id="rId16" Type="http://schemas.microsoft.com/office/2007/relationships/diagramDrawing" Target="../diagrams/drawing63.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62.xml"/><Relationship Id="rId5" Type="http://schemas.openxmlformats.org/officeDocument/2006/relationships/image" Target="../media/image3.gif"/><Relationship Id="rId15" Type="http://schemas.openxmlformats.org/officeDocument/2006/relationships/diagramColors" Target="../diagrams/colors63.xml"/><Relationship Id="rId10" Type="http://schemas.openxmlformats.org/officeDocument/2006/relationships/diagramColors" Target="../diagrams/colors62.xml"/><Relationship Id="rId4" Type="http://schemas.openxmlformats.org/officeDocument/2006/relationships/image" Target="../media/image5.jpg"/><Relationship Id="rId9" Type="http://schemas.openxmlformats.org/officeDocument/2006/relationships/diagramQuickStyle" Target="../diagrams/quickStyle62.xml"/><Relationship Id="rId14" Type="http://schemas.openxmlformats.org/officeDocument/2006/relationships/diagramQuickStyle" Target="../diagrams/quickStyle63.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64.xml"/><Relationship Id="rId13" Type="http://schemas.openxmlformats.org/officeDocument/2006/relationships/diagramLayout" Target="../diagrams/layout65.xml"/><Relationship Id="rId3" Type="http://schemas.openxmlformats.org/officeDocument/2006/relationships/image" Target="../media/image4.jpg"/><Relationship Id="rId7" Type="http://schemas.openxmlformats.org/officeDocument/2006/relationships/diagramData" Target="../diagrams/data64.xml"/><Relationship Id="rId12" Type="http://schemas.openxmlformats.org/officeDocument/2006/relationships/diagramData" Target="../diagrams/data65.xml"/><Relationship Id="rId2" Type="http://schemas.openxmlformats.org/officeDocument/2006/relationships/notesSlide" Target="../notesSlides/notesSlide44.xml"/><Relationship Id="rId16" Type="http://schemas.microsoft.com/office/2007/relationships/diagramDrawing" Target="../diagrams/drawing65.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64.xml"/><Relationship Id="rId5" Type="http://schemas.openxmlformats.org/officeDocument/2006/relationships/image" Target="../media/image3.gif"/><Relationship Id="rId15" Type="http://schemas.openxmlformats.org/officeDocument/2006/relationships/diagramColors" Target="../diagrams/colors65.xml"/><Relationship Id="rId10" Type="http://schemas.openxmlformats.org/officeDocument/2006/relationships/diagramColors" Target="../diagrams/colors64.xml"/><Relationship Id="rId4" Type="http://schemas.openxmlformats.org/officeDocument/2006/relationships/image" Target="../media/image5.jpg"/><Relationship Id="rId9" Type="http://schemas.openxmlformats.org/officeDocument/2006/relationships/diagramQuickStyle" Target="../diagrams/quickStyle64.xml"/><Relationship Id="rId14" Type="http://schemas.openxmlformats.org/officeDocument/2006/relationships/diagramQuickStyle" Target="../diagrams/quickStyle65.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66.xml"/><Relationship Id="rId13" Type="http://schemas.openxmlformats.org/officeDocument/2006/relationships/diagramLayout" Target="../diagrams/layout67.xml"/><Relationship Id="rId3" Type="http://schemas.openxmlformats.org/officeDocument/2006/relationships/image" Target="../media/image4.jpg"/><Relationship Id="rId7" Type="http://schemas.openxmlformats.org/officeDocument/2006/relationships/diagramData" Target="../diagrams/data66.xml"/><Relationship Id="rId12" Type="http://schemas.openxmlformats.org/officeDocument/2006/relationships/diagramData" Target="../diagrams/data67.xml"/><Relationship Id="rId2" Type="http://schemas.openxmlformats.org/officeDocument/2006/relationships/notesSlide" Target="../notesSlides/notesSlide45.xml"/><Relationship Id="rId16" Type="http://schemas.microsoft.com/office/2007/relationships/diagramDrawing" Target="../diagrams/drawing67.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66.xml"/><Relationship Id="rId5" Type="http://schemas.openxmlformats.org/officeDocument/2006/relationships/image" Target="../media/image3.gif"/><Relationship Id="rId15" Type="http://schemas.openxmlformats.org/officeDocument/2006/relationships/diagramColors" Target="../diagrams/colors67.xml"/><Relationship Id="rId10" Type="http://schemas.openxmlformats.org/officeDocument/2006/relationships/diagramColors" Target="../diagrams/colors66.xml"/><Relationship Id="rId4" Type="http://schemas.openxmlformats.org/officeDocument/2006/relationships/image" Target="../media/image5.jpg"/><Relationship Id="rId9" Type="http://schemas.openxmlformats.org/officeDocument/2006/relationships/diagramQuickStyle" Target="../diagrams/quickStyle66.xml"/><Relationship Id="rId14" Type="http://schemas.openxmlformats.org/officeDocument/2006/relationships/diagramQuickStyle" Target="../diagrams/quickStyle67.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68.xml"/><Relationship Id="rId13" Type="http://schemas.openxmlformats.org/officeDocument/2006/relationships/diagramLayout" Target="../diagrams/layout69.xml"/><Relationship Id="rId3" Type="http://schemas.openxmlformats.org/officeDocument/2006/relationships/image" Target="../media/image4.jpg"/><Relationship Id="rId7" Type="http://schemas.openxmlformats.org/officeDocument/2006/relationships/diagramData" Target="../diagrams/data68.xml"/><Relationship Id="rId12" Type="http://schemas.openxmlformats.org/officeDocument/2006/relationships/diagramData" Target="../diagrams/data69.xml"/><Relationship Id="rId2" Type="http://schemas.openxmlformats.org/officeDocument/2006/relationships/notesSlide" Target="../notesSlides/notesSlide46.xml"/><Relationship Id="rId16" Type="http://schemas.microsoft.com/office/2007/relationships/diagramDrawing" Target="../diagrams/drawing69.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68.xml"/><Relationship Id="rId5" Type="http://schemas.openxmlformats.org/officeDocument/2006/relationships/image" Target="../media/image3.gif"/><Relationship Id="rId15" Type="http://schemas.openxmlformats.org/officeDocument/2006/relationships/diagramColors" Target="../diagrams/colors69.xml"/><Relationship Id="rId10" Type="http://schemas.openxmlformats.org/officeDocument/2006/relationships/diagramColors" Target="../diagrams/colors68.xml"/><Relationship Id="rId4" Type="http://schemas.openxmlformats.org/officeDocument/2006/relationships/image" Target="../media/image5.jpg"/><Relationship Id="rId9" Type="http://schemas.openxmlformats.org/officeDocument/2006/relationships/diagramQuickStyle" Target="../diagrams/quickStyle68.xml"/><Relationship Id="rId14" Type="http://schemas.openxmlformats.org/officeDocument/2006/relationships/diagramQuickStyle" Target="../diagrams/quickStyle69.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70.xml"/><Relationship Id="rId13" Type="http://schemas.openxmlformats.org/officeDocument/2006/relationships/diagramLayout" Target="../diagrams/layout71.xml"/><Relationship Id="rId3" Type="http://schemas.openxmlformats.org/officeDocument/2006/relationships/image" Target="../media/image4.jpg"/><Relationship Id="rId7" Type="http://schemas.openxmlformats.org/officeDocument/2006/relationships/diagramData" Target="../diagrams/data70.xml"/><Relationship Id="rId12" Type="http://schemas.openxmlformats.org/officeDocument/2006/relationships/diagramData" Target="../diagrams/data71.xml"/><Relationship Id="rId2" Type="http://schemas.openxmlformats.org/officeDocument/2006/relationships/notesSlide" Target="../notesSlides/notesSlide47.xml"/><Relationship Id="rId16" Type="http://schemas.microsoft.com/office/2007/relationships/diagramDrawing" Target="../diagrams/drawing71.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70.xml"/><Relationship Id="rId5" Type="http://schemas.openxmlformats.org/officeDocument/2006/relationships/image" Target="../media/image3.gif"/><Relationship Id="rId15" Type="http://schemas.openxmlformats.org/officeDocument/2006/relationships/diagramColors" Target="../diagrams/colors71.xml"/><Relationship Id="rId10" Type="http://schemas.openxmlformats.org/officeDocument/2006/relationships/diagramColors" Target="../diagrams/colors70.xml"/><Relationship Id="rId4" Type="http://schemas.openxmlformats.org/officeDocument/2006/relationships/image" Target="../media/image5.jpg"/><Relationship Id="rId9" Type="http://schemas.openxmlformats.org/officeDocument/2006/relationships/diagramQuickStyle" Target="../diagrams/quickStyle70.xml"/><Relationship Id="rId14" Type="http://schemas.openxmlformats.org/officeDocument/2006/relationships/diagramQuickStyle" Target="../diagrams/quickStyle71.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72.xml"/><Relationship Id="rId13" Type="http://schemas.openxmlformats.org/officeDocument/2006/relationships/diagramLayout" Target="../diagrams/layout73.xml"/><Relationship Id="rId3" Type="http://schemas.openxmlformats.org/officeDocument/2006/relationships/image" Target="../media/image4.jpg"/><Relationship Id="rId7" Type="http://schemas.openxmlformats.org/officeDocument/2006/relationships/diagramData" Target="../diagrams/data72.xml"/><Relationship Id="rId12" Type="http://schemas.openxmlformats.org/officeDocument/2006/relationships/diagramData" Target="../diagrams/data73.xml"/><Relationship Id="rId2" Type="http://schemas.openxmlformats.org/officeDocument/2006/relationships/notesSlide" Target="../notesSlides/notesSlide48.xml"/><Relationship Id="rId16" Type="http://schemas.microsoft.com/office/2007/relationships/diagramDrawing" Target="../diagrams/drawing73.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72.xml"/><Relationship Id="rId5" Type="http://schemas.openxmlformats.org/officeDocument/2006/relationships/image" Target="../media/image3.gif"/><Relationship Id="rId15" Type="http://schemas.openxmlformats.org/officeDocument/2006/relationships/diagramColors" Target="../diagrams/colors73.xml"/><Relationship Id="rId10" Type="http://schemas.openxmlformats.org/officeDocument/2006/relationships/diagramColors" Target="../diagrams/colors72.xml"/><Relationship Id="rId4" Type="http://schemas.openxmlformats.org/officeDocument/2006/relationships/image" Target="../media/image5.jpg"/><Relationship Id="rId9" Type="http://schemas.openxmlformats.org/officeDocument/2006/relationships/diagramQuickStyle" Target="../diagrams/quickStyle72.xml"/><Relationship Id="rId14" Type="http://schemas.openxmlformats.org/officeDocument/2006/relationships/diagramQuickStyle" Target="../diagrams/quickStyle73.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74.xml"/><Relationship Id="rId13" Type="http://schemas.openxmlformats.org/officeDocument/2006/relationships/diagramLayout" Target="../diagrams/layout75.xml"/><Relationship Id="rId3" Type="http://schemas.openxmlformats.org/officeDocument/2006/relationships/image" Target="../media/image4.jpg"/><Relationship Id="rId7" Type="http://schemas.openxmlformats.org/officeDocument/2006/relationships/diagramData" Target="../diagrams/data74.xml"/><Relationship Id="rId12" Type="http://schemas.openxmlformats.org/officeDocument/2006/relationships/diagramData" Target="../diagrams/data75.xml"/><Relationship Id="rId2" Type="http://schemas.openxmlformats.org/officeDocument/2006/relationships/notesSlide" Target="../notesSlides/notesSlide49.xml"/><Relationship Id="rId16" Type="http://schemas.microsoft.com/office/2007/relationships/diagramDrawing" Target="../diagrams/drawing75.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74.xml"/><Relationship Id="rId5" Type="http://schemas.openxmlformats.org/officeDocument/2006/relationships/image" Target="../media/image3.gif"/><Relationship Id="rId15" Type="http://schemas.openxmlformats.org/officeDocument/2006/relationships/diagramColors" Target="../diagrams/colors75.xml"/><Relationship Id="rId10" Type="http://schemas.openxmlformats.org/officeDocument/2006/relationships/diagramColors" Target="../diagrams/colors74.xml"/><Relationship Id="rId4" Type="http://schemas.openxmlformats.org/officeDocument/2006/relationships/image" Target="../media/image5.jpg"/><Relationship Id="rId9" Type="http://schemas.openxmlformats.org/officeDocument/2006/relationships/diagramQuickStyle" Target="../diagrams/quickStyle74.xml"/><Relationship Id="rId14" Type="http://schemas.openxmlformats.org/officeDocument/2006/relationships/diagramQuickStyle" Target="../diagrams/quickStyle7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diagramData" Target="../diagrams/data4.xml"/><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4.xml"/><Relationship Id="rId5" Type="http://schemas.openxmlformats.org/officeDocument/2006/relationships/image" Target="../media/image3.gif"/><Relationship Id="rId10" Type="http://schemas.openxmlformats.org/officeDocument/2006/relationships/diagramColors" Target="../diagrams/colors4.xml"/><Relationship Id="rId4" Type="http://schemas.openxmlformats.org/officeDocument/2006/relationships/image" Target="../media/image5.jpg"/><Relationship Id="rId9"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76.xml"/><Relationship Id="rId13" Type="http://schemas.openxmlformats.org/officeDocument/2006/relationships/diagramLayout" Target="../diagrams/layout77.xml"/><Relationship Id="rId3" Type="http://schemas.openxmlformats.org/officeDocument/2006/relationships/image" Target="../media/image4.jpg"/><Relationship Id="rId7" Type="http://schemas.openxmlformats.org/officeDocument/2006/relationships/diagramData" Target="../diagrams/data76.xml"/><Relationship Id="rId12" Type="http://schemas.openxmlformats.org/officeDocument/2006/relationships/diagramData" Target="../diagrams/data77.xml"/><Relationship Id="rId2" Type="http://schemas.openxmlformats.org/officeDocument/2006/relationships/notesSlide" Target="../notesSlides/notesSlide50.xml"/><Relationship Id="rId16" Type="http://schemas.microsoft.com/office/2007/relationships/diagramDrawing" Target="../diagrams/drawing77.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76.xml"/><Relationship Id="rId5" Type="http://schemas.openxmlformats.org/officeDocument/2006/relationships/image" Target="../media/image3.gif"/><Relationship Id="rId15" Type="http://schemas.openxmlformats.org/officeDocument/2006/relationships/diagramColors" Target="../diagrams/colors77.xml"/><Relationship Id="rId10" Type="http://schemas.openxmlformats.org/officeDocument/2006/relationships/diagramColors" Target="../diagrams/colors76.xml"/><Relationship Id="rId4" Type="http://schemas.openxmlformats.org/officeDocument/2006/relationships/image" Target="../media/image5.jpg"/><Relationship Id="rId9" Type="http://schemas.openxmlformats.org/officeDocument/2006/relationships/diagramQuickStyle" Target="../diagrams/quickStyle76.xml"/><Relationship Id="rId14" Type="http://schemas.openxmlformats.org/officeDocument/2006/relationships/diagramQuickStyle" Target="../diagrams/quickStyle77.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78.xml"/><Relationship Id="rId13" Type="http://schemas.openxmlformats.org/officeDocument/2006/relationships/diagramLayout" Target="../diagrams/layout79.xml"/><Relationship Id="rId3" Type="http://schemas.openxmlformats.org/officeDocument/2006/relationships/image" Target="../media/image4.jpg"/><Relationship Id="rId7" Type="http://schemas.openxmlformats.org/officeDocument/2006/relationships/diagramData" Target="../diagrams/data78.xml"/><Relationship Id="rId12" Type="http://schemas.openxmlformats.org/officeDocument/2006/relationships/diagramData" Target="../diagrams/data79.xml"/><Relationship Id="rId2" Type="http://schemas.openxmlformats.org/officeDocument/2006/relationships/notesSlide" Target="../notesSlides/notesSlide51.xml"/><Relationship Id="rId16" Type="http://schemas.microsoft.com/office/2007/relationships/diagramDrawing" Target="../diagrams/drawing79.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78.xml"/><Relationship Id="rId5" Type="http://schemas.openxmlformats.org/officeDocument/2006/relationships/image" Target="../media/image3.gif"/><Relationship Id="rId15" Type="http://schemas.openxmlformats.org/officeDocument/2006/relationships/diagramColors" Target="../diagrams/colors79.xml"/><Relationship Id="rId10" Type="http://schemas.openxmlformats.org/officeDocument/2006/relationships/diagramColors" Target="../diagrams/colors78.xml"/><Relationship Id="rId4" Type="http://schemas.openxmlformats.org/officeDocument/2006/relationships/image" Target="../media/image5.jpg"/><Relationship Id="rId9" Type="http://schemas.openxmlformats.org/officeDocument/2006/relationships/diagramQuickStyle" Target="../diagrams/quickStyle78.xml"/><Relationship Id="rId14" Type="http://schemas.openxmlformats.org/officeDocument/2006/relationships/diagramQuickStyle" Target="../diagrams/quickStyle79.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80.xml"/><Relationship Id="rId13" Type="http://schemas.openxmlformats.org/officeDocument/2006/relationships/diagramLayout" Target="../diagrams/layout81.xml"/><Relationship Id="rId3" Type="http://schemas.openxmlformats.org/officeDocument/2006/relationships/image" Target="../media/image4.jpg"/><Relationship Id="rId7" Type="http://schemas.openxmlformats.org/officeDocument/2006/relationships/diagramData" Target="../diagrams/data80.xml"/><Relationship Id="rId12" Type="http://schemas.openxmlformats.org/officeDocument/2006/relationships/diagramData" Target="../diagrams/data81.xml"/><Relationship Id="rId2" Type="http://schemas.openxmlformats.org/officeDocument/2006/relationships/notesSlide" Target="../notesSlides/notesSlide52.xml"/><Relationship Id="rId16" Type="http://schemas.microsoft.com/office/2007/relationships/diagramDrawing" Target="../diagrams/drawing81.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80.xml"/><Relationship Id="rId5" Type="http://schemas.openxmlformats.org/officeDocument/2006/relationships/image" Target="../media/image3.gif"/><Relationship Id="rId15" Type="http://schemas.openxmlformats.org/officeDocument/2006/relationships/diagramColors" Target="../diagrams/colors81.xml"/><Relationship Id="rId10" Type="http://schemas.openxmlformats.org/officeDocument/2006/relationships/diagramColors" Target="../diagrams/colors80.xml"/><Relationship Id="rId4" Type="http://schemas.openxmlformats.org/officeDocument/2006/relationships/image" Target="../media/image5.jpg"/><Relationship Id="rId9" Type="http://schemas.openxmlformats.org/officeDocument/2006/relationships/diagramQuickStyle" Target="../diagrams/quickStyle80.xml"/><Relationship Id="rId14" Type="http://schemas.openxmlformats.org/officeDocument/2006/relationships/diagramQuickStyle" Target="../diagrams/quickStyle81.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82.xml"/><Relationship Id="rId13" Type="http://schemas.openxmlformats.org/officeDocument/2006/relationships/diagramLayout" Target="../diagrams/layout83.xml"/><Relationship Id="rId3" Type="http://schemas.openxmlformats.org/officeDocument/2006/relationships/image" Target="../media/image4.jpg"/><Relationship Id="rId7" Type="http://schemas.openxmlformats.org/officeDocument/2006/relationships/diagramData" Target="../diagrams/data82.xml"/><Relationship Id="rId12" Type="http://schemas.openxmlformats.org/officeDocument/2006/relationships/diagramData" Target="../diagrams/data83.xml"/><Relationship Id="rId2" Type="http://schemas.openxmlformats.org/officeDocument/2006/relationships/notesSlide" Target="../notesSlides/notesSlide53.xml"/><Relationship Id="rId16" Type="http://schemas.microsoft.com/office/2007/relationships/diagramDrawing" Target="../diagrams/drawing83.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82.xml"/><Relationship Id="rId5" Type="http://schemas.openxmlformats.org/officeDocument/2006/relationships/image" Target="../media/image3.gif"/><Relationship Id="rId15" Type="http://schemas.openxmlformats.org/officeDocument/2006/relationships/diagramColors" Target="../diagrams/colors83.xml"/><Relationship Id="rId10" Type="http://schemas.openxmlformats.org/officeDocument/2006/relationships/diagramColors" Target="../diagrams/colors82.xml"/><Relationship Id="rId4" Type="http://schemas.openxmlformats.org/officeDocument/2006/relationships/image" Target="../media/image5.jpg"/><Relationship Id="rId9" Type="http://schemas.openxmlformats.org/officeDocument/2006/relationships/diagramQuickStyle" Target="../diagrams/quickStyle82.xml"/><Relationship Id="rId14" Type="http://schemas.openxmlformats.org/officeDocument/2006/relationships/diagramQuickStyle" Target="../diagrams/quickStyle83.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84.xml"/><Relationship Id="rId13" Type="http://schemas.openxmlformats.org/officeDocument/2006/relationships/diagramLayout" Target="../diagrams/layout85.xml"/><Relationship Id="rId3" Type="http://schemas.openxmlformats.org/officeDocument/2006/relationships/image" Target="../media/image4.jpg"/><Relationship Id="rId7" Type="http://schemas.openxmlformats.org/officeDocument/2006/relationships/diagramData" Target="../diagrams/data84.xml"/><Relationship Id="rId12" Type="http://schemas.openxmlformats.org/officeDocument/2006/relationships/diagramData" Target="../diagrams/data85.xml"/><Relationship Id="rId2" Type="http://schemas.openxmlformats.org/officeDocument/2006/relationships/notesSlide" Target="../notesSlides/notesSlide54.xml"/><Relationship Id="rId16" Type="http://schemas.microsoft.com/office/2007/relationships/diagramDrawing" Target="../diagrams/drawing85.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84.xml"/><Relationship Id="rId5" Type="http://schemas.openxmlformats.org/officeDocument/2006/relationships/image" Target="../media/image3.gif"/><Relationship Id="rId15" Type="http://schemas.openxmlformats.org/officeDocument/2006/relationships/diagramColors" Target="../diagrams/colors85.xml"/><Relationship Id="rId10" Type="http://schemas.openxmlformats.org/officeDocument/2006/relationships/diagramColors" Target="../diagrams/colors84.xml"/><Relationship Id="rId4" Type="http://schemas.openxmlformats.org/officeDocument/2006/relationships/image" Target="../media/image5.jpg"/><Relationship Id="rId9" Type="http://schemas.openxmlformats.org/officeDocument/2006/relationships/diagramQuickStyle" Target="../diagrams/quickStyle84.xml"/><Relationship Id="rId14" Type="http://schemas.openxmlformats.org/officeDocument/2006/relationships/diagramQuickStyle" Target="../diagrams/quickStyle85.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86.xml"/><Relationship Id="rId13" Type="http://schemas.openxmlformats.org/officeDocument/2006/relationships/diagramLayout" Target="../diagrams/layout87.xml"/><Relationship Id="rId3" Type="http://schemas.openxmlformats.org/officeDocument/2006/relationships/image" Target="../media/image4.jpg"/><Relationship Id="rId7" Type="http://schemas.openxmlformats.org/officeDocument/2006/relationships/diagramData" Target="../diagrams/data86.xml"/><Relationship Id="rId12" Type="http://schemas.openxmlformats.org/officeDocument/2006/relationships/diagramData" Target="../diagrams/data87.xml"/><Relationship Id="rId2" Type="http://schemas.openxmlformats.org/officeDocument/2006/relationships/notesSlide" Target="../notesSlides/notesSlide55.xml"/><Relationship Id="rId16" Type="http://schemas.microsoft.com/office/2007/relationships/diagramDrawing" Target="../diagrams/drawing87.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86.xml"/><Relationship Id="rId5" Type="http://schemas.openxmlformats.org/officeDocument/2006/relationships/image" Target="../media/image3.gif"/><Relationship Id="rId15" Type="http://schemas.openxmlformats.org/officeDocument/2006/relationships/diagramColors" Target="../diagrams/colors87.xml"/><Relationship Id="rId10" Type="http://schemas.openxmlformats.org/officeDocument/2006/relationships/diagramColors" Target="../diagrams/colors86.xml"/><Relationship Id="rId4" Type="http://schemas.openxmlformats.org/officeDocument/2006/relationships/image" Target="../media/image5.jpg"/><Relationship Id="rId9" Type="http://schemas.openxmlformats.org/officeDocument/2006/relationships/diagramQuickStyle" Target="../diagrams/quickStyle86.xml"/><Relationship Id="rId14" Type="http://schemas.openxmlformats.org/officeDocument/2006/relationships/diagramQuickStyle" Target="../diagrams/quickStyle87.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88.xml"/><Relationship Id="rId13" Type="http://schemas.openxmlformats.org/officeDocument/2006/relationships/diagramLayout" Target="../diagrams/layout89.xml"/><Relationship Id="rId3" Type="http://schemas.openxmlformats.org/officeDocument/2006/relationships/image" Target="../media/image4.jpg"/><Relationship Id="rId7" Type="http://schemas.openxmlformats.org/officeDocument/2006/relationships/diagramData" Target="../diagrams/data88.xml"/><Relationship Id="rId12" Type="http://schemas.openxmlformats.org/officeDocument/2006/relationships/diagramData" Target="../diagrams/data89.xml"/><Relationship Id="rId2" Type="http://schemas.openxmlformats.org/officeDocument/2006/relationships/notesSlide" Target="../notesSlides/notesSlide56.xml"/><Relationship Id="rId16" Type="http://schemas.microsoft.com/office/2007/relationships/diagramDrawing" Target="../diagrams/drawing89.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88.xml"/><Relationship Id="rId5" Type="http://schemas.openxmlformats.org/officeDocument/2006/relationships/image" Target="../media/image3.gif"/><Relationship Id="rId15" Type="http://schemas.openxmlformats.org/officeDocument/2006/relationships/diagramColors" Target="../diagrams/colors89.xml"/><Relationship Id="rId10" Type="http://schemas.openxmlformats.org/officeDocument/2006/relationships/diagramColors" Target="../diagrams/colors88.xml"/><Relationship Id="rId4" Type="http://schemas.openxmlformats.org/officeDocument/2006/relationships/image" Target="../media/image5.jpg"/><Relationship Id="rId9" Type="http://schemas.openxmlformats.org/officeDocument/2006/relationships/diagramQuickStyle" Target="../diagrams/quickStyle88.xml"/><Relationship Id="rId14" Type="http://schemas.openxmlformats.org/officeDocument/2006/relationships/diagramQuickStyle" Target="../diagrams/quickStyle89.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90.xml"/><Relationship Id="rId13" Type="http://schemas.openxmlformats.org/officeDocument/2006/relationships/diagramLayout" Target="../diagrams/layout91.xml"/><Relationship Id="rId3" Type="http://schemas.openxmlformats.org/officeDocument/2006/relationships/image" Target="../media/image4.jpg"/><Relationship Id="rId7" Type="http://schemas.openxmlformats.org/officeDocument/2006/relationships/diagramData" Target="../diagrams/data90.xml"/><Relationship Id="rId12" Type="http://schemas.openxmlformats.org/officeDocument/2006/relationships/diagramData" Target="../diagrams/data91.xml"/><Relationship Id="rId2" Type="http://schemas.openxmlformats.org/officeDocument/2006/relationships/notesSlide" Target="../notesSlides/notesSlide57.xml"/><Relationship Id="rId16" Type="http://schemas.microsoft.com/office/2007/relationships/diagramDrawing" Target="../diagrams/drawing91.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90.xml"/><Relationship Id="rId5" Type="http://schemas.openxmlformats.org/officeDocument/2006/relationships/image" Target="../media/image3.gif"/><Relationship Id="rId15" Type="http://schemas.openxmlformats.org/officeDocument/2006/relationships/diagramColors" Target="../diagrams/colors91.xml"/><Relationship Id="rId10" Type="http://schemas.openxmlformats.org/officeDocument/2006/relationships/diagramColors" Target="../diagrams/colors90.xml"/><Relationship Id="rId4" Type="http://schemas.openxmlformats.org/officeDocument/2006/relationships/image" Target="../media/image5.jpg"/><Relationship Id="rId9" Type="http://schemas.openxmlformats.org/officeDocument/2006/relationships/diagramQuickStyle" Target="../diagrams/quickStyle90.xml"/><Relationship Id="rId14" Type="http://schemas.openxmlformats.org/officeDocument/2006/relationships/diagramQuickStyle" Target="../diagrams/quickStyle91.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92.xml"/><Relationship Id="rId13" Type="http://schemas.openxmlformats.org/officeDocument/2006/relationships/diagramLayout" Target="../diagrams/layout93.xml"/><Relationship Id="rId3" Type="http://schemas.openxmlformats.org/officeDocument/2006/relationships/image" Target="../media/image4.jpg"/><Relationship Id="rId7" Type="http://schemas.openxmlformats.org/officeDocument/2006/relationships/diagramData" Target="../diagrams/data92.xml"/><Relationship Id="rId12" Type="http://schemas.openxmlformats.org/officeDocument/2006/relationships/diagramData" Target="../diagrams/data93.xml"/><Relationship Id="rId2" Type="http://schemas.openxmlformats.org/officeDocument/2006/relationships/notesSlide" Target="../notesSlides/notesSlide58.xml"/><Relationship Id="rId16" Type="http://schemas.microsoft.com/office/2007/relationships/diagramDrawing" Target="../diagrams/drawing93.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92.xml"/><Relationship Id="rId5" Type="http://schemas.openxmlformats.org/officeDocument/2006/relationships/image" Target="../media/image3.gif"/><Relationship Id="rId15" Type="http://schemas.openxmlformats.org/officeDocument/2006/relationships/diagramColors" Target="../diagrams/colors93.xml"/><Relationship Id="rId10" Type="http://schemas.openxmlformats.org/officeDocument/2006/relationships/diagramColors" Target="../diagrams/colors92.xml"/><Relationship Id="rId4" Type="http://schemas.openxmlformats.org/officeDocument/2006/relationships/image" Target="../media/image5.jpg"/><Relationship Id="rId9" Type="http://schemas.openxmlformats.org/officeDocument/2006/relationships/diagramQuickStyle" Target="../diagrams/quickStyle92.xml"/><Relationship Id="rId14" Type="http://schemas.openxmlformats.org/officeDocument/2006/relationships/diagramQuickStyle" Target="../diagrams/quickStyle93.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94.xml"/><Relationship Id="rId13" Type="http://schemas.openxmlformats.org/officeDocument/2006/relationships/diagramLayout" Target="../diagrams/layout95.xml"/><Relationship Id="rId3" Type="http://schemas.openxmlformats.org/officeDocument/2006/relationships/image" Target="../media/image4.jpg"/><Relationship Id="rId7" Type="http://schemas.openxmlformats.org/officeDocument/2006/relationships/diagramData" Target="../diagrams/data94.xml"/><Relationship Id="rId12" Type="http://schemas.openxmlformats.org/officeDocument/2006/relationships/diagramData" Target="../diagrams/data95.xml"/><Relationship Id="rId2" Type="http://schemas.openxmlformats.org/officeDocument/2006/relationships/notesSlide" Target="../notesSlides/notesSlide59.xml"/><Relationship Id="rId16" Type="http://schemas.microsoft.com/office/2007/relationships/diagramDrawing" Target="../diagrams/drawing95.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94.xml"/><Relationship Id="rId5" Type="http://schemas.openxmlformats.org/officeDocument/2006/relationships/image" Target="../media/image3.gif"/><Relationship Id="rId15" Type="http://schemas.openxmlformats.org/officeDocument/2006/relationships/diagramColors" Target="../diagrams/colors95.xml"/><Relationship Id="rId10" Type="http://schemas.openxmlformats.org/officeDocument/2006/relationships/diagramColors" Target="../diagrams/colors94.xml"/><Relationship Id="rId4" Type="http://schemas.openxmlformats.org/officeDocument/2006/relationships/image" Target="../media/image5.jpg"/><Relationship Id="rId9" Type="http://schemas.openxmlformats.org/officeDocument/2006/relationships/diagramQuickStyle" Target="../diagrams/quickStyle94.xml"/><Relationship Id="rId14" Type="http://schemas.openxmlformats.org/officeDocument/2006/relationships/diagramQuickStyle" Target="../diagrams/quickStyle9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8" Type="http://schemas.openxmlformats.org/officeDocument/2006/relationships/diagramLayout" Target="../diagrams/layout96.xml"/><Relationship Id="rId13" Type="http://schemas.openxmlformats.org/officeDocument/2006/relationships/diagramLayout" Target="../diagrams/layout97.xml"/><Relationship Id="rId3" Type="http://schemas.openxmlformats.org/officeDocument/2006/relationships/image" Target="../media/image4.jpg"/><Relationship Id="rId7" Type="http://schemas.openxmlformats.org/officeDocument/2006/relationships/diagramData" Target="../diagrams/data96.xml"/><Relationship Id="rId12" Type="http://schemas.openxmlformats.org/officeDocument/2006/relationships/diagramData" Target="../diagrams/data97.xml"/><Relationship Id="rId2" Type="http://schemas.openxmlformats.org/officeDocument/2006/relationships/notesSlide" Target="../notesSlides/notesSlide60.xml"/><Relationship Id="rId16" Type="http://schemas.microsoft.com/office/2007/relationships/diagramDrawing" Target="../diagrams/drawing97.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96.xml"/><Relationship Id="rId5" Type="http://schemas.openxmlformats.org/officeDocument/2006/relationships/image" Target="../media/image3.gif"/><Relationship Id="rId15" Type="http://schemas.openxmlformats.org/officeDocument/2006/relationships/diagramColors" Target="../diagrams/colors97.xml"/><Relationship Id="rId10" Type="http://schemas.openxmlformats.org/officeDocument/2006/relationships/diagramColors" Target="../diagrams/colors96.xml"/><Relationship Id="rId4" Type="http://schemas.openxmlformats.org/officeDocument/2006/relationships/image" Target="../media/image5.jpg"/><Relationship Id="rId9" Type="http://schemas.openxmlformats.org/officeDocument/2006/relationships/diagramQuickStyle" Target="../diagrams/quickStyle96.xml"/><Relationship Id="rId14" Type="http://schemas.openxmlformats.org/officeDocument/2006/relationships/diagramQuickStyle" Target="../diagrams/quickStyle97.xml"/></Relationships>
</file>

<file path=ppt/slides/_rels/slide61.xml.rels><?xml version="1.0" encoding="UTF-8" standalone="yes"?>
<Relationships xmlns="http://schemas.openxmlformats.org/package/2006/relationships"><Relationship Id="rId8" Type="http://schemas.openxmlformats.org/officeDocument/2006/relationships/diagramLayout" Target="../diagrams/layout98.xml"/><Relationship Id="rId13" Type="http://schemas.openxmlformats.org/officeDocument/2006/relationships/diagramLayout" Target="../diagrams/layout99.xml"/><Relationship Id="rId3" Type="http://schemas.openxmlformats.org/officeDocument/2006/relationships/image" Target="../media/image4.jpg"/><Relationship Id="rId7" Type="http://schemas.openxmlformats.org/officeDocument/2006/relationships/diagramData" Target="../diagrams/data98.xml"/><Relationship Id="rId12" Type="http://schemas.openxmlformats.org/officeDocument/2006/relationships/diagramData" Target="../diagrams/data99.xml"/><Relationship Id="rId2" Type="http://schemas.openxmlformats.org/officeDocument/2006/relationships/notesSlide" Target="../notesSlides/notesSlide61.xml"/><Relationship Id="rId16" Type="http://schemas.microsoft.com/office/2007/relationships/diagramDrawing" Target="../diagrams/drawing99.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98.xml"/><Relationship Id="rId5" Type="http://schemas.openxmlformats.org/officeDocument/2006/relationships/image" Target="../media/image3.gif"/><Relationship Id="rId15" Type="http://schemas.openxmlformats.org/officeDocument/2006/relationships/diagramColors" Target="../diagrams/colors99.xml"/><Relationship Id="rId10" Type="http://schemas.openxmlformats.org/officeDocument/2006/relationships/diagramColors" Target="../diagrams/colors98.xml"/><Relationship Id="rId4" Type="http://schemas.openxmlformats.org/officeDocument/2006/relationships/image" Target="../media/image5.jpg"/><Relationship Id="rId9" Type="http://schemas.openxmlformats.org/officeDocument/2006/relationships/diagramQuickStyle" Target="../diagrams/quickStyle98.xml"/><Relationship Id="rId14" Type="http://schemas.openxmlformats.org/officeDocument/2006/relationships/diagramQuickStyle" Target="../diagrams/quickStyle99.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100.xml"/><Relationship Id="rId13" Type="http://schemas.openxmlformats.org/officeDocument/2006/relationships/diagramLayout" Target="../diagrams/layout101.xml"/><Relationship Id="rId3" Type="http://schemas.openxmlformats.org/officeDocument/2006/relationships/image" Target="../media/image4.jpg"/><Relationship Id="rId7" Type="http://schemas.openxmlformats.org/officeDocument/2006/relationships/diagramData" Target="../diagrams/data100.xml"/><Relationship Id="rId12" Type="http://schemas.openxmlformats.org/officeDocument/2006/relationships/diagramData" Target="../diagrams/data101.xml"/><Relationship Id="rId2" Type="http://schemas.openxmlformats.org/officeDocument/2006/relationships/notesSlide" Target="../notesSlides/notesSlide62.xml"/><Relationship Id="rId16" Type="http://schemas.microsoft.com/office/2007/relationships/diagramDrawing" Target="../diagrams/drawing101.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00.xml"/><Relationship Id="rId5" Type="http://schemas.openxmlformats.org/officeDocument/2006/relationships/image" Target="../media/image3.gif"/><Relationship Id="rId15" Type="http://schemas.openxmlformats.org/officeDocument/2006/relationships/diagramColors" Target="../diagrams/colors101.xml"/><Relationship Id="rId10" Type="http://schemas.openxmlformats.org/officeDocument/2006/relationships/diagramColors" Target="../diagrams/colors100.xml"/><Relationship Id="rId4" Type="http://schemas.openxmlformats.org/officeDocument/2006/relationships/image" Target="../media/image5.jpg"/><Relationship Id="rId9" Type="http://schemas.openxmlformats.org/officeDocument/2006/relationships/diagramQuickStyle" Target="../diagrams/quickStyle100.xml"/><Relationship Id="rId14" Type="http://schemas.openxmlformats.org/officeDocument/2006/relationships/diagramQuickStyle" Target="../diagrams/quickStyle101.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102.xml"/><Relationship Id="rId13" Type="http://schemas.openxmlformats.org/officeDocument/2006/relationships/diagramLayout" Target="../diagrams/layout103.xml"/><Relationship Id="rId3" Type="http://schemas.openxmlformats.org/officeDocument/2006/relationships/image" Target="../media/image4.jpg"/><Relationship Id="rId7" Type="http://schemas.openxmlformats.org/officeDocument/2006/relationships/diagramData" Target="../diagrams/data102.xml"/><Relationship Id="rId12" Type="http://schemas.openxmlformats.org/officeDocument/2006/relationships/diagramData" Target="../diagrams/data103.xml"/><Relationship Id="rId2" Type="http://schemas.openxmlformats.org/officeDocument/2006/relationships/notesSlide" Target="../notesSlides/notesSlide63.xml"/><Relationship Id="rId16" Type="http://schemas.microsoft.com/office/2007/relationships/diagramDrawing" Target="../diagrams/drawing103.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02.xml"/><Relationship Id="rId5" Type="http://schemas.openxmlformats.org/officeDocument/2006/relationships/image" Target="../media/image3.gif"/><Relationship Id="rId15" Type="http://schemas.openxmlformats.org/officeDocument/2006/relationships/diagramColors" Target="../diagrams/colors103.xml"/><Relationship Id="rId10" Type="http://schemas.openxmlformats.org/officeDocument/2006/relationships/diagramColors" Target="../diagrams/colors102.xml"/><Relationship Id="rId4" Type="http://schemas.openxmlformats.org/officeDocument/2006/relationships/image" Target="../media/image5.jpg"/><Relationship Id="rId9" Type="http://schemas.openxmlformats.org/officeDocument/2006/relationships/diagramQuickStyle" Target="../diagrams/quickStyle102.xml"/><Relationship Id="rId14" Type="http://schemas.openxmlformats.org/officeDocument/2006/relationships/diagramQuickStyle" Target="../diagrams/quickStyle103.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104.xml"/><Relationship Id="rId13" Type="http://schemas.openxmlformats.org/officeDocument/2006/relationships/diagramLayout" Target="../diagrams/layout105.xml"/><Relationship Id="rId3" Type="http://schemas.openxmlformats.org/officeDocument/2006/relationships/image" Target="../media/image4.jpg"/><Relationship Id="rId7" Type="http://schemas.openxmlformats.org/officeDocument/2006/relationships/diagramData" Target="../diagrams/data104.xml"/><Relationship Id="rId12" Type="http://schemas.openxmlformats.org/officeDocument/2006/relationships/diagramData" Target="../diagrams/data105.xml"/><Relationship Id="rId2" Type="http://schemas.openxmlformats.org/officeDocument/2006/relationships/notesSlide" Target="../notesSlides/notesSlide64.xml"/><Relationship Id="rId16" Type="http://schemas.microsoft.com/office/2007/relationships/diagramDrawing" Target="../diagrams/drawing105.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04.xml"/><Relationship Id="rId5" Type="http://schemas.openxmlformats.org/officeDocument/2006/relationships/image" Target="../media/image3.gif"/><Relationship Id="rId15" Type="http://schemas.openxmlformats.org/officeDocument/2006/relationships/diagramColors" Target="../diagrams/colors105.xml"/><Relationship Id="rId10" Type="http://schemas.openxmlformats.org/officeDocument/2006/relationships/diagramColors" Target="../diagrams/colors104.xml"/><Relationship Id="rId4" Type="http://schemas.openxmlformats.org/officeDocument/2006/relationships/image" Target="../media/image5.jpg"/><Relationship Id="rId9" Type="http://schemas.openxmlformats.org/officeDocument/2006/relationships/diagramQuickStyle" Target="../diagrams/quickStyle104.xml"/><Relationship Id="rId14" Type="http://schemas.openxmlformats.org/officeDocument/2006/relationships/diagramQuickStyle" Target="../diagrams/quickStyle105.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106.xml"/><Relationship Id="rId13" Type="http://schemas.openxmlformats.org/officeDocument/2006/relationships/diagramLayout" Target="../diagrams/layout107.xml"/><Relationship Id="rId3" Type="http://schemas.openxmlformats.org/officeDocument/2006/relationships/image" Target="../media/image4.jpg"/><Relationship Id="rId7" Type="http://schemas.openxmlformats.org/officeDocument/2006/relationships/diagramData" Target="../diagrams/data106.xml"/><Relationship Id="rId12" Type="http://schemas.openxmlformats.org/officeDocument/2006/relationships/diagramData" Target="../diagrams/data107.xml"/><Relationship Id="rId2" Type="http://schemas.openxmlformats.org/officeDocument/2006/relationships/notesSlide" Target="../notesSlides/notesSlide66.xml"/><Relationship Id="rId16" Type="http://schemas.microsoft.com/office/2007/relationships/diagramDrawing" Target="../diagrams/drawing107.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06.xml"/><Relationship Id="rId5" Type="http://schemas.openxmlformats.org/officeDocument/2006/relationships/image" Target="../media/image3.gif"/><Relationship Id="rId15" Type="http://schemas.openxmlformats.org/officeDocument/2006/relationships/diagramColors" Target="../diagrams/colors107.xml"/><Relationship Id="rId10" Type="http://schemas.openxmlformats.org/officeDocument/2006/relationships/diagramColors" Target="../diagrams/colors106.xml"/><Relationship Id="rId4" Type="http://schemas.openxmlformats.org/officeDocument/2006/relationships/image" Target="../media/image5.jpg"/><Relationship Id="rId9" Type="http://schemas.openxmlformats.org/officeDocument/2006/relationships/diagramQuickStyle" Target="../diagrams/quickStyle106.xml"/><Relationship Id="rId14" Type="http://schemas.openxmlformats.org/officeDocument/2006/relationships/diagramQuickStyle" Target="../diagrams/quickStyle107.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108.xml"/><Relationship Id="rId13" Type="http://schemas.openxmlformats.org/officeDocument/2006/relationships/diagramLayout" Target="../diagrams/layout109.xml"/><Relationship Id="rId3" Type="http://schemas.openxmlformats.org/officeDocument/2006/relationships/image" Target="../media/image4.jpg"/><Relationship Id="rId7" Type="http://schemas.openxmlformats.org/officeDocument/2006/relationships/diagramData" Target="../diagrams/data108.xml"/><Relationship Id="rId12" Type="http://schemas.openxmlformats.org/officeDocument/2006/relationships/diagramData" Target="../diagrams/data109.xml"/><Relationship Id="rId2" Type="http://schemas.openxmlformats.org/officeDocument/2006/relationships/notesSlide" Target="../notesSlides/notesSlide67.xml"/><Relationship Id="rId16" Type="http://schemas.microsoft.com/office/2007/relationships/diagramDrawing" Target="../diagrams/drawing109.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08.xml"/><Relationship Id="rId5" Type="http://schemas.openxmlformats.org/officeDocument/2006/relationships/image" Target="../media/image3.gif"/><Relationship Id="rId15" Type="http://schemas.openxmlformats.org/officeDocument/2006/relationships/diagramColors" Target="../diagrams/colors109.xml"/><Relationship Id="rId10" Type="http://schemas.openxmlformats.org/officeDocument/2006/relationships/diagramColors" Target="../diagrams/colors108.xml"/><Relationship Id="rId4" Type="http://schemas.openxmlformats.org/officeDocument/2006/relationships/image" Target="../media/image5.jpg"/><Relationship Id="rId9" Type="http://schemas.openxmlformats.org/officeDocument/2006/relationships/diagramQuickStyle" Target="../diagrams/quickStyle108.xml"/><Relationship Id="rId14" Type="http://schemas.openxmlformats.org/officeDocument/2006/relationships/diagramQuickStyle" Target="../diagrams/quickStyle109.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110.xml"/><Relationship Id="rId13" Type="http://schemas.openxmlformats.org/officeDocument/2006/relationships/diagramLayout" Target="../diagrams/layout111.xml"/><Relationship Id="rId3" Type="http://schemas.openxmlformats.org/officeDocument/2006/relationships/image" Target="../media/image4.jpg"/><Relationship Id="rId7" Type="http://schemas.openxmlformats.org/officeDocument/2006/relationships/diagramData" Target="../diagrams/data110.xml"/><Relationship Id="rId12" Type="http://schemas.openxmlformats.org/officeDocument/2006/relationships/diagramData" Target="../diagrams/data111.xml"/><Relationship Id="rId2" Type="http://schemas.openxmlformats.org/officeDocument/2006/relationships/notesSlide" Target="../notesSlides/notesSlide68.xml"/><Relationship Id="rId16" Type="http://schemas.microsoft.com/office/2007/relationships/diagramDrawing" Target="../diagrams/drawing111.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10.xml"/><Relationship Id="rId5" Type="http://schemas.openxmlformats.org/officeDocument/2006/relationships/image" Target="../media/image3.gif"/><Relationship Id="rId15" Type="http://schemas.openxmlformats.org/officeDocument/2006/relationships/diagramColors" Target="../diagrams/colors111.xml"/><Relationship Id="rId10" Type="http://schemas.openxmlformats.org/officeDocument/2006/relationships/diagramColors" Target="../diagrams/colors110.xml"/><Relationship Id="rId4" Type="http://schemas.openxmlformats.org/officeDocument/2006/relationships/image" Target="../media/image5.jpg"/><Relationship Id="rId9" Type="http://schemas.openxmlformats.org/officeDocument/2006/relationships/diagramQuickStyle" Target="../diagrams/quickStyle110.xml"/><Relationship Id="rId14" Type="http://schemas.openxmlformats.org/officeDocument/2006/relationships/diagramQuickStyle" Target="../diagrams/quickStyle111.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112.xml"/><Relationship Id="rId13" Type="http://schemas.openxmlformats.org/officeDocument/2006/relationships/diagramLayout" Target="../diagrams/layout113.xml"/><Relationship Id="rId18" Type="http://schemas.openxmlformats.org/officeDocument/2006/relationships/diagramLayout" Target="../diagrams/layout114.xml"/><Relationship Id="rId3" Type="http://schemas.openxmlformats.org/officeDocument/2006/relationships/image" Target="../media/image4.jpg"/><Relationship Id="rId21" Type="http://schemas.microsoft.com/office/2007/relationships/diagramDrawing" Target="../diagrams/drawing114.xml"/><Relationship Id="rId7" Type="http://schemas.openxmlformats.org/officeDocument/2006/relationships/diagramData" Target="../diagrams/data112.xml"/><Relationship Id="rId12" Type="http://schemas.openxmlformats.org/officeDocument/2006/relationships/diagramData" Target="../diagrams/data113.xml"/><Relationship Id="rId17" Type="http://schemas.openxmlformats.org/officeDocument/2006/relationships/diagramData" Target="../diagrams/data114.xml"/><Relationship Id="rId2" Type="http://schemas.openxmlformats.org/officeDocument/2006/relationships/notesSlide" Target="../notesSlides/notesSlide69.xml"/><Relationship Id="rId16" Type="http://schemas.microsoft.com/office/2007/relationships/diagramDrawing" Target="../diagrams/drawing113.xml"/><Relationship Id="rId20" Type="http://schemas.openxmlformats.org/officeDocument/2006/relationships/diagramColors" Target="../diagrams/colors114.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12.xml"/><Relationship Id="rId5" Type="http://schemas.openxmlformats.org/officeDocument/2006/relationships/image" Target="../media/image3.gif"/><Relationship Id="rId15" Type="http://schemas.openxmlformats.org/officeDocument/2006/relationships/diagramColors" Target="../diagrams/colors113.xml"/><Relationship Id="rId10" Type="http://schemas.openxmlformats.org/officeDocument/2006/relationships/diagramColors" Target="../diagrams/colors112.xml"/><Relationship Id="rId19" Type="http://schemas.openxmlformats.org/officeDocument/2006/relationships/diagramQuickStyle" Target="../diagrams/quickStyle114.xml"/><Relationship Id="rId4" Type="http://schemas.openxmlformats.org/officeDocument/2006/relationships/image" Target="../media/image5.jpg"/><Relationship Id="rId9" Type="http://schemas.openxmlformats.org/officeDocument/2006/relationships/diagramQuickStyle" Target="../diagrams/quickStyle112.xml"/><Relationship Id="rId14" Type="http://schemas.openxmlformats.org/officeDocument/2006/relationships/diagramQuickStyle" Target="../diagrams/quickStyle11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4.jpg"/><Relationship Id="rId7" Type="http://schemas.openxmlformats.org/officeDocument/2006/relationships/image" Target="../media/image2.png"/><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gif"/><Relationship Id="rId11" Type="http://schemas.openxmlformats.org/officeDocument/2006/relationships/diagramColors" Target="../diagrams/colors5.xml"/><Relationship Id="rId5" Type="http://schemas.openxmlformats.org/officeDocument/2006/relationships/image" Target="../media/image5.jpg"/><Relationship Id="rId10" Type="http://schemas.openxmlformats.org/officeDocument/2006/relationships/diagramQuickStyle" Target="../diagrams/quickStyle5.xml"/><Relationship Id="rId4" Type="http://schemas.openxmlformats.org/officeDocument/2006/relationships/image" Target="../media/image13.png"/><Relationship Id="rId9" Type="http://schemas.openxmlformats.org/officeDocument/2006/relationships/diagramLayout" Target="../diagrams/layout5.xml"/></Relationships>
</file>

<file path=ppt/slides/_rels/slide70.xml.rels><?xml version="1.0" encoding="UTF-8" standalone="yes"?>
<Relationships xmlns="http://schemas.openxmlformats.org/package/2006/relationships"><Relationship Id="rId8" Type="http://schemas.microsoft.com/office/2007/relationships/diagramDrawing" Target="../diagrams/drawing115.xml"/><Relationship Id="rId13" Type="http://schemas.openxmlformats.org/officeDocument/2006/relationships/diagramLayout" Target="../diagrams/layout116.xml"/><Relationship Id="rId3" Type="http://schemas.openxmlformats.org/officeDocument/2006/relationships/image" Target="../media/image4.jpg"/><Relationship Id="rId7" Type="http://schemas.openxmlformats.org/officeDocument/2006/relationships/diagramColors" Target="../diagrams/colors115.xml"/><Relationship Id="rId12" Type="http://schemas.openxmlformats.org/officeDocument/2006/relationships/diagramData" Target="../diagrams/data116.xml"/><Relationship Id="rId2" Type="http://schemas.openxmlformats.org/officeDocument/2006/relationships/notesSlide" Target="../notesSlides/notesSlide70.xml"/><Relationship Id="rId16" Type="http://schemas.microsoft.com/office/2007/relationships/diagramDrawing" Target="../diagrams/drawing116.xml"/><Relationship Id="rId1" Type="http://schemas.openxmlformats.org/officeDocument/2006/relationships/slideLayout" Target="../slideLayouts/slideLayout2.xml"/><Relationship Id="rId6" Type="http://schemas.openxmlformats.org/officeDocument/2006/relationships/diagramQuickStyle" Target="../diagrams/quickStyle115.xml"/><Relationship Id="rId11" Type="http://schemas.openxmlformats.org/officeDocument/2006/relationships/image" Target="../media/image2.png"/><Relationship Id="rId5" Type="http://schemas.openxmlformats.org/officeDocument/2006/relationships/diagramLayout" Target="../diagrams/layout115.xml"/><Relationship Id="rId15" Type="http://schemas.openxmlformats.org/officeDocument/2006/relationships/diagramColors" Target="../diagrams/colors116.xml"/><Relationship Id="rId10" Type="http://schemas.openxmlformats.org/officeDocument/2006/relationships/image" Target="../media/image3.gif"/><Relationship Id="rId4" Type="http://schemas.openxmlformats.org/officeDocument/2006/relationships/diagramData" Target="../diagrams/data115.xml"/><Relationship Id="rId9" Type="http://schemas.openxmlformats.org/officeDocument/2006/relationships/image" Target="../media/image5.jpg"/><Relationship Id="rId14" Type="http://schemas.openxmlformats.org/officeDocument/2006/relationships/diagramQuickStyle" Target="../diagrams/quickStyle116.xml"/></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117.xml"/><Relationship Id="rId13" Type="http://schemas.openxmlformats.org/officeDocument/2006/relationships/diagramLayout" Target="../diagrams/layout118.xml"/><Relationship Id="rId18" Type="http://schemas.openxmlformats.org/officeDocument/2006/relationships/diagramLayout" Target="../diagrams/layout119.xml"/><Relationship Id="rId3" Type="http://schemas.openxmlformats.org/officeDocument/2006/relationships/image" Target="../media/image4.jpg"/><Relationship Id="rId21" Type="http://schemas.microsoft.com/office/2007/relationships/diagramDrawing" Target="../diagrams/drawing119.xml"/><Relationship Id="rId7" Type="http://schemas.openxmlformats.org/officeDocument/2006/relationships/diagramData" Target="../diagrams/data117.xml"/><Relationship Id="rId12" Type="http://schemas.openxmlformats.org/officeDocument/2006/relationships/diagramData" Target="../diagrams/data118.xml"/><Relationship Id="rId17" Type="http://schemas.openxmlformats.org/officeDocument/2006/relationships/diagramData" Target="../diagrams/data119.xml"/><Relationship Id="rId2" Type="http://schemas.openxmlformats.org/officeDocument/2006/relationships/notesSlide" Target="../notesSlides/notesSlide71.xml"/><Relationship Id="rId16" Type="http://schemas.microsoft.com/office/2007/relationships/diagramDrawing" Target="../diagrams/drawing118.xml"/><Relationship Id="rId20" Type="http://schemas.openxmlformats.org/officeDocument/2006/relationships/diagramColors" Target="../diagrams/colors119.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17.xml"/><Relationship Id="rId5" Type="http://schemas.openxmlformats.org/officeDocument/2006/relationships/image" Target="../media/image3.gif"/><Relationship Id="rId15" Type="http://schemas.openxmlformats.org/officeDocument/2006/relationships/diagramColors" Target="../diagrams/colors118.xml"/><Relationship Id="rId10" Type="http://schemas.openxmlformats.org/officeDocument/2006/relationships/diagramColors" Target="../diagrams/colors117.xml"/><Relationship Id="rId19" Type="http://schemas.openxmlformats.org/officeDocument/2006/relationships/diagramQuickStyle" Target="../diagrams/quickStyle119.xml"/><Relationship Id="rId4" Type="http://schemas.openxmlformats.org/officeDocument/2006/relationships/image" Target="../media/image5.jpg"/><Relationship Id="rId9" Type="http://schemas.openxmlformats.org/officeDocument/2006/relationships/diagramQuickStyle" Target="../diagrams/quickStyle117.xml"/><Relationship Id="rId14" Type="http://schemas.openxmlformats.org/officeDocument/2006/relationships/diagramQuickStyle" Target="../diagrams/quickStyle118.xml"/></Relationships>
</file>

<file path=ppt/slides/_rels/slide72.xml.rels><?xml version="1.0" encoding="UTF-8" standalone="yes"?>
<Relationships xmlns="http://schemas.openxmlformats.org/package/2006/relationships"><Relationship Id="rId8" Type="http://schemas.openxmlformats.org/officeDocument/2006/relationships/diagramLayout" Target="../diagrams/layout120.xml"/><Relationship Id="rId13" Type="http://schemas.openxmlformats.org/officeDocument/2006/relationships/diagramLayout" Target="../diagrams/layout121.xml"/><Relationship Id="rId3" Type="http://schemas.openxmlformats.org/officeDocument/2006/relationships/image" Target="../media/image4.jpg"/><Relationship Id="rId7" Type="http://schemas.openxmlformats.org/officeDocument/2006/relationships/diagramData" Target="../diagrams/data120.xml"/><Relationship Id="rId12" Type="http://schemas.openxmlformats.org/officeDocument/2006/relationships/diagramData" Target="../diagrams/data121.xml"/><Relationship Id="rId17" Type="http://schemas.openxmlformats.org/officeDocument/2006/relationships/image" Target="../media/image34.jpeg"/><Relationship Id="rId2" Type="http://schemas.openxmlformats.org/officeDocument/2006/relationships/notesSlide" Target="../notesSlides/notesSlide72.xml"/><Relationship Id="rId16" Type="http://schemas.microsoft.com/office/2007/relationships/diagramDrawing" Target="../diagrams/drawing121.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20.xml"/><Relationship Id="rId5" Type="http://schemas.openxmlformats.org/officeDocument/2006/relationships/image" Target="../media/image3.gif"/><Relationship Id="rId15" Type="http://schemas.openxmlformats.org/officeDocument/2006/relationships/diagramColors" Target="../diagrams/colors121.xml"/><Relationship Id="rId10" Type="http://schemas.openxmlformats.org/officeDocument/2006/relationships/diagramColors" Target="../diagrams/colors120.xml"/><Relationship Id="rId4" Type="http://schemas.openxmlformats.org/officeDocument/2006/relationships/image" Target="../media/image5.jpg"/><Relationship Id="rId9" Type="http://schemas.openxmlformats.org/officeDocument/2006/relationships/diagramQuickStyle" Target="../diagrams/quickStyle120.xml"/><Relationship Id="rId14" Type="http://schemas.openxmlformats.org/officeDocument/2006/relationships/diagramQuickStyle" Target="../diagrams/quickStyle121.xml"/></Relationships>
</file>

<file path=ppt/slides/_rels/slide73.xml.rels><?xml version="1.0" encoding="UTF-8" standalone="yes"?>
<Relationships xmlns="http://schemas.openxmlformats.org/package/2006/relationships"><Relationship Id="rId8" Type="http://schemas.openxmlformats.org/officeDocument/2006/relationships/diagramLayout" Target="../diagrams/layout122.xml"/><Relationship Id="rId13" Type="http://schemas.openxmlformats.org/officeDocument/2006/relationships/diagramLayout" Target="../diagrams/layout123.xml"/><Relationship Id="rId3" Type="http://schemas.openxmlformats.org/officeDocument/2006/relationships/image" Target="../media/image4.jpg"/><Relationship Id="rId7" Type="http://schemas.openxmlformats.org/officeDocument/2006/relationships/diagramData" Target="../diagrams/data122.xml"/><Relationship Id="rId12" Type="http://schemas.openxmlformats.org/officeDocument/2006/relationships/diagramData" Target="../diagrams/data123.xml"/><Relationship Id="rId17" Type="http://schemas.openxmlformats.org/officeDocument/2006/relationships/image" Target="../media/image25.jpg"/><Relationship Id="rId2" Type="http://schemas.openxmlformats.org/officeDocument/2006/relationships/notesSlide" Target="../notesSlides/notesSlide73.xml"/><Relationship Id="rId16" Type="http://schemas.microsoft.com/office/2007/relationships/diagramDrawing" Target="../diagrams/drawing123.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22.xml"/><Relationship Id="rId5" Type="http://schemas.openxmlformats.org/officeDocument/2006/relationships/image" Target="../media/image3.gif"/><Relationship Id="rId15" Type="http://schemas.openxmlformats.org/officeDocument/2006/relationships/diagramColors" Target="../diagrams/colors123.xml"/><Relationship Id="rId10" Type="http://schemas.openxmlformats.org/officeDocument/2006/relationships/diagramColors" Target="../diagrams/colors122.xml"/><Relationship Id="rId4" Type="http://schemas.openxmlformats.org/officeDocument/2006/relationships/image" Target="../media/image5.jpg"/><Relationship Id="rId9" Type="http://schemas.openxmlformats.org/officeDocument/2006/relationships/diagramQuickStyle" Target="../diagrams/quickStyle122.xml"/><Relationship Id="rId14" Type="http://schemas.openxmlformats.org/officeDocument/2006/relationships/diagramQuickStyle" Target="../diagrams/quickStyle123.xml"/></Relationships>
</file>

<file path=ppt/slides/_rels/slide74.xml.rels><?xml version="1.0" encoding="UTF-8" standalone="yes"?>
<Relationships xmlns="http://schemas.openxmlformats.org/package/2006/relationships"><Relationship Id="rId8" Type="http://schemas.openxmlformats.org/officeDocument/2006/relationships/diagramLayout" Target="../diagrams/layout124.xml"/><Relationship Id="rId13" Type="http://schemas.openxmlformats.org/officeDocument/2006/relationships/diagramLayout" Target="../diagrams/layout125.xml"/><Relationship Id="rId3" Type="http://schemas.openxmlformats.org/officeDocument/2006/relationships/image" Target="../media/image4.jpg"/><Relationship Id="rId7" Type="http://schemas.openxmlformats.org/officeDocument/2006/relationships/diagramData" Target="../diagrams/data124.xml"/><Relationship Id="rId12" Type="http://schemas.openxmlformats.org/officeDocument/2006/relationships/diagramData" Target="../diagrams/data125.xml"/><Relationship Id="rId17" Type="http://schemas.openxmlformats.org/officeDocument/2006/relationships/image" Target="../media/image35.jpg"/><Relationship Id="rId2" Type="http://schemas.openxmlformats.org/officeDocument/2006/relationships/notesSlide" Target="../notesSlides/notesSlide74.xml"/><Relationship Id="rId16" Type="http://schemas.microsoft.com/office/2007/relationships/diagramDrawing" Target="../diagrams/drawing125.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24.xml"/><Relationship Id="rId5" Type="http://schemas.openxmlformats.org/officeDocument/2006/relationships/image" Target="../media/image3.gif"/><Relationship Id="rId15" Type="http://schemas.openxmlformats.org/officeDocument/2006/relationships/diagramColors" Target="../diagrams/colors125.xml"/><Relationship Id="rId10" Type="http://schemas.openxmlformats.org/officeDocument/2006/relationships/diagramColors" Target="../diagrams/colors124.xml"/><Relationship Id="rId4" Type="http://schemas.openxmlformats.org/officeDocument/2006/relationships/image" Target="../media/image5.jpg"/><Relationship Id="rId9" Type="http://schemas.openxmlformats.org/officeDocument/2006/relationships/diagramQuickStyle" Target="../diagrams/quickStyle124.xml"/><Relationship Id="rId14" Type="http://schemas.openxmlformats.org/officeDocument/2006/relationships/diagramQuickStyle" Target="../diagrams/quickStyle125.xml"/></Relationships>
</file>

<file path=ppt/slides/_rels/slide75.xml.rels><?xml version="1.0" encoding="UTF-8" standalone="yes"?>
<Relationships xmlns="http://schemas.openxmlformats.org/package/2006/relationships"><Relationship Id="rId8" Type="http://schemas.openxmlformats.org/officeDocument/2006/relationships/diagramLayout" Target="../diagrams/layout126.xml"/><Relationship Id="rId13" Type="http://schemas.openxmlformats.org/officeDocument/2006/relationships/diagramLayout" Target="../diagrams/layout127.xml"/><Relationship Id="rId3" Type="http://schemas.openxmlformats.org/officeDocument/2006/relationships/image" Target="../media/image4.jpg"/><Relationship Id="rId7" Type="http://schemas.openxmlformats.org/officeDocument/2006/relationships/diagramData" Target="../diagrams/data126.xml"/><Relationship Id="rId12" Type="http://schemas.openxmlformats.org/officeDocument/2006/relationships/diagramData" Target="../diagrams/data127.xml"/><Relationship Id="rId17" Type="http://schemas.openxmlformats.org/officeDocument/2006/relationships/image" Target="../media/image36.jpg"/><Relationship Id="rId2" Type="http://schemas.openxmlformats.org/officeDocument/2006/relationships/notesSlide" Target="../notesSlides/notesSlide75.xml"/><Relationship Id="rId16" Type="http://schemas.microsoft.com/office/2007/relationships/diagramDrawing" Target="../diagrams/drawing127.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26.xml"/><Relationship Id="rId5" Type="http://schemas.openxmlformats.org/officeDocument/2006/relationships/image" Target="../media/image3.gif"/><Relationship Id="rId15" Type="http://schemas.openxmlformats.org/officeDocument/2006/relationships/diagramColors" Target="../diagrams/colors127.xml"/><Relationship Id="rId10" Type="http://schemas.openxmlformats.org/officeDocument/2006/relationships/diagramColors" Target="../diagrams/colors126.xml"/><Relationship Id="rId4" Type="http://schemas.openxmlformats.org/officeDocument/2006/relationships/image" Target="../media/image5.jpg"/><Relationship Id="rId9" Type="http://schemas.openxmlformats.org/officeDocument/2006/relationships/diagramQuickStyle" Target="../diagrams/quickStyle126.xml"/><Relationship Id="rId14" Type="http://schemas.openxmlformats.org/officeDocument/2006/relationships/diagramQuickStyle" Target="../diagrams/quickStyle127.xml"/></Relationships>
</file>

<file path=ppt/slides/_rels/slide76.xml.rels><?xml version="1.0" encoding="UTF-8" standalone="yes"?>
<Relationships xmlns="http://schemas.openxmlformats.org/package/2006/relationships"><Relationship Id="rId8" Type="http://schemas.openxmlformats.org/officeDocument/2006/relationships/diagramLayout" Target="../diagrams/layout128.xml"/><Relationship Id="rId13" Type="http://schemas.openxmlformats.org/officeDocument/2006/relationships/diagramLayout" Target="../diagrams/layout129.xml"/><Relationship Id="rId3" Type="http://schemas.openxmlformats.org/officeDocument/2006/relationships/image" Target="../media/image4.jpg"/><Relationship Id="rId7" Type="http://schemas.openxmlformats.org/officeDocument/2006/relationships/diagramData" Target="../diagrams/data128.xml"/><Relationship Id="rId12" Type="http://schemas.openxmlformats.org/officeDocument/2006/relationships/diagramData" Target="../diagrams/data129.xml"/><Relationship Id="rId2" Type="http://schemas.openxmlformats.org/officeDocument/2006/relationships/notesSlide" Target="../notesSlides/notesSlide76.xml"/><Relationship Id="rId16" Type="http://schemas.microsoft.com/office/2007/relationships/diagramDrawing" Target="../diagrams/drawing129.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28.xml"/><Relationship Id="rId5" Type="http://schemas.openxmlformats.org/officeDocument/2006/relationships/image" Target="../media/image3.gif"/><Relationship Id="rId15" Type="http://schemas.openxmlformats.org/officeDocument/2006/relationships/diagramColors" Target="../diagrams/colors129.xml"/><Relationship Id="rId10" Type="http://schemas.openxmlformats.org/officeDocument/2006/relationships/diagramColors" Target="../diagrams/colors128.xml"/><Relationship Id="rId4" Type="http://schemas.openxmlformats.org/officeDocument/2006/relationships/image" Target="../media/image5.jpg"/><Relationship Id="rId9" Type="http://schemas.openxmlformats.org/officeDocument/2006/relationships/diagramQuickStyle" Target="../diagrams/quickStyle128.xml"/><Relationship Id="rId14" Type="http://schemas.openxmlformats.org/officeDocument/2006/relationships/diagramQuickStyle" Target="../diagrams/quickStyle129.xml"/></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image" Target="../media/image4.jpg"/><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notesSlide" Target="../notesSlides/notesSlide8.xml"/><Relationship Id="rId16" Type="http://schemas.microsoft.com/office/2007/relationships/diagramDrawing" Target="../diagrams/drawing7.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6.xml"/><Relationship Id="rId5" Type="http://schemas.openxmlformats.org/officeDocument/2006/relationships/image" Target="../media/image3.gif"/><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image" Target="../media/image5.jpg"/><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15.wmf"/><Relationship Id="rId18" Type="http://schemas.microsoft.com/office/2007/relationships/diagramDrawing" Target="../diagrams/drawing9.xml"/><Relationship Id="rId3" Type="http://schemas.openxmlformats.org/officeDocument/2006/relationships/image" Target="../media/image4.jpg"/><Relationship Id="rId7" Type="http://schemas.openxmlformats.org/officeDocument/2006/relationships/diagramData" Target="../diagrams/data8.xml"/><Relationship Id="rId12" Type="http://schemas.openxmlformats.org/officeDocument/2006/relationships/image" Target="../media/image14.wmf"/><Relationship Id="rId17" Type="http://schemas.openxmlformats.org/officeDocument/2006/relationships/diagramColors" Target="../diagrams/colors9.xml"/><Relationship Id="rId2" Type="http://schemas.openxmlformats.org/officeDocument/2006/relationships/notesSlide" Target="../notesSlides/notesSlide9.xml"/><Relationship Id="rId16" Type="http://schemas.openxmlformats.org/officeDocument/2006/relationships/diagramQuickStyle" Target="../diagrams/quickStyle9.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8.xml"/><Relationship Id="rId5" Type="http://schemas.openxmlformats.org/officeDocument/2006/relationships/image" Target="../media/image3.gif"/><Relationship Id="rId15" Type="http://schemas.openxmlformats.org/officeDocument/2006/relationships/diagramLayout" Target="../diagrams/layout9.xml"/><Relationship Id="rId10" Type="http://schemas.openxmlformats.org/officeDocument/2006/relationships/diagramColors" Target="../diagrams/colors8.xml"/><Relationship Id="rId4" Type="http://schemas.openxmlformats.org/officeDocument/2006/relationships/image" Target="../media/image5.jpg"/><Relationship Id="rId9" Type="http://schemas.openxmlformats.org/officeDocument/2006/relationships/diagramQuickStyle" Target="../diagrams/quickStyle8.xml"/><Relationship Id="rId14"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228433" y="24262"/>
            <a:ext cx="9216557" cy="1154562"/>
            <a:chOff x="142708" y="24263"/>
            <a:chExt cx="9216557" cy="1154562"/>
          </a:xfrm>
        </p:grpSpPr>
        <p:sp>
          <p:nvSpPr>
            <p:cNvPr id="64" name="Rectangle 63"/>
            <p:cNvSpPr/>
            <p:nvPr/>
          </p:nvSpPr>
          <p:spPr>
            <a:xfrm>
              <a:off x="991444" y="780419"/>
              <a:ext cx="8367821" cy="398406"/>
            </a:xfrm>
            <a:prstGeom prst="rect">
              <a:avLst/>
            </a:prstGeom>
            <a:noFill/>
            <a:effectLst/>
          </p:spPr>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797" y="24263"/>
              <a:ext cx="869174" cy="869174"/>
            </a:xfrm>
            <a:prstGeom prst="rect">
              <a:avLst/>
            </a:prstGeom>
            <a:effectLst/>
          </p:spPr>
        </p:pic>
        <p:pic>
          <p:nvPicPr>
            <p:cNvPr id="61"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08" y="71177"/>
              <a:ext cx="821842" cy="82483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itle 1"/>
          <p:cNvSpPr txBox="1">
            <a:spLocks/>
          </p:cNvSpPr>
          <p:nvPr/>
        </p:nvSpPr>
        <p:spPr>
          <a:xfrm>
            <a:off x="744530" y="1028412"/>
            <a:ext cx="8399470" cy="2938629"/>
          </a:xfrm>
          <a:prstGeom prst="rect">
            <a:avLst/>
          </a:prstGeom>
          <a:effectLst>
            <a:innerShdw blurRad="63500" dist="50800" dir="13500000">
              <a:prstClr val="black">
                <a:alpha val="50000"/>
              </a:prstClr>
            </a:inn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200" b="1"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SUYLA İLİŞKİLİ MEVZUATIN</a:t>
            </a:r>
          </a:p>
          <a:p>
            <a:pPr algn="l"/>
            <a:r>
              <a:rPr lang="tr-TR" sz="2200" b="1"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ULUSAL SU BİLGİ SİSTEMİ KAPSAMINDA DEĞERLENDİRİLMESİ</a:t>
            </a:r>
            <a:r>
              <a:rPr lang="tr-TR" sz="4000"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
            </a:r>
            <a:br>
              <a:rPr lang="tr-TR" sz="4000"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br>
            <a:endParaRPr lang="tr-TR" sz="4000"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a:p>
            <a:pPr algn="l"/>
            <a:r>
              <a:rPr lang="tr-TR" sz="3600" b="1"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Uzmanlık </a:t>
            </a:r>
            <a:r>
              <a:rPr lang="tr-TR" sz="3600" b="1"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Tezi </a:t>
            </a:r>
            <a:r>
              <a:rPr lang="tr-TR" sz="3600" b="1"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Sunumu</a:t>
            </a:r>
            <a:endParaRPr lang="tr-TR" sz="3600" b="1"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a:p>
            <a:pPr algn="l"/>
            <a:r>
              <a:rPr lang="tr-TR" sz="3600" b="1" spc="-113" dirty="0" smtClean="0">
                <a:solidFill>
                  <a:schemeClr val="tx2">
                    <a:lumMod val="75000"/>
                  </a:schemeClr>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
            </a:r>
            <a:br>
              <a:rPr lang="tr-TR" sz="3600" b="1" spc="-113" dirty="0" smtClean="0">
                <a:solidFill>
                  <a:schemeClr val="tx2">
                    <a:lumMod val="75000"/>
                  </a:schemeClr>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br>
            <a:endParaRPr lang="tr-TR" sz="4000" b="1" spc="-113" dirty="0">
              <a:solidFill>
                <a:schemeClr val="accent1">
                  <a:lumMod val="75000"/>
                </a:schemeClr>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68" name="Rectangle 67"/>
          <p:cNvSpPr/>
          <p:nvPr/>
        </p:nvSpPr>
        <p:spPr>
          <a:xfrm>
            <a:off x="744530" y="2990863"/>
            <a:ext cx="7139558" cy="646331"/>
          </a:xfrm>
          <a:prstGeom prst="rect">
            <a:avLst/>
          </a:prstGeom>
        </p:spPr>
        <p:txBody>
          <a:bodyPr wrap="square">
            <a:spAutoFit/>
          </a:bodyPr>
          <a:lstStyle/>
          <a:p>
            <a:r>
              <a:rPr lang="tr-TR" b="1"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Kamil AYBUĞA </a:t>
            </a:r>
            <a:r>
              <a:rPr lang="tr-TR"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 13.</a:t>
            </a:r>
            <a:r>
              <a:rPr lang="tr-TR" spc="-113" dirty="0" smtClean="0">
                <a:solidFill>
                  <a:schemeClr val="bg1"/>
                </a:solidFill>
                <a:effectLst>
                  <a:innerShdw blurRad="63500" dist="508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08.2015 16:00| </a:t>
            </a:r>
            <a:r>
              <a:rPr lang="tr-TR" b="1" spc="-113" dirty="0" smtClean="0">
                <a:solidFill>
                  <a:schemeClr val="bg1"/>
                </a:solidFill>
                <a:effectLst>
                  <a:innerShdw blurRad="63500" dist="508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Su </a:t>
            </a:r>
            <a:r>
              <a:rPr lang="tr-TR" b="1" spc="-113" dirty="0">
                <a:solidFill>
                  <a:schemeClr val="bg1"/>
                </a:solidFill>
                <a:effectLst>
                  <a:innerShdw blurRad="63500" dist="508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Yönetimi Genel </a:t>
            </a:r>
            <a:r>
              <a:rPr lang="tr-TR" b="1" spc="-113" dirty="0" smtClean="0">
                <a:solidFill>
                  <a:schemeClr val="bg1"/>
                </a:solidFill>
                <a:effectLst>
                  <a:innerShdw blurRad="63500" dist="508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Müdürlüğü</a:t>
            </a:r>
            <a:endParaRPr lang="tr-TR" spc="-113" dirty="0" smtClean="0">
              <a:solidFill>
                <a:schemeClr val="bg1"/>
              </a:solidFill>
              <a:effectLst>
                <a:innerShdw blurRad="63500" dist="508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a:p>
            <a:r>
              <a:rPr lang="tr-TR" spc="-1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[Bakanlık 19.Kat Toplantı Salonu ]</a:t>
            </a:r>
            <a:endParaRPr lang="tr-TR" spc="-1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9" name="Straight Connector 68"/>
          <p:cNvCxnSpPr/>
          <p:nvPr/>
        </p:nvCxnSpPr>
        <p:spPr>
          <a:xfrm>
            <a:off x="854736" y="1977340"/>
            <a:ext cx="8147407"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26579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2</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SİSTEM YAKLAŞIMI VE BİLİŞİM DÜNYASI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590725022"/>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Dikdörtgen 1"/>
          <p:cNvSpPr/>
          <p:nvPr/>
        </p:nvSpPr>
        <p:spPr>
          <a:xfrm>
            <a:off x="398207" y="1009705"/>
            <a:ext cx="4955458" cy="4708981"/>
          </a:xfrm>
          <a:prstGeom prst="rect">
            <a:avLst/>
          </a:prstGeom>
        </p:spPr>
        <p:txBody>
          <a:bodyPr wrap="square">
            <a:spAutoFit/>
          </a:bodyPr>
          <a:lstStyle/>
          <a:p>
            <a:pPr lvl="0">
              <a:lnSpc>
                <a:spcPct val="150000"/>
              </a:lnSpc>
            </a:pPr>
            <a:r>
              <a:rPr lang="tr-TR" sz="20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Bilgi Sistemleri</a:t>
            </a:r>
          </a:p>
          <a:p>
            <a:pPr marL="285750" lvl="0" indent="-285750">
              <a:lnSpc>
                <a:spcPct val="150000"/>
              </a:lnSpc>
              <a:buFont typeface="Arial" pitchFamily="34" charset="0"/>
              <a:buChar char="•"/>
            </a:pPr>
            <a:r>
              <a:rPr lang="tr-TR" sz="2000" i="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Süreç </a:t>
            </a:r>
            <a:r>
              <a:rPr lang="tr-TR" sz="2000" i="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İşleme Sistemleri (TPS)</a:t>
            </a:r>
          </a:p>
          <a:p>
            <a:pPr marL="285750" lvl="0" indent="-285750">
              <a:lnSpc>
                <a:spcPct val="150000"/>
              </a:lnSpc>
              <a:buFont typeface="Arial" pitchFamily="34" charset="0"/>
              <a:buChar char="•"/>
            </a:pPr>
            <a:r>
              <a:rPr lang="tr-TR" sz="2000" i="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Ofis Otomasyon Sistemleri ve Bilgi İşleme Sistemleri (OAS/KWS)</a:t>
            </a:r>
          </a:p>
          <a:p>
            <a:pPr marL="285750" lvl="0" indent="-285750">
              <a:lnSpc>
                <a:spcPct val="150000"/>
              </a:lnSpc>
              <a:buFont typeface="Arial" pitchFamily="34" charset="0"/>
              <a:buChar char="•"/>
            </a:pPr>
            <a:r>
              <a:rPr lang="tr-TR" sz="2000" b="1" i="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Yönetim Bilişim Sistemleri (MIS)</a:t>
            </a:r>
          </a:p>
          <a:p>
            <a:pPr marL="285750" lvl="0" indent="-285750">
              <a:lnSpc>
                <a:spcPct val="150000"/>
              </a:lnSpc>
              <a:buFont typeface="Arial" pitchFamily="34" charset="0"/>
              <a:buChar char="•"/>
            </a:pPr>
            <a:r>
              <a:rPr lang="tr-TR" sz="2000" b="1" i="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Karar Destek Sistemleri (DSS)</a:t>
            </a:r>
          </a:p>
          <a:p>
            <a:pPr marL="285750" lvl="0" indent="-285750">
              <a:lnSpc>
                <a:spcPct val="150000"/>
              </a:lnSpc>
              <a:buFont typeface="Arial" pitchFamily="34" charset="0"/>
              <a:buChar char="•"/>
            </a:pPr>
            <a:r>
              <a:rPr lang="tr-TR" sz="2000" i="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Uzman Sistemler ve Yapay Zeka </a:t>
            </a:r>
            <a:endParaRPr lang="tr-TR" sz="2000" i="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a:lnSpc>
                <a:spcPct val="150000"/>
              </a:lnSpc>
              <a:buFont typeface="Arial" pitchFamily="34" charset="0"/>
              <a:buChar char="•"/>
            </a:pPr>
            <a:r>
              <a:rPr lang="tr-TR" sz="2000" i="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Grup </a:t>
            </a:r>
            <a:r>
              <a:rPr lang="tr-TR" sz="2000" i="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Karar Destek Sistemleri ve Bilgisayar-Destekli Birlikte Çalışma Sistemleri </a:t>
            </a:r>
          </a:p>
          <a:p>
            <a:pPr marL="285750" lvl="0" indent="-285750">
              <a:lnSpc>
                <a:spcPct val="150000"/>
              </a:lnSpc>
              <a:buFont typeface="Arial" pitchFamily="34" charset="0"/>
              <a:buChar char="•"/>
            </a:pPr>
            <a:r>
              <a:rPr lang="tr-TR" sz="2000" b="1" i="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Üst Yönetim Destek Sistemleri</a:t>
            </a:r>
          </a:p>
        </p:txBody>
      </p:sp>
      <p:graphicFrame>
        <p:nvGraphicFramePr>
          <p:cNvPr id="8" name="Table 3"/>
          <p:cNvGraphicFramePr>
            <a:graphicFrameLocks noGrp="1"/>
          </p:cNvGraphicFramePr>
          <p:nvPr>
            <p:extLst>
              <p:ext uri="{D42A27DB-BD31-4B8C-83A1-F6EECF244321}">
                <p14:modId xmlns:p14="http://schemas.microsoft.com/office/powerpoint/2010/main" val="1202837123"/>
              </p:ext>
            </p:extLst>
          </p:nvPr>
        </p:nvGraphicFramePr>
        <p:xfrm>
          <a:off x="409575" y="5684793"/>
          <a:ext cx="8265696" cy="1078230"/>
        </p:xfrm>
        <a:graphic>
          <a:graphicData uri="http://schemas.openxmlformats.org/drawingml/2006/table">
            <a:tbl>
              <a:tblPr firstRow="1" firstCol="1" bandRow="1">
                <a:tableStyleId>{2D5ABB26-0587-4C30-8999-92F81FD0307C}</a:tableStyleId>
              </a:tblPr>
              <a:tblGrid>
                <a:gridCol w="8265696"/>
              </a:tblGrid>
              <a:tr h="169837">
                <a:tc>
                  <a:txBody>
                    <a:bodyPr/>
                    <a:lstStyle/>
                    <a:p>
                      <a:r>
                        <a:rPr lang="tr-TR" sz="1400" kern="1200" dirty="0" smtClean="0">
                          <a:solidFill>
                            <a:schemeClr val="tx1"/>
                          </a:solidFill>
                          <a:effectLst/>
                          <a:latin typeface="+mn-lt"/>
                          <a:ea typeface="+mn-ea"/>
                          <a:cs typeface="+mn-cs"/>
                        </a:rPr>
                        <a:t>TECİM, V. (2015). Sistem Analizi. 07 03, 2015 tarihinde http://www.deu.edu.tr/userweb/vahap.tecim/dosyalar/sistemanalizi.pdf adresinden alındı</a:t>
                      </a:r>
                      <a:endParaRPr lang="tr-TR" sz="1400" kern="1200" dirty="0">
                        <a:solidFill>
                          <a:schemeClr val="tx1"/>
                        </a:solidFill>
                        <a:effectLst/>
                        <a:latin typeface="+mn-lt"/>
                        <a:ea typeface="+mn-ea"/>
                        <a:cs typeface="+mn-cs"/>
                      </a:endParaRPr>
                    </a:p>
                  </a:txBody>
                  <a:tcPr marL="9525" marR="9525" marT="9525" marB="9525">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9837">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endParaRPr lang="tr-TR" sz="1400" kern="1200" dirty="0" smtClean="0">
                        <a:solidFill>
                          <a:schemeClr val="tx1"/>
                        </a:solidFill>
                        <a:effectLst/>
                        <a:latin typeface="+mn-lt"/>
                        <a:ea typeface="+mn-ea"/>
                        <a:cs typeface="+mn-cs"/>
                      </a:endParaRPr>
                    </a:p>
                  </a:txBody>
                  <a:tcPr marL="9525" marR="9525" marT="9525" marB="952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9837">
                <a:tc>
                  <a:txBody>
                    <a:bodyPr/>
                    <a:lstStyle/>
                    <a:p>
                      <a:pPr algn="just">
                        <a:lnSpc>
                          <a:spcPct val="150000"/>
                        </a:lnSpc>
                        <a:spcAft>
                          <a:spcPts val="0"/>
                        </a:spcAft>
                      </a:pPr>
                      <a:endParaRPr lang="tr-TR" sz="1200" dirty="0">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952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1" name="Picture 7" descr="C:\Users\kaybuga\AppData\Local\Microsoft\Windows\Temporary Internet Files\Content.IE5\5G318P91\MP900422803[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07288" y="1348909"/>
            <a:ext cx="1754842" cy="17548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kaybuga\AppData\Local\Microsoft\Windows\Temporary Internet Files\Content.IE5\VEPCXPW2\MP900406774[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07642" y="1463256"/>
            <a:ext cx="1220620" cy="15261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kaybuga\AppData\Local\Microsoft\Windows\Temporary Internet Files\Content.IE5\S10Q9LW0\MP900439345[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17952" y="3190279"/>
            <a:ext cx="2458678" cy="234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52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2</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SİSTEM YAKLAŞIMI VE BİLİŞİM DÜNYASI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4256814432"/>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Dikdörtgen 1"/>
          <p:cNvSpPr/>
          <p:nvPr/>
        </p:nvSpPr>
        <p:spPr>
          <a:xfrm>
            <a:off x="611812" y="3354924"/>
            <a:ext cx="3424479" cy="2123658"/>
          </a:xfrm>
          <a:prstGeom prst="rect">
            <a:avLst/>
          </a:prstGeom>
        </p:spPr>
        <p:txBody>
          <a:bodyPr wrap="square">
            <a:spAutoFit/>
          </a:bodyPr>
          <a:lstStyle/>
          <a:p>
            <a:pPr>
              <a:lnSpc>
                <a:spcPct val="150000"/>
              </a:lnSpc>
            </a:pPr>
            <a:r>
              <a:rPr lang="tr-TR" sz="22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Bilişim Teknolojileri</a:t>
            </a:r>
          </a:p>
          <a:p>
            <a:pPr marL="285750" indent="-285750">
              <a:lnSpc>
                <a:spcPct val="150000"/>
              </a:lnSpc>
              <a:buFont typeface="Arial" charset="0"/>
              <a:buChar char="•"/>
            </a:pPr>
            <a:r>
              <a:rPr lang="tr-TR" sz="22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Ortak </a:t>
            </a:r>
            <a:r>
              <a:rPr lang="tr-TR" sz="22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veri merkezleri</a:t>
            </a:r>
          </a:p>
          <a:p>
            <a:pPr marL="285750" indent="-285750">
              <a:lnSpc>
                <a:spcPct val="150000"/>
              </a:lnSpc>
              <a:buFont typeface="Arial" charset="0"/>
              <a:buChar char="•"/>
            </a:pPr>
            <a:r>
              <a:rPr lang="tr-TR" sz="22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İş süreçlerinin kontrolü</a:t>
            </a:r>
          </a:p>
          <a:p>
            <a:pPr marL="285750" indent="-285750">
              <a:lnSpc>
                <a:spcPct val="150000"/>
              </a:lnSpc>
              <a:buFont typeface="Arial" charset="0"/>
              <a:buChar char="•"/>
            </a:pPr>
            <a:r>
              <a:rPr lang="tr-TR" sz="22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Büyük </a:t>
            </a:r>
            <a:r>
              <a:rPr lang="tr-TR" sz="22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veri</a:t>
            </a:r>
            <a:endParaRPr lang="tr-TR" sz="22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Resim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8643" y="1285105"/>
            <a:ext cx="4502426" cy="3862081"/>
          </a:xfrm>
          <a:prstGeom prst="rect">
            <a:avLst/>
          </a:prstGeom>
        </p:spPr>
      </p:pic>
      <p:pic>
        <p:nvPicPr>
          <p:cNvPr id="3" name="Resim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515" y="1285105"/>
            <a:ext cx="3097069" cy="1890950"/>
          </a:xfrm>
          <a:prstGeom prst="rect">
            <a:avLst/>
          </a:prstGeom>
        </p:spPr>
      </p:pic>
    </p:spTree>
    <p:extLst>
      <p:ext uri="{BB962C8B-B14F-4D97-AF65-F5344CB8AC3E}">
        <p14:creationId xmlns:p14="http://schemas.microsoft.com/office/powerpoint/2010/main" val="4502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2</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SİSTEM YAKLAŞIMI VE BİLİŞİM DÜNYASI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785448623"/>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475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8027" y="1356143"/>
            <a:ext cx="7014849" cy="207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918027" y="3354992"/>
            <a:ext cx="7307943" cy="2354491"/>
          </a:xfrm>
          <a:prstGeom prst="rect">
            <a:avLst/>
          </a:prstGeom>
        </p:spPr>
        <p:txBody>
          <a:bodyPr wrap="square">
            <a:spAutoFit/>
          </a:bodyPr>
          <a:lstStyle/>
          <a:p>
            <a:pPr marL="285750" indent="-285750">
              <a:buFont typeface="Arial" pitchFamily="34" charset="0"/>
              <a:buChar char="•"/>
            </a:pP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Sosyal Dönüşüm</a:t>
            </a:r>
          </a:p>
          <a:p>
            <a:pPr marL="285750" lvl="0" indent="-285750">
              <a:buFont typeface="Arial" pitchFamily="34" charset="0"/>
              <a:buChar char="•"/>
            </a:pP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Bilgi ve İletişim Teknolojilerinin İş Dünyasına Nüfuzu</a:t>
            </a:r>
          </a:p>
          <a:p>
            <a:pPr marL="285750" lvl="0" indent="-285750">
              <a:buFont typeface="Arial" pitchFamily="34" charset="0"/>
              <a:buChar char="•"/>
            </a:pP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Vatandaş Odaklı Hizmet Dönüşümü</a:t>
            </a:r>
          </a:p>
          <a:p>
            <a:pPr marL="285750" lvl="0" indent="-285750">
              <a:buFont typeface="Arial" pitchFamily="34" charset="0"/>
              <a:buChar char="•"/>
            </a:pPr>
            <a:r>
              <a:rPr lang="tr-TR" sz="21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Kamu Yönetiminde Modernizasyon</a:t>
            </a:r>
          </a:p>
          <a:p>
            <a:pPr marL="285750" lvl="0" indent="-285750">
              <a:buFont typeface="Arial" pitchFamily="34" charset="0"/>
              <a:buChar char="•"/>
            </a:pP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Küresel Rekabetçi Bilgi Teknolojileri Sektörü</a:t>
            </a:r>
          </a:p>
          <a:p>
            <a:pPr marL="285750" lvl="0" indent="-285750">
              <a:buFont typeface="Arial" pitchFamily="34" charset="0"/>
              <a:buChar char="•"/>
            </a:pP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Rekabetçi, Yaygın ve Ucuz İletişim Altyapı ve Hizmetleri</a:t>
            </a:r>
          </a:p>
          <a:p>
            <a:pPr marL="285750" lvl="0" indent="-285750">
              <a:buFont typeface="Arial" pitchFamily="34" charset="0"/>
              <a:buChar char="•"/>
            </a:pP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Ar-Ge ve Yenilikçiliğin Geliştirilmesi</a:t>
            </a:r>
          </a:p>
        </p:txBody>
      </p:sp>
      <p:graphicFrame>
        <p:nvGraphicFramePr>
          <p:cNvPr id="9" name="Table 3"/>
          <p:cNvGraphicFramePr>
            <a:graphicFrameLocks noGrp="1"/>
          </p:cNvGraphicFramePr>
          <p:nvPr>
            <p:extLst>
              <p:ext uri="{D42A27DB-BD31-4B8C-83A1-F6EECF244321}">
                <p14:modId xmlns:p14="http://schemas.microsoft.com/office/powerpoint/2010/main" val="2341139927"/>
              </p:ext>
            </p:extLst>
          </p:nvPr>
        </p:nvGraphicFramePr>
        <p:xfrm>
          <a:off x="409575" y="5684793"/>
          <a:ext cx="7643876" cy="632460"/>
        </p:xfrm>
        <a:graphic>
          <a:graphicData uri="http://schemas.openxmlformats.org/drawingml/2006/table">
            <a:tbl>
              <a:tblPr firstRow="1" firstCol="1" bandRow="1">
                <a:tableStyleId>{2D5ABB26-0587-4C30-8999-92F81FD0307C}</a:tableStyleId>
              </a:tblPr>
              <a:tblGrid>
                <a:gridCol w="7643876"/>
              </a:tblGrid>
              <a:tr h="169837">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tr-TR" sz="1400" kern="1200" dirty="0" smtClean="0">
                          <a:solidFill>
                            <a:schemeClr val="tx1"/>
                          </a:solidFill>
                          <a:effectLst/>
                          <a:latin typeface="+mn-lt"/>
                          <a:ea typeface="+mn-ea"/>
                          <a:cs typeface="+mn-cs"/>
                        </a:rPr>
                        <a:t>Kalkınma Bakanlığı. (2015). </a:t>
                      </a:r>
                      <a:r>
                        <a:rPr lang="tr-TR" sz="1400" i="1" kern="1200" dirty="0" smtClean="0">
                          <a:solidFill>
                            <a:schemeClr val="tx1"/>
                          </a:solidFill>
                          <a:effectLst/>
                          <a:latin typeface="+mn-lt"/>
                          <a:ea typeface="+mn-ea"/>
                          <a:cs typeface="+mn-cs"/>
                        </a:rPr>
                        <a:t>2015-2018 Bilgi Toplumu Stratejisi ve Eylem Planı.</a:t>
                      </a:r>
                      <a:r>
                        <a:rPr lang="tr-TR" sz="1400" kern="1200" dirty="0" smtClean="0">
                          <a:solidFill>
                            <a:schemeClr val="tx1"/>
                          </a:solidFill>
                          <a:effectLst/>
                          <a:latin typeface="+mn-lt"/>
                          <a:ea typeface="+mn-ea"/>
                          <a:cs typeface="+mn-cs"/>
                        </a:rPr>
                        <a:t> Ankara: Kalkınma Bakanlığı.</a:t>
                      </a:r>
                    </a:p>
                  </a:txBody>
                  <a:tcPr marL="9525" marR="9525" marT="9525" marB="9525">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9837">
                <a:tc>
                  <a:txBody>
                    <a:bodyPr/>
                    <a:lstStyle/>
                    <a:p>
                      <a:pPr algn="just">
                        <a:lnSpc>
                          <a:spcPct val="150000"/>
                        </a:lnSpc>
                        <a:spcAft>
                          <a:spcPts val="0"/>
                        </a:spcAft>
                      </a:pPr>
                      <a:endParaRPr lang="tr-TR" sz="1200" dirty="0">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952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Dikdörtgen 2"/>
          <p:cNvSpPr/>
          <p:nvPr/>
        </p:nvSpPr>
        <p:spPr>
          <a:xfrm>
            <a:off x="2139451" y="931638"/>
            <a:ext cx="4572000" cy="369332"/>
          </a:xfrm>
          <a:prstGeom prst="rect">
            <a:avLst/>
          </a:prstGeom>
        </p:spPr>
        <p:txBody>
          <a:bodyPr>
            <a:spAutoFit/>
          </a:bodyPr>
          <a:lstStyle/>
          <a:p>
            <a:pPr algn="ctr"/>
            <a:r>
              <a:rPr lang="tr-TR"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Bilgi toplumu Stratejisi</a:t>
            </a:r>
            <a:endParaRPr lang="tr-TR"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4506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228433" y="24262"/>
            <a:ext cx="9216557" cy="1154562"/>
            <a:chOff x="142708" y="24263"/>
            <a:chExt cx="9216557" cy="1154562"/>
          </a:xfrm>
        </p:grpSpPr>
        <p:sp>
          <p:nvSpPr>
            <p:cNvPr id="64" name="Rectangle 63"/>
            <p:cNvSpPr/>
            <p:nvPr/>
          </p:nvSpPr>
          <p:spPr>
            <a:xfrm>
              <a:off x="991444" y="780419"/>
              <a:ext cx="8367821" cy="398406"/>
            </a:xfrm>
            <a:prstGeom prst="rect">
              <a:avLst/>
            </a:prstGeom>
            <a:noFill/>
            <a:effectLst/>
          </p:spPr>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797" y="24263"/>
              <a:ext cx="869174" cy="869174"/>
            </a:xfrm>
            <a:prstGeom prst="rect">
              <a:avLst/>
            </a:prstGeom>
            <a:effectLst/>
          </p:spPr>
        </p:pic>
        <p:pic>
          <p:nvPicPr>
            <p:cNvPr id="61"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08" y="71177"/>
              <a:ext cx="821842" cy="82483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itle 1"/>
          <p:cNvSpPr txBox="1">
            <a:spLocks/>
          </p:cNvSpPr>
          <p:nvPr/>
        </p:nvSpPr>
        <p:spPr>
          <a:xfrm>
            <a:off x="744530" y="1342103"/>
            <a:ext cx="8399470" cy="635237"/>
          </a:xfrm>
          <a:prstGeom prst="rect">
            <a:avLst/>
          </a:prstGeom>
          <a:effectLst>
            <a:innerShdw blurRad="63500" dist="50800" dir="13500000">
              <a:prstClr val="black">
                <a:alpha val="50000"/>
              </a:prstClr>
            </a:innerShdw>
          </a:effectLst>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1200"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3</a:t>
            </a:r>
            <a:r>
              <a:rPr lang="tr-TR" sz="11200"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 SÜRDÜRÜLEBİLİRLİK YAKLAŞIMI</a:t>
            </a:r>
          </a:p>
        </p:txBody>
      </p:sp>
      <p:cxnSp>
        <p:nvCxnSpPr>
          <p:cNvPr id="69" name="Straight Connector 68"/>
          <p:cNvCxnSpPr/>
          <p:nvPr/>
        </p:nvCxnSpPr>
        <p:spPr>
          <a:xfrm>
            <a:off x="854736" y="1977340"/>
            <a:ext cx="8147407" cy="0"/>
          </a:xfrm>
          <a:prstGeom prst="line">
            <a:avLst/>
          </a:prstGeom>
          <a:ln/>
        </p:spPr>
        <p:style>
          <a:lnRef idx="2">
            <a:schemeClr val="accent2"/>
          </a:lnRef>
          <a:fillRef idx="0">
            <a:schemeClr val="accent2"/>
          </a:fillRef>
          <a:effectRef idx="1">
            <a:schemeClr val="accent2"/>
          </a:effectRef>
          <a:fontRef idx="minor">
            <a:schemeClr val="tx1"/>
          </a:fontRef>
        </p:style>
      </p:cxnSp>
      <p:sp>
        <p:nvSpPr>
          <p:cNvPr id="2" name="Dikdörtgen 1"/>
          <p:cNvSpPr/>
          <p:nvPr/>
        </p:nvSpPr>
        <p:spPr>
          <a:xfrm>
            <a:off x="854736" y="2205588"/>
            <a:ext cx="5944270" cy="1034129"/>
          </a:xfrm>
          <a:prstGeom prst="rect">
            <a:avLst/>
          </a:prstGeom>
        </p:spPr>
        <p:txBody>
          <a:bodyPr wrap="square">
            <a:spAutoFit/>
          </a:bodyPr>
          <a:lstStyle/>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SÜRDÜRÜLEBİLİRLİK İLKELERİ</a:t>
            </a:r>
            <a:endParaRPr lang="tr-TR" b="1"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SÜRDÜRÜLEBİLİR SİSTEM KURGUSU</a:t>
            </a:r>
            <a:endParaRPr lang="tr-TR" b="1"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27159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3</a:t>
            </a:r>
            <a:r>
              <a:rPr lang="tr-TR"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SÜRDÜRÜLEBİLİRLİK YAKLAŞIMI</a:t>
            </a:r>
            <a:endPar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654461165"/>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Dikdörtgen 4"/>
          <p:cNvSpPr/>
          <p:nvPr/>
        </p:nvSpPr>
        <p:spPr>
          <a:xfrm>
            <a:off x="417722" y="1106154"/>
            <a:ext cx="4572000" cy="4293483"/>
          </a:xfrm>
          <a:prstGeom prst="rect">
            <a:avLst/>
          </a:prstGeom>
        </p:spPr>
        <p:txBody>
          <a:bodyPr>
            <a:spAutoFit/>
          </a:bodyPr>
          <a:lstStyle/>
          <a:p>
            <a:pPr lvl="0" algn="ctr"/>
            <a:r>
              <a:rPr lang="tr-TR" sz="21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Sürdürülebilirlik İlkeleri</a:t>
            </a:r>
          </a:p>
          <a:p>
            <a:pPr lvl="0" algn="ctr"/>
            <a:endParaRPr lang="tr-TR" sz="2100"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itchFamily="34" charset="0"/>
              <a:buChar char="•"/>
            </a:pPr>
            <a:r>
              <a:rPr lang="tr-TR" sz="2100" b="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Sağlıklı </a:t>
            </a:r>
            <a:r>
              <a:rPr lang="tr-TR" sz="21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olma durumu </a:t>
            </a: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sistemin ayakta kalmasına engel olabilecek herhangi yıkıcı bir etkinin bulunmamasını ifade eder.</a:t>
            </a:r>
          </a:p>
          <a:p>
            <a:pPr marL="285750" lvl="0" indent="-285750">
              <a:buFont typeface="Arial" pitchFamily="34" charset="0"/>
              <a:buChar char="•"/>
            </a:pPr>
            <a:endPar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itchFamily="34" charset="0"/>
              <a:buChar char="•"/>
            </a:pPr>
            <a:r>
              <a:rPr lang="tr-TR" sz="21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Yetkinlik</a:t>
            </a: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sistemin </a:t>
            </a:r>
            <a:r>
              <a:rPr lang="tr-TR" sz="21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işlevsellik </a:t>
            </a: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bakımından yeterli olmasını ifade eder.</a:t>
            </a:r>
          </a:p>
          <a:p>
            <a:pPr lvl="0"/>
            <a:endPar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itchFamily="34" charset="0"/>
              <a:buChar char="•"/>
            </a:pPr>
            <a:r>
              <a:rPr lang="tr-TR" sz="21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Fayda</a:t>
            </a: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bir sistemin kuruluş amacını </a:t>
            </a:r>
            <a:r>
              <a:rPr lang="tr-TR" sz="21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yeterli düzeyde </a:t>
            </a: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yerine getiriyor olmasını ifade eder.</a:t>
            </a:r>
          </a:p>
        </p:txBody>
      </p:sp>
      <p:graphicFrame>
        <p:nvGraphicFramePr>
          <p:cNvPr id="2" name="Diyagram 1"/>
          <p:cNvGraphicFramePr/>
          <p:nvPr>
            <p:extLst>
              <p:ext uri="{D42A27DB-BD31-4B8C-83A1-F6EECF244321}">
                <p14:modId xmlns:p14="http://schemas.microsoft.com/office/powerpoint/2010/main" val="3108788814"/>
              </p:ext>
            </p:extLst>
          </p:nvPr>
        </p:nvGraphicFramePr>
        <p:xfrm>
          <a:off x="5462757" y="1033779"/>
          <a:ext cx="3098146" cy="25673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Aşağı Ok 5"/>
          <p:cNvSpPr/>
          <p:nvPr/>
        </p:nvSpPr>
        <p:spPr>
          <a:xfrm>
            <a:off x="6769514" y="3571654"/>
            <a:ext cx="484632" cy="48920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graphicFrame>
        <p:nvGraphicFramePr>
          <p:cNvPr id="7" name="Diyagram 6"/>
          <p:cNvGraphicFramePr/>
          <p:nvPr>
            <p:extLst>
              <p:ext uri="{D42A27DB-BD31-4B8C-83A1-F6EECF244321}">
                <p14:modId xmlns:p14="http://schemas.microsoft.com/office/powerpoint/2010/main" val="1376617963"/>
              </p:ext>
            </p:extLst>
          </p:nvPr>
        </p:nvGraphicFramePr>
        <p:xfrm>
          <a:off x="5362932" y="4134811"/>
          <a:ext cx="3285099" cy="244116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39818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3</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SÜRDÜRÜLEBİLİRLİK YAKLAŞIMI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347073558"/>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Dikdörtgen 1"/>
          <p:cNvSpPr/>
          <p:nvPr/>
        </p:nvSpPr>
        <p:spPr>
          <a:xfrm>
            <a:off x="676102" y="1182355"/>
            <a:ext cx="5663738" cy="2516073"/>
          </a:xfrm>
          <a:prstGeom prst="rect">
            <a:avLst/>
          </a:prstGeom>
        </p:spPr>
        <p:txBody>
          <a:bodyPr wrap="square">
            <a:spAutoFit/>
          </a:bodyPr>
          <a:lstStyle/>
          <a:p>
            <a:pPr>
              <a:lnSpc>
                <a:spcPct val="150000"/>
              </a:lnSpc>
            </a:pPr>
            <a:r>
              <a:rPr lang="tr-TR" sz="21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Sürdürülebilir Sistem Kurgusu</a:t>
            </a:r>
          </a:p>
          <a:p>
            <a:pPr marL="285750" lvl="0" indent="-285750">
              <a:lnSpc>
                <a:spcPct val="150000"/>
              </a:lnSpc>
              <a:buFont typeface="Arial" pitchFamily="34" charset="0"/>
              <a:buChar char="•"/>
            </a:pPr>
            <a:r>
              <a:rPr lang="tr-TR" sz="21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Sistem </a:t>
            </a: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yaklaşımı</a:t>
            </a:r>
          </a:p>
          <a:p>
            <a:pPr marL="285750" lvl="0" indent="-285750">
              <a:lnSpc>
                <a:spcPct val="150000"/>
              </a:lnSpc>
              <a:buFont typeface="Arial" pitchFamily="34" charset="0"/>
              <a:buChar char="•"/>
            </a:pP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Fayda/Maliyet yönetimi</a:t>
            </a:r>
          </a:p>
          <a:p>
            <a:pPr marL="285750" lvl="0" indent="-285750">
              <a:lnSpc>
                <a:spcPct val="150000"/>
              </a:lnSpc>
              <a:buFont typeface="Arial" pitchFamily="34" charset="0"/>
              <a:buChar char="•"/>
            </a:pP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Ölçek yönetimi</a:t>
            </a:r>
          </a:p>
          <a:p>
            <a:pPr marL="285750" lvl="0" indent="-285750">
              <a:lnSpc>
                <a:spcPct val="150000"/>
              </a:lnSpc>
              <a:buFont typeface="Arial" pitchFamily="34" charset="0"/>
              <a:buChar char="•"/>
            </a:pP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Sürekli iyileştirme</a:t>
            </a:r>
          </a:p>
        </p:txBody>
      </p:sp>
      <p:pic>
        <p:nvPicPr>
          <p:cNvPr id="3" name="Resim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46956" y="1692535"/>
            <a:ext cx="2111141" cy="2111141"/>
          </a:xfrm>
          <a:prstGeom prst="rect">
            <a:avLst/>
          </a:prstGeom>
        </p:spPr>
      </p:pic>
      <p:pic>
        <p:nvPicPr>
          <p:cNvPr id="6" name="Resim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89163" y="4477266"/>
            <a:ext cx="2784174" cy="1998270"/>
          </a:xfrm>
          <a:prstGeom prst="rect">
            <a:avLst/>
          </a:prstGeom>
        </p:spPr>
      </p:pic>
      <p:pic>
        <p:nvPicPr>
          <p:cNvPr id="4" name="Resim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29297" y="4094286"/>
            <a:ext cx="1828800" cy="2381250"/>
          </a:xfrm>
          <a:prstGeom prst="rect">
            <a:avLst/>
          </a:prstGeom>
        </p:spPr>
      </p:pic>
    </p:spTree>
    <p:extLst>
      <p:ext uri="{BB962C8B-B14F-4D97-AF65-F5344CB8AC3E}">
        <p14:creationId xmlns:p14="http://schemas.microsoft.com/office/powerpoint/2010/main" val="3420023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228433" y="24262"/>
            <a:ext cx="9216557" cy="1154562"/>
            <a:chOff x="142708" y="24263"/>
            <a:chExt cx="9216557" cy="1154562"/>
          </a:xfrm>
        </p:grpSpPr>
        <p:sp>
          <p:nvSpPr>
            <p:cNvPr id="64" name="Rectangle 63"/>
            <p:cNvSpPr/>
            <p:nvPr/>
          </p:nvSpPr>
          <p:spPr>
            <a:xfrm>
              <a:off x="991444" y="780419"/>
              <a:ext cx="8367821" cy="398406"/>
            </a:xfrm>
            <a:prstGeom prst="rect">
              <a:avLst/>
            </a:prstGeom>
            <a:noFill/>
            <a:effectLst/>
          </p:spPr>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797" y="24263"/>
              <a:ext cx="869174" cy="869174"/>
            </a:xfrm>
            <a:prstGeom prst="rect">
              <a:avLst/>
            </a:prstGeom>
            <a:effectLst/>
          </p:spPr>
        </p:pic>
        <p:pic>
          <p:nvPicPr>
            <p:cNvPr id="61"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08" y="71177"/>
              <a:ext cx="821842" cy="82483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itle 1"/>
          <p:cNvSpPr txBox="1">
            <a:spLocks/>
          </p:cNvSpPr>
          <p:nvPr/>
        </p:nvSpPr>
        <p:spPr>
          <a:xfrm>
            <a:off x="744530" y="1342103"/>
            <a:ext cx="8399470" cy="635237"/>
          </a:xfrm>
          <a:prstGeom prst="rect">
            <a:avLst/>
          </a:prstGeom>
          <a:effectLst>
            <a:innerShdw blurRad="63500" dist="50800" dir="13500000">
              <a:prstClr val="black">
                <a:alpha val="50000"/>
              </a:prstClr>
            </a:innerShdw>
          </a:effectLst>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1200"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4. USBS MEVZUAT ENVANTERİ</a:t>
            </a:r>
          </a:p>
        </p:txBody>
      </p:sp>
      <p:cxnSp>
        <p:nvCxnSpPr>
          <p:cNvPr id="69" name="Straight Connector 68"/>
          <p:cNvCxnSpPr/>
          <p:nvPr/>
        </p:nvCxnSpPr>
        <p:spPr>
          <a:xfrm>
            <a:off x="854736" y="1977340"/>
            <a:ext cx="8147407" cy="0"/>
          </a:xfrm>
          <a:prstGeom prst="line">
            <a:avLst/>
          </a:prstGeom>
          <a:ln/>
        </p:spPr>
        <p:style>
          <a:lnRef idx="2">
            <a:schemeClr val="accent2"/>
          </a:lnRef>
          <a:fillRef idx="0">
            <a:schemeClr val="accent2"/>
          </a:fillRef>
          <a:effectRef idx="1">
            <a:schemeClr val="accent2"/>
          </a:effectRef>
          <a:fontRef idx="minor">
            <a:schemeClr val="tx1"/>
          </a:fontRef>
        </p:style>
      </p:cxnSp>
      <p:sp>
        <p:nvSpPr>
          <p:cNvPr id="2" name="Dikdörtgen 1"/>
          <p:cNvSpPr/>
          <p:nvPr/>
        </p:nvSpPr>
        <p:spPr>
          <a:xfrm>
            <a:off x="854736" y="2205588"/>
            <a:ext cx="6976658" cy="1034129"/>
          </a:xfrm>
          <a:prstGeom prst="rect">
            <a:avLst/>
          </a:prstGeom>
        </p:spPr>
        <p:txBody>
          <a:bodyPr wrap="square">
            <a:spAutoFit/>
          </a:bodyPr>
          <a:lstStyle/>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AMAÇ, KAPSAM VE ARAŞTIRMA ÖLÇEĞİ</a:t>
            </a:r>
            <a:endParaRPr lang="tr-TR" b="1"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VERİ KAYNAKLARI, VERİ DERLEME VE DEĞERLENDİRME</a:t>
            </a:r>
          </a:p>
        </p:txBody>
      </p:sp>
    </p:spTree>
    <p:extLst>
      <p:ext uri="{BB962C8B-B14F-4D97-AF65-F5344CB8AC3E}">
        <p14:creationId xmlns:p14="http://schemas.microsoft.com/office/powerpoint/2010/main" val="1843732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4</a:t>
            </a:r>
            <a:r>
              <a:rPr lang="tr-TR"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USBS MEVZUAT ENVANTERİ</a:t>
            </a:r>
            <a:endPar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695815668"/>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Dikdörtgen 2"/>
          <p:cNvSpPr/>
          <p:nvPr/>
        </p:nvSpPr>
        <p:spPr>
          <a:xfrm>
            <a:off x="398206" y="1879175"/>
            <a:ext cx="4572000" cy="3000821"/>
          </a:xfrm>
          <a:prstGeom prst="rect">
            <a:avLst/>
          </a:prstGeom>
        </p:spPr>
        <p:txBody>
          <a:bodyPr>
            <a:spAutoFit/>
          </a:bodyPr>
          <a:lstStyle/>
          <a:p>
            <a:pPr>
              <a:lnSpc>
                <a:spcPct val="150000"/>
              </a:lnSpc>
            </a:pPr>
            <a:r>
              <a:rPr lang="tr-TR" sz="21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2100" b="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21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Mevzuat Envanteri Çalışması</a:t>
            </a:r>
          </a:p>
          <a:p>
            <a:pPr marL="285750" indent="-285750">
              <a:lnSpc>
                <a:spcPct val="150000"/>
              </a:lnSpc>
              <a:buFont typeface="Arial" charset="0"/>
              <a:buChar char="•"/>
            </a:pPr>
            <a:r>
              <a:rPr lang="tr-TR" sz="21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Suyla ilgili hususlarda bir </a:t>
            </a: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mevzuat </a:t>
            </a:r>
            <a:r>
              <a:rPr lang="tr-TR" sz="21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envanterinin oluşturulması</a:t>
            </a:r>
          </a:p>
          <a:p>
            <a:pPr marL="285750" indent="-285750">
              <a:lnSpc>
                <a:spcPct val="150000"/>
              </a:lnSpc>
              <a:buFont typeface="Arial" charset="0"/>
              <a:buChar char="•"/>
            </a:pPr>
            <a:endPar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charset="0"/>
              <a:buChar char="•"/>
            </a:pPr>
            <a:r>
              <a:rPr lang="tr-TR" sz="21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USBS kapsamında mevzuat gerekliliklerinin değerlendirilmesi </a:t>
            </a:r>
            <a:endPar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Resim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11584" y="2533133"/>
            <a:ext cx="3370544" cy="2336911"/>
          </a:xfrm>
          <a:prstGeom prst="rect">
            <a:avLst/>
          </a:prstGeom>
        </p:spPr>
      </p:pic>
    </p:spTree>
    <p:extLst>
      <p:ext uri="{BB962C8B-B14F-4D97-AF65-F5344CB8AC3E}">
        <p14:creationId xmlns:p14="http://schemas.microsoft.com/office/powerpoint/2010/main" val="349934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4</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USBS MEVZUAT ENVANTERİ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180931644"/>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485493281"/>
              </p:ext>
            </p:extLst>
          </p:nvPr>
        </p:nvGraphicFramePr>
        <p:xfrm>
          <a:off x="286319" y="1128471"/>
          <a:ext cx="8608296" cy="522614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Artı 3"/>
          <p:cNvSpPr/>
          <p:nvPr/>
        </p:nvSpPr>
        <p:spPr>
          <a:xfrm>
            <a:off x="2438401" y="2678531"/>
            <a:ext cx="932872" cy="886691"/>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5616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4</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USBS MEVZUAT ENVANTERİ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692866153"/>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Dikdörtgen 3"/>
          <p:cNvSpPr/>
          <p:nvPr/>
        </p:nvSpPr>
        <p:spPr>
          <a:xfrm>
            <a:off x="427701" y="1164124"/>
            <a:ext cx="8401338" cy="2400657"/>
          </a:xfrm>
          <a:prstGeom prst="rect">
            <a:avLst/>
          </a:prstGeom>
        </p:spPr>
        <p:txBody>
          <a:bodyPr wrap="square">
            <a:spAutoFit/>
          </a:bodyPr>
          <a:lstStyle/>
          <a:p>
            <a:pPr algn="ctr">
              <a:lnSpc>
                <a:spcPct val="150000"/>
              </a:lnSpc>
            </a:pPr>
            <a:r>
              <a:rPr lang="tr-TR" sz="20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Araştırma Ölçeği</a:t>
            </a:r>
          </a:p>
          <a:p>
            <a:pPr marL="342900" indent="-342900">
              <a:lnSpc>
                <a:spcPct val="150000"/>
              </a:lnSpc>
              <a:buFont typeface="Arial" panose="020B0604020202020204" pitchFamily="34" charset="0"/>
              <a:buChar char="•"/>
            </a:pP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Araştırma </a:t>
            </a:r>
            <a:r>
              <a:rPr lang="tr-TR" sz="20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boyunca </a:t>
            </a:r>
            <a:r>
              <a:rPr lang="tr-TR" sz="20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USBS paydaşı olması muhtemel kamu kurumları </a:t>
            </a:r>
            <a:r>
              <a:rPr lang="tr-TR" sz="20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ve </a:t>
            </a:r>
            <a:r>
              <a:rPr lang="tr-TR" sz="20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suyla ilişkili mevzuat kanun </a:t>
            </a:r>
            <a:r>
              <a:rPr lang="tr-TR" sz="2000" b="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seviyesinde,</a:t>
            </a: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a:t>
            </a:r>
          </a:p>
          <a:p>
            <a:pPr marL="342900" indent="-342900">
              <a:lnSpc>
                <a:spcPct val="150000"/>
              </a:lnSpc>
              <a:buFont typeface="Arial" panose="020B0604020202020204" pitchFamily="34" charset="0"/>
              <a:buChar char="•"/>
            </a:pP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Bakanlıklar </a:t>
            </a:r>
            <a:r>
              <a:rPr lang="tr-TR" sz="20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merkez teşkilatı için </a:t>
            </a:r>
            <a:r>
              <a:rPr lang="tr-TR" sz="20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Genel Müdürlük veya </a:t>
            </a:r>
            <a:r>
              <a:rPr lang="tr-TR" sz="2000" b="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Başkanlık</a:t>
            </a: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ölçeğinde,</a:t>
            </a:r>
          </a:p>
          <a:p>
            <a:pPr marL="342900" indent="-342900">
              <a:lnSpc>
                <a:spcPct val="150000"/>
              </a:lnSpc>
              <a:buFont typeface="Arial" panose="020B0604020202020204" pitchFamily="34" charset="0"/>
              <a:buChar char="•"/>
            </a:pP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Diğer kurumlar için </a:t>
            </a:r>
            <a:r>
              <a:rPr lang="tr-TR" sz="2000" b="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ilişkili </a:t>
            </a:r>
            <a:r>
              <a:rPr lang="tr-TR" sz="20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mevzuat düzeyinde</a:t>
            </a:r>
            <a:r>
              <a:rPr lang="tr-TR" sz="20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inceleme yapılmaktadır. </a:t>
            </a:r>
          </a:p>
        </p:txBody>
      </p:sp>
      <p:pic>
        <p:nvPicPr>
          <p:cNvPr id="2" name="Resim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7635" y="4231185"/>
            <a:ext cx="3780735" cy="2127487"/>
          </a:xfrm>
          <a:prstGeom prst="rect">
            <a:avLst/>
          </a:prstGeom>
        </p:spPr>
      </p:pic>
      <p:graphicFrame>
        <p:nvGraphicFramePr>
          <p:cNvPr id="3" name="Diyagram 2"/>
          <p:cNvGraphicFramePr/>
          <p:nvPr>
            <p:extLst>
              <p:ext uri="{D42A27DB-BD31-4B8C-83A1-F6EECF244321}">
                <p14:modId xmlns:p14="http://schemas.microsoft.com/office/powerpoint/2010/main" val="2776070309"/>
              </p:ext>
            </p:extLst>
          </p:nvPr>
        </p:nvGraphicFramePr>
        <p:xfrm>
          <a:off x="5282717" y="4026446"/>
          <a:ext cx="3426691" cy="247765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7571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0</a:t>
            </a:r>
            <a:r>
              <a:rPr lang="tr-TR"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Sunum Planı</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Diyagram 1"/>
          <p:cNvGraphicFramePr/>
          <p:nvPr>
            <p:extLst>
              <p:ext uri="{D42A27DB-BD31-4B8C-83A1-F6EECF244321}">
                <p14:modId xmlns:p14="http://schemas.microsoft.com/office/powerpoint/2010/main" val="1985423011"/>
              </p:ext>
            </p:extLst>
          </p:nvPr>
        </p:nvGraphicFramePr>
        <p:xfrm>
          <a:off x="3087810" y="979622"/>
          <a:ext cx="6096000" cy="58783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Diyagram 2"/>
          <p:cNvGraphicFramePr/>
          <p:nvPr>
            <p:extLst>
              <p:ext uri="{D42A27DB-BD31-4B8C-83A1-F6EECF244321}">
                <p14:modId xmlns:p14="http://schemas.microsoft.com/office/powerpoint/2010/main" val="1528438101"/>
              </p:ext>
            </p:extLst>
          </p:nvPr>
        </p:nvGraphicFramePr>
        <p:xfrm>
          <a:off x="-378141" y="1223617"/>
          <a:ext cx="6477858" cy="497727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Dikdörtgen 3"/>
          <p:cNvSpPr/>
          <p:nvPr/>
        </p:nvSpPr>
        <p:spPr>
          <a:xfrm>
            <a:off x="402199" y="2942811"/>
            <a:ext cx="1968423" cy="769441"/>
          </a:xfrm>
          <a:prstGeom prst="rect">
            <a:avLst/>
          </a:prstGeom>
          <a:noFill/>
        </p:spPr>
        <p:txBody>
          <a:bodyPr wrap="none" lIns="91440" tIns="45720" rIns="91440" bIns="45720">
            <a:spAutoFit/>
          </a:bodyPr>
          <a:lstStyle/>
          <a:p>
            <a:pPr algn="ctr"/>
            <a:r>
              <a:rPr lang="tr-TR"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Sistem</a:t>
            </a:r>
            <a:endParaRPr lang="tr-TR"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Dikdörtgen 5"/>
          <p:cNvSpPr/>
          <p:nvPr/>
        </p:nvSpPr>
        <p:spPr>
          <a:xfrm>
            <a:off x="224971" y="5287007"/>
            <a:ext cx="326640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Sürdürülebilirlik</a:t>
            </a:r>
            <a:endParaRPr lang="tr-T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Dikdörtgen 6"/>
          <p:cNvSpPr/>
          <p:nvPr/>
        </p:nvSpPr>
        <p:spPr>
          <a:xfrm>
            <a:off x="1077169" y="1485560"/>
            <a:ext cx="2090637" cy="923330"/>
          </a:xfrm>
          <a:prstGeom prst="rect">
            <a:avLst/>
          </a:prstGeom>
          <a:noFill/>
        </p:spPr>
        <p:txBody>
          <a:bodyPr wrap="none" lIns="91440" tIns="45720" rIns="91440" bIns="45720">
            <a:spAutoFit/>
          </a:bodyPr>
          <a:lstStyle/>
          <a:p>
            <a:pPr algn="ctr"/>
            <a:r>
              <a:rPr lang="tr-TR" sz="5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Bilişim</a:t>
            </a:r>
            <a:endParaRPr lang="tr-TR" sz="5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8" name="Picture 8" descr="http://istakip.ormansu.gov.tr/dokuman2/files/extfiles/appLogoIcon.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19" name="Picture 5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spTree>
    <p:extLst>
      <p:ext uri="{BB962C8B-B14F-4D97-AF65-F5344CB8AC3E}">
        <p14:creationId xmlns:p14="http://schemas.microsoft.com/office/powerpoint/2010/main" val="2793415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4</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USBS MEVZUAT ENVANTERİ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649548786"/>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Dikdörtgen 3"/>
          <p:cNvSpPr/>
          <p:nvPr/>
        </p:nvSpPr>
        <p:spPr>
          <a:xfrm>
            <a:off x="2602345" y="946146"/>
            <a:ext cx="4572000" cy="646331"/>
          </a:xfrm>
          <a:prstGeom prst="rect">
            <a:avLst/>
          </a:prstGeom>
        </p:spPr>
        <p:txBody>
          <a:bodyPr>
            <a:spAutoFit/>
          </a:bodyPr>
          <a:lstStyle/>
          <a:p>
            <a:pPr algn="ctr">
              <a:lnSpc>
                <a:spcPct val="150000"/>
              </a:lnSpc>
            </a:pPr>
            <a:r>
              <a:rPr lang="tr-TR" sz="2400" b="1" u="sng"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V</a:t>
            </a:r>
            <a:r>
              <a:rPr lang="tr-TR" sz="24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eri Kaynakları</a:t>
            </a:r>
          </a:p>
        </p:txBody>
      </p:sp>
      <p:graphicFrame>
        <p:nvGraphicFramePr>
          <p:cNvPr id="3" name="Diyagram 2"/>
          <p:cNvGraphicFramePr/>
          <p:nvPr>
            <p:extLst>
              <p:ext uri="{D42A27DB-BD31-4B8C-83A1-F6EECF244321}">
                <p14:modId xmlns:p14="http://schemas.microsoft.com/office/powerpoint/2010/main" val="3084862647"/>
              </p:ext>
            </p:extLst>
          </p:nvPr>
        </p:nvGraphicFramePr>
        <p:xfrm>
          <a:off x="314035" y="1387763"/>
          <a:ext cx="8645237" cy="50961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00957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4</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USBS MEVZUAT ENVANTERİ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962016422"/>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Dikdörtgen 3"/>
          <p:cNvSpPr/>
          <p:nvPr/>
        </p:nvSpPr>
        <p:spPr>
          <a:xfrm>
            <a:off x="412955" y="1286696"/>
            <a:ext cx="4572000" cy="3485570"/>
          </a:xfrm>
          <a:prstGeom prst="rect">
            <a:avLst/>
          </a:prstGeom>
        </p:spPr>
        <p:txBody>
          <a:bodyPr>
            <a:spAutoFit/>
          </a:bodyPr>
          <a:lstStyle/>
          <a:p>
            <a:pPr algn="ctr">
              <a:lnSpc>
                <a:spcPct val="150000"/>
              </a:lnSpc>
            </a:pPr>
            <a:r>
              <a:rPr lang="tr-TR" sz="2100" b="1" u="sng"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V</a:t>
            </a:r>
            <a:r>
              <a:rPr lang="tr-TR" sz="21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eri Derleme Yöntemi</a:t>
            </a:r>
          </a:p>
          <a:p>
            <a:pPr marL="342900" indent="-342900" algn="ctr">
              <a:lnSpc>
                <a:spcPct val="150000"/>
              </a:lnSpc>
              <a:buFont typeface="Arial" charset="0"/>
              <a:buChar char="•"/>
            </a:pPr>
            <a:r>
              <a:rPr lang="tr-TR" sz="21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İçeriğinde </a:t>
            </a:r>
            <a:r>
              <a:rPr lang="tr-TR" sz="21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 "çevre", "bilgi sistemi", "veri", "veri </a:t>
            </a:r>
            <a:r>
              <a:rPr lang="tr-TR" sz="2100" b="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tabanı, bilişim sistemleri </a:t>
            </a: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terimleri geçen </a:t>
            </a:r>
            <a:r>
              <a:rPr lang="tr-TR" sz="21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belgeler</a:t>
            </a:r>
          </a:p>
          <a:p>
            <a:pPr marL="342900" indent="-342900" algn="ctr">
              <a:lnSpc>
                <a:spcPct val="150000"/>
              </a:lnSpc>
              <a:buFont typeface="Arial" charset="0"/>
              <a:buChar char="•"/>
            </a:pPr>
            <a:r>
              <a:rPr lang="tr-TR" sz="21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Kurumsal </a:t>
            </a: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yapılanma içerisinde </a:t>
            </a:r>
            <a:r>
              <a:rPr lang="tr-TR" sz="21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bilişim ve veri paylaşımı ile ilgili olan birimler</a:t>
            </a:r>
            <a:r>
              <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de tespit </a:t>
            </a:r>
            <a:r>
              <a:rPr lang="tr-TR" sz="21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edilmektedir.</a:t>
            </a:r>
            <a:endParaRPr lang="tr-TR" sz="21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Resim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62063" y="3431265"/>
            <a:ext cx="2612758" cy="2035300"/>
          </a:xfrm>
          <a:prstGeom prst="rect">
            <a:avLst/>
          </a:prstGeom>
        </p:spPr>
      </p:pic>
      <p:pic>
        <p:nvPicPr>
          <p:cNvPr id="3" name="Resim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84955" y="2200977"/>
            <a:ext cx="3505200" cy="762000"/>
          </a:xfrm>
          <a:prstGeom prst="rect">
            <a:avLst/>
          </a:prstGeom>
        </p:spPr>
      </p:pic>
    </p:spTree>
    <p:extLst>
      <p:ext uri="{BB962C8B-B14F-4D97-AF65-F5344CB8AC3E}">
        <p14:creationId xmlns:p14="http://schemas.microsoft.com/office/powerpoint/2010/main" val="417352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4</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USBS MEVZUAT ENVANTERİ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979352837"/>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1000743752"/>
              </p:ext>
            </p:extLst>
          </p:nvPr>
        </p:nvGraphicFramePr>
        <p:xfrm>
          <a:off x="224056" y="1682562"/>
          <a:ext cx="8790636" cy="46467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Metin kutusu 3"/>
          <p:cNvSpPr txBox="1"/>
          <p:nvPr/>
        </p:nvSpPr>
        <p:spPr>
          <a:xfrm>
            <a:off x="4018641" y="1145370"/>
            <a:ext cx="1106713" cy="369332"/>
          </a:xfrm>
          <a:prstGeom prst="rect">
            <a:avLst/>
          </a:prstGeom>
          <a:noFill/>
        </p:spPr>
        <p:txBody>
          <a:bodyPr wrap="none" rtlCol="0">
            <a:spAutoFit/>
          </a:bodyPr>
          <a:lstStyle/>
          <a:p>
            <a:r>
              <a:rPr lang="tr-TR"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 verisi</a:t>
            </a:r>
            <a:endParaRPr lang="tr-TR"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7751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4</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USBS MEVZUAT ENVANTERİ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388765302"/>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Tablo 2"/>
          <p:cNvGraphicFramePr>
            <a:graphicFrameLocks noGrp="1"/>
          </p:cNvGraphicFramePr>
          <p:nvPr>
            <p:extLst>
              <p:ext uri="{D42A27DB-BD31-4B8C-83A1-F6EECF244321}">
                <p14:modId xmlns:p14="http://schemas.microsoft.com/office/powerpoint/2010/main" val="2025915544"/>
              </p:ext>
            </p:extLst>
          </p:nvPr>
        </p:nvGraphicFramePr>
        <p:xfrm>
          <a:off x="3925454" y="1459446"/>
          <a:ext cx="5024466" cy="650240"/>
        </p:xfrm>
        <a:graphic>
          <a:graphicData uri="http://schemas.openxmlformats.org/drawingml/2006/table">
            <a:tbl>
              <a:tblPr firstRow="1" firstCol="1" bandRow="1">
                <a:tableStyleId>{5C22544A-7EE6-4342-B048-85BDC9FD1C3A}</a:tableStyleId>
              </a:tblPr>
              <a:tblGrid>
                <a:gridCol w="949896"/>
                <a:gridCol w="967284"/>
                <a:gridCol w="638845"/>
                <a:gridCol w="734156"/>
                <a:gridCol w="913189"/>
                <a:gridCol w="821096"/>
              </a:tblGrid>
              <a:tr h="323850">
                <a:tc>
                  <a:txBody>
                    <a:bodyPr/>
                    <a:lstStyle/>
                    <a:p>
                      <a:pPr algn="l">
                        <a:lnSpc>
                          <a:spcPct val="150000"/>
                        </a:lnSpc>
                        <a:spcAft>
                          <a:spcPts val="0"/>
                        </a:spcAft>
                      </a:pPr>
                      <a:r>
                        <a:rPr lang="tr-TR" sz="900" dirty="0">
                          <a:effectLst/>
                        </a:rPr>
                        <a:t>MEVZUAT ADI</a:t>
                      </a:r>
                      <a:endParaRPr lang="tr-TR" sz="1200" dirty="0">
                        <a:effectLst/>
                        <a:latin typeface="Times New Roman"/>
                        <a:ea typeface="Times New Roman"/>
                      </a:endParaRPr>
                    </a:p>
                  </a:txBody>
                  <a:tcPr marL="68580" marR="68580" marT="0" marB="0"/>
                </a:tc>
                <a:tc>
                  <a:txBody>
                    <a:bodyPr/>
                    <a:lstStyle/>
                    <a:p>
                      <a:pPr algn="l">
                        <a:lnSpc>
                          <a:spcPct val="150000"/>
                        </a:lnSpc>
                        <a:spcAft>
                          <a:spcPts val="0"/>
                        </a:spcAft>
                      </a:pPr>
                      <a:r>
                        <a:rPr lang="tr-TR" sz="900">
                          <a:effectLst/>
                        </a:rPr>
                        <a:t>YAYIM DETAYI</a:t>
                      </a:r>
                      <a:endParaRPr lang="tr-TR" sz="1200">
                        <a:effectLst/>
                        <a:latin typeface="Times New Roman"/>
                        <a:ea typeface="Times New Roman"/>
                      </a:endParaRPr>
                    </a:p>
                  </a:txBody>
                  <a:tcPr marL="68580" marR="68580" marT="0" marB="0"/>
                </a:tc>
                <a:tc>
                  <a:txBody>
                    <a:bodyPr/>
                    <a:lstStyle/>
                    <a:p>
                      <a:pPr algn="l">
                        <a:lnSpc>
                          <a:spcPct val="150000"/>
                        </a:lnSpc>
                        <a:spcAft>
                          <a:spcPts val="0"/>
                        </a:spcAft>
                      </a:pPr>
                      <a:r>
                        <a:rPr lang="tr-TR" sz="900">
                          <a:effectLst/>
                        </a:rPr>
                        <a:t>KONUSU</a:t>
                      </a:r>
                      <a:endParaRPr lang="tr-TR" sz="1200">
                        <a:effectLst/>
                        <a:latin typeface="Times New Roman"/>
                        <a:ea typeface="Times New Roman"/>
                      </a:endParaRPr>
                    </a:p>
                  </a:txBody>
                  <a:tcPr marL="68580" marR="68580" marT="0" marB="0"/>
                </a:tc>
                <a:tc>
                  <a:txBody>
                    <a:bodyPr/>
                    <a:lstStyle/>
                    <a:p>
                      <a:pPr algn="l">
                        <a:lnSpc>
                          <a:spcPct val="150000"/>
                        </a:lnSpc>
                        <a:spcAft>
                          <a:spcPts val="0"/>
                        </a:spcAft>
                      </a:pPr>
                      <a:r>
                        <a:rPr lang="tr-TR" sz="900" dirty="0">
                          <a:effectLst/>
                        </a:rPr>
                        <a:t>İLGİLİ HÜKÜM</a:t>
                      </a:r>
                      <a:endParaRPr lang="tr-TR" sz="1200" dirty="0">
                        <a:effectLst/>
                        <a:latin typeface="Times New Roman"/>
                        <a:ea typeface="Times New Roman"/>
                      </a:endParaRPr>
                    </a:p>
                  </a:txBody>
                  <a:tcPr marL="68580" marR="68580" marT="0" marB="0"/>
                </a:tc>
                <a:tc>
                  <a:txBody>
                    <a:bodyPr/>
                    <a:lstStyle/>
                    <a:p>
                      <a:pPr algn="l">
                        <a:lnSpc>
                          <a:spcPct val="150000"/>
                        </a:lnSpc>
                        <a:spcAft>
                          <a:spcPts val="0"/>
                        </a:spcAft>
                      </a:pPr>
                      <a:r>
                        <a:rPr lang="tr-TR" sz="900">
                          <a:effectLst/>
                        </a:rPr>
                        <a:t>İLGİLİ KURUM </a:t>
                      </a:r>
                      <a:br>
                        <a:rPr lang="tr-TR" sz="900">
                          <a:effectLst/>
                        </a:rPr>
                      </a:br>
                      <a:r>
                        <a:rPr lang="tr-TR" sz="900">
                          <a:effectLst/>
                        </a:rPr>
                        <a:t>KURULUŞ</a:t>
                      </a:r>
                      <a:endParaRPr lang="tr-TR" sz="1200">
                        <a:effectLst/>
                        <a:latin typeface="Times New Roman"/>
                        <a:ea typeface="Times New Roman"/>
                      </a:endParaRPr>
                    </a:p>
                  </a:txBody>
                  <a:tcPr marL="68580" marR="68580" marT="0" marB="0"/>
                </a:tc>
                <a:tc>
                  <a:txBody>
                    <a:bodyPr/>
                    <a:lstStyle/>
                    <a:p>
                      <a:pPr algn="l">
                        <a:lnSpc>
                          <a:spcPct val="150000"/>
                        </a:lnSpc>
                        <a:spcAft>
                          <a:spcPts val="0"/>
                        </a:spcAft>
                      </a:pPr>
                      <a:r>
                        <a:rPr lang="tr-TR" sz="900">
                          <a:effectLst/>
                        </a:rPr>
                        <a:t>AÇIKLAMA</a:t>
                      </a:r>
                      <a:endParaRPr lang="tr-TR" sz="1200">
                        <a:effectLst/>
                        <a:latin typeface="Times New Roman"/>
                        <a:ea typeface="Times New Roman"/>
                      </a:endParaRPr>
                    </a:p>
                  </a:txBody>
                  <a:tcPr marL="68580" marR="68580" marT="0" marB="0"/>
                </a:tc>
              </a:tr>
              <a:tr h="238760">
                <a:tc>
                  <a:txBody>
                    <a:bodyPr/>
                    <a:lstStyle/>
                    <a:p>
                      <a:pPr algn="l">
                        <a:lnSpc>
                          <a:spcPct val="150000"/>
                        </a:lnSpc>
                        <a:spcAft>
                          <a:spcPts val="0"/>
                        </a:spcAft>
                      </a:pPr>
                      <a:r>
                        <a:rPr lang="tr-TR" sz="900">
                          <a:effectLst/>
                        </a:rPr>
                        <a:t> </a:t>
                      </a:r>
                      <a:endParaRPr lang="tr-TR" sz="1200">
                        <a:effectLst/>
                        <a:latin typeface="Times New Roman"/>
                        <a:ea typeface="Times New Roman"/>
                      </a:endParaRPr>
                    </a:p>
                  </a:txBody>
                  <a:tcPr marL="68580" marR="68580" marT="0" marB="0"/>
                </a:tc>
                <a:tc>
                  <a:txBody>
                    <a:bodyPr/>
                    <a:lstStyle/>
                    <a:p>
                      <a:pPr algn="l">
                        <a:lnSpc>
                          <a:spcPct val="150000"/>
                        </a:lnSpc>
                        <a:spcAft>
                          <a:spcPts val="0"/>
                        </a:spcAft>
                      </a:pPr>
                      <a:r>
                        <a:rPr lang="tr-TR" sz="900">
                          <a:effectLst/>
                        </a:rPr>
                        <a:t> </a:t>
                      </a:r>
                      <a:endParaRPr lang="tr-TR" sz="1200">
                        <a:effectLst/>
                        <a:latin typeface="Times New Roman"/>
                        <a:ea typeface="Times New Roman"/>
                      </a:endParaRPr>
                    </a:p>
                  </a:txBody>
                  <a:tcPr marL="68580" marR="68580" marT="0" marB="0"/>
                </a:tc>
                <a:tc>
                  <a:txBody>
                    <a:bodyPr/>
                    <a:lstStyle/>
                    <a:p>
                      <a:pPr algn="l">
                        <a:lnSpc>
                          <a:spcPct val="150000"/>
                        </a:lnSpc>
                        <a:spcAft>
                          <a:spcPts val="0"/>
                        </a:spcAft>
                      </a:pPr>
                      <a:r>
                        <a:rPr lang="tr-TR" sz="900">
                          <a:effectLst/>
                        </a:rPr>
                        <a:t> </a:t>
                      </a:r>
                      <a:endParaRPr lang="tr-TR" sz="1200">
                        <a:effectLst/>
                        <a:latin typeface="Times New Roman"/>
                        <a:ea typeface="Times New Roman"/>
                      </a:endParaRPr>
                    </a:p>
                  </a:txBody>
                  <a:tcPr marL="68580" marR="68580" marT="0" marB="0"/>
                </a:tc>
                <a:tc>
                  <a:txBody>
                    <a:bodyPr/>
                    <a:lstStyle/>
                    <a:p>
                      <a:pPr algn="l">
                        <a:lnSpc>
                          <a:spcPct val="150000"/>
                        </a:lnSpc>
                        <a:spcAft>
                          <a:spcPts val="0"/>
                        </a:spcAft>
                      </a:pPr>
                      <a:r>
                        <a:rPr lang="tr-TR" sz="900">
                          <a:effectLst/>
                        </a:rPr>
                        <a:t> </a:t>
                      </a:r>
                      <a:endParaRPr lang="tr-TR" sz="1200">
                        <a:effectLst/>
                        <a:latin typeface="Times New Roman"/>
                        <a:ea typeface="Times New Roman"/>
                      </a:endParaRPr>
                    </a:p>
                  </a:txBody>
                  <a:tcPr marL="68580" marR="68580" marT="0" marB="0"/>
                </a:tc>
                <a:tc>
                  <a:txBody>
                    <a:bodyPr/>
                    <a:lstStyle/>
                    <a:p>
                      <a:pPr algn="l">
                        <a:lnSpc>
                          <a:spcPct val="150000"/>
                        </a:lnSpc>
                        <a:spcAft>
                          <a:spcPts val="0"/>
                        </a:spcAft>
                      </a:pPr>
                      <a:r>
                        <a:rPr lang="tr-TR" sz="900">
                          <a:effectLst/>
                        </a:rPr>
                        <a:t> </a:t>
                      </a:r>
                      <a:endParaRPr lang="tr-TR" sz="1200">
                        <a:effectLst/>
                        <a:latin typeface="Times New Roman"/>
                        <a:ea typeface="Times New Roman"/>
                      </a:endParaRPr>
                    </a:p>
                  </a:txBody>
                  <a:tcPr marL="68580" marR="68580" marT="0" marB="0"/>
                </a:tc>
                <a:tc>
                  <a:txBody>
                    <a:bodyPr/>
                    <a:lstStyle/>
                    <a:p>
                      <a:pPr algn="l">
                        <a:lnSpc>
                          <a:spcPct val="150000"/>
                        </a:lnSpc>
                        <a:spcAft>
                          <a:spcPts val="0"/>
                        </a:spcAft>
                      </a:pPr>
                      <a:r>
                        <a:rPr lang="tr-TR" sz="900" dirty="0">
                          <a:effectLst/>
                        </a:rPr>
                        <a:t> </a:t>
                      </a:r>
                      <a:endParaRPr lang="tr-TR" sz="1200" dirty="0">
                        <a:effectLst/>
                        <a:latin typeface="Times New Roman"/>
                        <a:ea typeface="Times New Roman"/>
                      </a:endParaRPr>
                    </a:p>
                  </a:txBody>
                  <a:tcPr marL="68580" marR="68580" marT="0" marB="0"/>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586354598"/>
              </p:ext>
            </p:extLst>
          </p:nvPr>
        </p:nvGraphicFramePr>
        <p:xfrm>
          <a:off x="3897745" y="2761081"/>
          <a:ext cx="5051715" cy="411480"/>
        </p:xfrm>
        <a:graphic>
          <a:graphicData uri="http://schemas.openxmlformats.org/drawingml/2006/table">
            <a:tbl>
              <a:tblPr firstRow="1" firstCol="1" bandRow="1">
                <a:tableStyleId>{5C22544A-7EE6-4342-B048-85BDC9FD1C3A}</a:tableStyleId>
              </a:tblPr>
              <a:tblGrid>
                <a:gridCol w="1010343"/>
                <a:gridCol w="1010343"/>
                <a:gridCol w="1010343"/>
                <a:gridCol w="1010343"/>
                <a:gridCol w="1010343"/>
              </a:tblGrid>
              <a:tr h="190500">
                <a:tc>
                  <a:txBody>
                    <a:bodyPr/>
                    <a:lstStyle/>
                    <a:p>
                      <a:pPr algn="l">
                        <a:lnSpc>
                          <a:spcPct val="150000"/>
                        </a:lnSpc>
                        <a:spcAft>
                          <a:spcPts val="0"/>
                        </a:spcAft>
                      </a:pPr>
                      <a:r>
                        <a:rPr lang="tr-TR" sz="900" dirty="0">
                          <a:effectLst/>
                        </a:rPr>
                        <a:t>KURUM ADI</a:t>
                      </a:r>
                      <a:endParaRPr lang="tr-TR" sz="1200" dirty="0">
                        <a:effectLst/>
                        <a:latin typeface="Times New Roman"/>
                        <a:ea typeface="Times New Roman"/>
                      </a:endParaRPr>
                    </a:p>
                  </a:txBody>
                  <a:tcPr marL="68580" marR="68580" marT="0" marB="0"/>
                </a:tc>
                <a:tc>
                  <a:txBody>
                    <a:bodyPr/>
                    <a:lstStyle/>
                    <a:p>
                      <a:pPr algn="l">
                        <a:lnSpc>
                          <a:spcPct val="150000"/>
                        </a:lnSpc>
                        <a:spcAft>
                          <a:spcPts val="0"/>
                        </a:spcAft>
                      </a:pPr>
                      <a:r>
                        <a:rPr lang="tr-TR" sz="900" dirty="0">
                          <a:effectLst/>
                        </a:rPr>
                        <a:t>MEVZUAT ADI</a:t>
                      </a:r>
                      <a:endParaRPr lang="tr-TR" sz="1200" dirty="0">
                        <a:effectLst/>
                        <a:latin typeface="Times New Roman"/>
                        <a:ea typeface="Times New Roman"/>
                      </a:endParaRPr>
                    </a:p>
                  </a:txBody>
                  <a:tcPr marL="68580" marR="68580" marT="0" marB="0"/>
                </a:tc>
                <a:tc>
                  <a:txBody>
                    <a:bodyPr/>
                    <a:lstStyle/>
                    <a:p>
                      <a:pPr algn="ctr">
                        <a:lnSpc>
                          <a:spcPct val="150000"/>
                        </a:lnSpc>
                        <a:spcAft>
                          <a:spcPts val="0"/>
                        </a:spcAft>
                      </a:pPr>
                      <a:r>
                        <a:rPr lang="tr-TR" sz="900">
                          <a:effectLst/>
                        </a:rPr>
                        <a:t> YAYIM DETAYI</a:t>
                      </a:r>
                      <a:endParaRPr lang="tr-TR" sz="1200">
                        <a:effectLst/>
                        <a:latin typeface="Times New Roman"/>
                        <a:ea typeface="Times New Roman"/>
                      </a:endParaRPr>
                    </a:p>
                  </a:txBody>
                  <a:tcPr marL="68580" marR="68580" marT="0" marB="0"/>
                </a:tc>
                <a:tc>
                  <a:txBody>
                    <a:bodyPr/>
                    <a:lstStyle/>
                    <a:p>
                      <a:pPr algn="ctr">
                        <a:lnSpc>
                          <a:spcPct val="150000"/>
                        </a:lnSpc>
                        <a:spcAft>
                          <a:spcPts val="0"/>
                        </a:spcAft>
                      </a:pPr>
                      <a:r>
                        <a:rPr lang="tr-TR" sz="900" dirty="0">
                          <a:effectLst/>
                        </a:rPr>
                        <a:t>İLGİLİ MADDE</a:t>
                      </a:r>
                      <a:endParaRPr lang="tr-TR" sz="1200" dirty="0">
                        <a:effectLst/>
                        <a:latin typeface="Times New Roman"/>
                        <a:ea typeface="Times New Roman"/>
                      </a:endParaRPr>
                    </a:p>
                  </a:txBody>
                  <a:tcPr marL="68580" marR="68580" marT="0" marB="0"/>
                </a:tc>
                <a:tc>
                  <a:txBody>
                    <a:bodyPr/>
                    <a:lstStyle/>
                    <a:p>
                      <a:pPr algn="ctr">
                        <a:lnSpc>
                          <a:spcPct val="150000"/>
                        </a:lnSpc>
                        <a:spcAft>
                          <a:spcPts val="0"/>
                        </a:spcAft>
                      </a:pPr>
                      <a:r>
                        <a:rPr lang="tr-TR" sz="900">
                          <a:effectLst/>
                        </a:rPr>
                        <a:t>AÇIKLAMA</a:t>
                      </a:r>
                      <a:endParaRPr lang="tr-TR" sz="1200">
                        <a:effectLst/>
                        <a:latin typeface="Times New Roman"/>
                        <a:ea typeface="Times New Roman"/>
                      </a:endParaRPr>
                    </a:p>
                  </a:txBody>
                  <a:tcPr marL="68580" marR="68580" marT="0" marB="0"/>
                </a:tc>
              </a:tr>
              <a:tr h="180975">
                <a:tc>
                  <a:txBody>
                    <a:bodyPr/>
                    <a:lstStyle/>
                    <a:p>
                      <a:pPr algn="l">
                        <a:lnSpc>
                          <a:spcPct val="150000"/>
                        </a:lnSpc>
                        <a:spcAft>
                          <a:spcPts val="0"/>
                        </a:spcAft>
                      </a:pPr>
                      <a:r>
                        <a:rPr lang="tr-TR" sz="900" dirty="0">
                          <a:effectLst/>
                        </a:rPr>
                        <a:t> </a:t>
                      </a:r>
                      <a:endParaRPr lang="tr-TR" sz="1200" dirty="0">
                        <a:effectLst/>
                        <a:latin typeface="Times New Roman"/>
                        <a:ea typeface="Times New Roman"/>
                      </a:endParaRPr>
                    </a:p>
                  </a:txBody>
                  <a:tcPr marL="68580" marR="68580" marT="0" marB="0"/>
                </a:tc>
                <a:tc>
                  <a:txBody>
                    <a:bodyPr/>
                    <a:lstStyle/>
                    <a:p>
                      <a:pPr algn="l">
                        <a:lnSpc>
                          <a:spcPct val="150000"/>
                        </a:lnSpc>
                        <a:spcAft>
                          <a:spcPts val="0"/>
                        </a:spcAft>
                      </a:pPr>
                      <a:r>
                        <a:rPr lang="tr-TR" sz="900">
                          <a:effectLst/>
                        </a:rPr>
                        <a:t> </a:t>
                      </a:r>
                      <a:endParaRPr lang="tr-TR" sz="1200">
                        <a:effectLst/>
                        <a:latin typeface="Times New Roman"/>
                        <a:ea typeface="Times New Roman"/>
                      </a:endParaRPr>
                    </a:p>
                  </a:txBody>
                  <a:tcPr marL="68580" marR="68580" marT="0" marB="0"/>
                </a:tc>
                <a:tc>
                  <a:txBody>
                    <a:bodyPr/>
                    <a:lstStyle/>
                    <a:p>
                      <a:pPr algn="l">
                        <a:lnSpc>
                          <a:spcPct val="150000"/>
                        </a:lnSpc>
                        <a:spcAft>
                          <a:spcPts val="0"/>
                        </a:spcAft>
                      </a:pPr>
                      <a:r>
                        <a:rPr lang="tr-TR" sz="900">
                          <a:effectLst/>
                        </a:rPr>
                        <a:t> </a:t>
                      </a:r>
                      <a:endParaRPr lang="tr-TR" sz="1200">
                        <a:effectLst/>
                        <a:latin typeface="Times New Roman"/>
                        <a:ea typeface="Times New Roman"/>
                      </a:endParaRPr>
                    </a:p>
                  </a:txBody>
                  <a:tcPr marL="68580" marR="68580" marT="0" marB="0"/>
                </a:tc>
                <a:tc>
                  <a:txBody>
                    <a:bodyPr/>
                    <a:lstStyle/>
                    <a:p>
                      <a:pPr algn="l">
                        <a:lnSpc>
                          <a:spcPct val="150000"/>
                        </a:lnSpc>
                        <a:spcAft>
                          <a:spcPts val="0"/>
                        </a:spcAft>
                      </a:pPr>
                      <a:r>
                        <a:rPr lang="tr-TR" sz="900">
                          <a:effectLst/>
                        </a:rPr>
                        <a:t> </a:t>
                      </a:r>
                      <a:endParaRPr lang="tr-TR" sz="1200">
                        <a:effectLst/>
                        <a:latin typeface="Times New Roman"/>
                        <a:ea typeface="Times New Roman"/>
                      </a:endParaRPr>
                    </a:p>
                  </a:txBody>
                  <a:tcPr marL="68580" marR="68580" marT="0" marB="0"/>
                </a:tc>
                <a:tc>
                  <a:txBody>
                    <a:bodyPr/>
                    <a:lstStyle/>
                    <a:p>
                      <a:pPr algn="l">
                        <a:lnSpc>
                          <a:spcPct val="150000"/>
                        </a:lnSpc>
                        <a:spcAft>
                          <a:spcPts val="0"/>
                        </a:spcAft>
                      </a:pPr>
                      <a:r>
                        <a:rPr lang="tr-TR" sz="900" dirty="0">
                          <a:effectLst/>
                        </a:rPr>
                        <a:t> </a:t>
                      </a:r>
                      <a:endParaRPr lang="tr-TR" sz="1200" dirty="0">
                        <a:effectLst/>
                        <a:latin typeface="Times New Roman"/>
                        <a:ea typeface="Times New Roman"/>
                      </a:endParaRPr>
                    </a:p>
                  </a:txBody>
                  <a:tcPr marL="68580" marR="68580" marT="0" marB="0"/>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848172316"/>
              </p:ext>
            </p:extLst>
          </p:nvPr>
        </p:nvGraphicFramePr>
        <p:xfrm>
          <a:off x="3879273" y="3792957"/>
          <a:ext cx="5051452" cy="2411730"/>
        </p:xfrm>
        <a:graphic>
          <a:graphicData uri="http://schemas.openxmlformats.org/drawingml/2006/table">
            <a:tbl>
              <a:tblPr firstRow="1" firstCol="1" bandRow="1"/>
              <a:tblGrid>
                <a:gridCol w="704242"/>
                <a:gridCol w="513080"/>
                <a:gridCol w="880745"/>
                <a:gridCol w="723900"/>
                <a:gridCol w="540385"/>
                <a:gridCol w="539750"/>
                <a:gridCol w="540385"/>
                <a:gridCol w="608965"/>
              </a:tblGrid>
              <a:tr h="161925">
                <a:tc>
                  <a:txBody>
                    <a:bodyPr/>
                    <a:lstStyle/>
                    <a:p>
                      <a:pPr algn="l">
                        <a:lnSpc>
                          <a:spcPct val="150000"/>
                        </a:lnSpc>
                        <a:spcAft>
                          <a:spcPts val="0"/>
                        </a:spcAft>
                      </a:pPr>
                      <a:r>
                        <a:rPr lang="tr-TR" sz="700" b="1" dirty="0">
                          <a:solidFill>
                            <a:srgbClr val="000000"/>
                          </a:solidFill>
                          <a:effectLst/>
                          <a:latin typeface="Calibri"/>
                          <a:ea typeface="Times New Roman"/>
                        </a:rPr>
                        <a:t>BİRİM ADI</a:t>
                      </a:r>
                      <a:endParaRPr lang="tr-TR"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tr-TR" sz="700" b="1" dirty="0">
                          <a:solidFill>
                            <a:srgbClr val="000000"/>
                          </a:solidFill>
                          <a:effectLst/>
                          <a:latin typeface="Calibri"/>
                          <a:ea typeface="Times New Roman"/>
                        </a:rPr>
                        <a:t> </a:t>
                      </a:r>
                      <a:endParaRPr lang="tr-TR"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l">
                        <a:lnSpc>
                          <a:spcPct val="150000"/>
                        </a:lnSpc>
                        <a:spcAft>
                          <a:spcPts val="0"/>
                        </a:spcAft>
                      </a:pPr>
                      <a:r>
                        <a:rPr lang="tr-TR" sz="700" b="1">
                          <a:solidFill>
                            <a:srgbClr val="000000"/>
                          </a:solidFill>
                          <a:effectLst/>
                          <a:latin typeface="Calibri"/>
                          <a:ea typeface="Times New Roman"/>
                        </a:rPr>
                        <a:t>BİRİM ETKİ KATEGORİLERİ</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161925">
                <a:tc>
                  <a:txBody>
                    <a:bodyPr/>
                    <a:lstStyle/>
                    <a:p>
                      <a:pPr algn="l">
                        <a:lnSpc>
                          <a:spcPct val="150000"/>
                        </a:lnSpc>
                        <a:spcAft>
                          <a:spcPts val="0"/>
                        </a:spcAft>
                      </a:pPr>
                      <a:r>
                        <a:rPr lang="tr-TR" sz="700" b="1">
                          <a:solidFill>
                            <a:srgbClr val="000000"/>
                          </a:solidFill>
                          <a:effectLst/>
                          <a:latin typeface="Calibri"/>
                          <a:ea typeface="Times New Roman"/>
                        </a:rPr>
                        <a:t>DETSİS NO</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BİRİM STATÜ</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TEMEL</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l">
                        <a:lnSpc>
                          <a:spcPct val="150000"/>
                        </a:lnSpc>
                        <a:spcAft>
                          <a:spcPts val="0"/>
                        </a:spcAft>
                      </a:pPr>
                      <a:r>
                        <a:rPr lang="tr-TR" sz="700" b="1">
                          <a:solidFill>
                            <a:srgbClr val="000000"/>
                          </a:solidFill>
                          <a:effectLst/>
                          <a:latin typeface="Calibri"/>
                          <a:ea typeface="Times New Roman"/>
                        </a:rPr>
                        <a:t>ÇEVRE</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l">
                        <a:lnSpc>
                          <a:spcPct val="150000"/>
                        </a:lnSpc>
                        <a:spcAft>
                          <a:spcPts val="0"/>
                        </a:spcAft>
                      </a:pPr>
                      <a:r>
                        <a:rPr lang="tr-TR" sz="700" b="1">
                          <a:solidFill>
                            <a:srgbClr val="000000"/>
                          </a:solidFill>
                          <a:effectLst/>
                          <a:latin typeface="Calibri"/>
                          <a:ea typeface="Times New Roman"/>
                        </a:rPr>
                        <a:t>SU</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a:lnSpc>
                          <a:spcPct val="150000"/>
                        </a:lnSpc>
                        <a:spcAft>
                          <a:spcPts val="0"/>
                        </a:spcAft>
                      </a:pPr>
                      <a:r>
                        <a:rPr lang="tr-TR" sz="700" b="1">
                          <a:solidFill>
                            <a:srgbClr val="000000"/>
                          </a:solidFill>
                          <a:effectLst/>
                          <a:latin typeface="Calibri"/>
                          <a:ea typeface="Times New Roman"/>
                        </a:rPr>
                        <a:t>USBS</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61925">
                <a:tc>
                  <a:txBody>
                    <a:bodyPr/>
                    <a:lstStyle/>
                    <a:p>
                      <a:pPr algn="l">
                        <a:lnSpc>
                          <a:spcPct val="150000"/>
                        </a:lnSpc>
                        <a:spcAft>
                          <a:spcPts val="0"/>
                        </a:spcAft>
                      </a:pPr>
                      <a:r>
                        <a:rPr lang="tr-TR" sz="700" b="1" dirty="0">
                          <a:solidFill>
                            <a:srgbClr val="000000"/>
                          </a:solidFill>
                          <a:effectLst/>
                          <a:latin typeface="Calibri"/>
                          <a:ea typeface="Times New Roman"/>
                        </a:rPr>
                        <a:t>BİRİM TÜRÜ</a:t>
                      </a:r>
                      <a:endParaRPr lang="tr-TR"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İLGİ KATEGORİ</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61925">
                <a:tc>
                  <a:txBody>
                    <a:bodyPr/>
                    <a:lstStyle/>
                    <a:p>
                      <a:pPr algn="l">
                        <a:lnSpc>
                          <a:spcPct val="150000"/>
                        </a:lnSpc>
                        <a:spcAft>
                          <a:spcPts val="0"/>
                        </a:spcAft>
                      </a:pPr>
                      <a:r>
                        <a:rPr lang="tr-TR" sz="700" b="1">
                          <a:solidFill>
                            <a:srgbClr val="000000"/>
                          </a:solidFill>
                          <a:effectLst/>
                          <a:latin typeface="Calibri"/>
                          <a:ea typeface="Times New Roman"/>
                        </a:rPr>
                        <a:t>MEVZUAT SAYISI</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İLGİLİ HÜKÜM SAYISI</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lnSpc>
                          <a:spcPct val="150000"/>
                        </a:lnSpc>
                        <a:spcAft>
                          <a:spcPts val="0"/>
                        </a:spcAft>
                      </a:pPr>
                      <a:r>
                        <a:rPr lang="tr-TR" sz="700" b="1" dirty="0">
                          <a:solidFill>
                            <a:srgbClr val="000000"/>
                          </a:solidFill>
                          <a:effectLst/>
                          <a:latin typeface="Calibri"/>
                          <a:ea typeface="Times New Roman"/>
                        </a:rPr>
                        <a:t>BİRİM ETKİ İNDİKATÖRLERİ</a:t>
                      </a:r>
                      <a:endParaRPr lang="tr-TR"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161925">
                <a:tc>
                  <a:txBody>
                    <a:bodyPr/>
                    <a:lstStyle/>
                    <a:p>
                      <a:pPr algn="l">
                        <a:lnSpc>
                          <a:spcPct val="150000"/>
                        </a:lnSpc>
                        <a:spcAft>
                          <a:spcPts val="0"/>
                        </a:spcAft>
                      </a:pPr>
                      <a:r>
                        <a:rPr lang="tr-TR" sz="700" b="1">
                          <a:solidFill>
                            <a:srgbClr val="000000"/>
                          </a:solidFill>
                          <a:effectLst/>
                          <a:latin typeface="Calibri"/>
                          <a:ea typeface="Times New Roman"/>
                        </a:rPr>
                        <a:t>BT İNDEKS</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BİLGİ SİSTEMİ/VERİTABANI</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ETKİ DEĞERLİĞİ</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AĞIRLIK</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ETKİ ALANI</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DERİNLİK</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l">
                        <a:lnSpc>
                          <a:spcPct val="150000"/>
                        </a:lnSpc>
                        <a:spcAft>
                          <a:spcPts val="0"/>
                        </a:spcAft>
                      </a:pPr>
                      <a:r>
                        <a:rPr lang="tr-TR" sz="700" b="1">
                          <a:solidFill>
                            <a:srgbClr val="000000"/>
                          </a:solidFill>
                          <a:effectLst/>
                          <a:latin typeface="Calibri"/>
                          <a:ea typeface="Times New Roman"/>
                        </a:rPr>
                        <a:t>USBS KAYNAK İNDEKS</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USBS VERİ SAĞLAMA DURUMU</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FFFFFF"/>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endParaRPr lang="tr-TR" sz="1000">
                        <a:effectLst/>
                        <a:latin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000">
                        <a:effectLst/>
                        <a:latin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l">
                        <a:lnSpc>
                          <a:spcPct val="150000"/>
                        </a:lnSpc>
                        <a:spcAft>
                          <a:spcPts val="0"/>
                        </a:spcAft>
                      </a:pPr>
                      <a:r>
                        <a:rPr lang="tr-TR" sz="700" b="1">
                          <a:solidFill>
                            <a:srgbClr val="000000"/>
                          </a:solidFill>
                          <a:effectLst/>
                          <a:latin typeface="Calibri"/>
                          <a:ea typeface="Times New Roman"/>
                        </a:rPr>
                        <a:t>MEVZUAT ADI</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GÖREVLER</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YETKİLER</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SU YÖNETİMİ İLGİ DURUMU</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USBS İLGİ DURUMU</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BİLGİ SİSTEMİ TANIMI</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USBS GEREKLİLİK</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b="1">
                          <a:solidFill>
                            <a:srgbClr val="000000"/>
                          </a:solidFill>
                          <a:effectLst/>
                          <a:latin typeface="Calibri"/>
                          <a:ea typeface="Times New Roman"/>
                        </a:rPr>
                        <a:t>AÇIKLAMA</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l">
                        <a:lnSpc>
                          <a:spcPct val="150000"/>
                        </a:lnSpc>
                        <a:spcAft>
                          <a:spcPts val="0"/>
                        </a:spcAft>
                      </a:pPr>
                      <a:r>
                        <a:rPr lang="tr-TR" sz="700">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tr-TR" sz="700">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a:solidFill>
                            <a:srgbClr val="000000"/>
                          </a:solidFill>
                          <a:effectLst/>
                          <a:latin typeface="Calibri"/>
                          <a:ea typeface="Times New Roman"/>
                        </a:rPr>
                        <a:t> </a:t>
                      </a:r>
                      <a:endParaRPr lang="tr-TR" sz="12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lnSpc>
                          <a:spcPct val="150000"/>
                        </a:lnSpc>
                        <a:spcAft>
                          <a:spcPts val="0"/>
                        </a:spcAft>
                      </a:pPr>
                      <a:r>
                        <a:rPr lang="tr-TR" sz="700" b="1" dirty="0">
                          <a:solidFill>
                            <a:srgbClr val="000000"/>
                          </a:solidFill>
                          <a:effectLst/>
                          <a:latin typeface="Calibri"/>
                          <a:ea typeface="Times New Roman"/>
                        </a:rPr>
                        <a:t> </a:t>
                      </a:r>
                      <a:endParaRPr lang="tr-TR"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
        <p:nvSpPr>
          <p:cNvPr id="11" name="Dikdörtgen 10"/>
          <p:cNvSpPr/>
          <p:nvPr/>
        </p:nvSpPr>
        <p:spPr>
          <a:xfrm>
            <a:off x="399376" y="1155008"/>
            <a:ext cx="3228728" cy="3785652"/>
          </a:xfrm>
          <a:prstGeom prst="rect">
            <a:avLst/>
          </a:prstGeom>
        </p:spPr>
        <p:txBody>
          <a:bodyPr wrap="square">
            <a:spAutoFit/>
          </a:bodyPr>
          <a:lstStyle/>
          <a:p>
            <a:pPr>
              <a:lnSpc>
                <a:spcPct val="150000"/>
              </a:lnSpc>
            </a:pPr>
            <a:r>
              <a:rPr lang="tr-TR" sz="20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Çalışma Kağıdı</a:t>
            </a:r>
          </a:p>
          <a:p>
            <a:pPr marL="285750" indent="-285750">
              <a:lnSpc>
                <a:spcPct val="150000"/>
              </a:lnSpc>
              <a:buFont typeface="Arial" charset="0"/>
              <a:buChar char="•"/>
            </a:pP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İlişkili mevzuat çalışma kağıdı</a:t>
            </a:r>
          </a:p>
          <a:p>
            <a:pPr marL="285750" indent="-285750">
              <a:lnSpc>
                <a:spcPct val="150000"/>
              </a:lnSpc>
              <a:buFont typeface="Arial" charset="0"/>
              <a:buChar char="•"/>
            </a:pP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Paydaş kurum çalışma kağıdı</a:t>
            </a:r>
          </a:p>
          <a:p>
            <a:pPr marL="285750" indent="-285750">
              <a:lnSpc>
                <a:spcPct val="150000"/>
              </a:lnSpc>
              <a:buFont typeface="Arial" charset="0"/>
              <a:buChar char="•"/>
            </a:pP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İç Birimler </a:t>
            </a:r>
          </a:p>
          <a:p>
            <a:pPr>
              <a:lnSpc>
                <a:spcPct val="150000"/>
              </a:lnSpc>
            </a:pPr>
            <a:r>
              <a:rPr lang="tr-TR" sz="20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(Genel Müdürlük/Başkanlık)                  çalışma kağıdı</a:t>
            </a:r>
            <a:endParaRPr lang="tr-TR" sz="20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Metin kutusu 1"/>
          <p:cNvSpPr txBox="1"/>
          <p:nvPr/>
        </p:nvSpPr>
        <p:spPr>
          <a:xfrm>
            <a:off x="919017" y="5574890"/>
            <a:ext cx="2189446" cy="369332"/>
          </a:xfrm>
          <a:prstGeom prst="rect">
            <a:avLst/>
          </a:prstGeom>
          <a:noFill/>
        </p:spPr>
        <p:txBody>
          <a:bodyPr wrap="none" rtlCol="0">
            <a:spAutoFit/>
          </a:bodyPr>
          <a:lstStyle/>
          <a:p>
            <a:r>
              <a:rPr lang="tr-TR" dirty="0" smtClean="0">
                <a:hlinkClick r:id="rId12" action="ppaction://hlinkfile"/>
              </a:rPr>
              <a:t>Çalışma Kağıdı Formu</a:t>
            </a:r>
            <a:endParaRPr lang="tr-TR" dirty="0"/>
          </a:p>
        </p:txBody>
      </p:sp>
    </p:spTree>
    <p:extLst>
      <p:ext uri="{BB962C8B-B14F-4D97-AF65-F5344CB8AC3E}">
        <p14:creationId xmlns:p14="http://schemas.microsoft.com/office/powerpoint/2010/main" val="175079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4</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USBS MEVZUAT ENVANTERİ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956770163"/>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253331070"/>
              </p:ext>
            </p:extLst>
          </p:nvPr>
        </p:nvGraphicFramePr>
        <p:xfrm>
          <a:off x="339214" y="1061890"/>
          <a:ext cx="8573040" cy="5536304"/>
        </p:xfrm>
        <a:graphic>
          <a:graphicData uri="http://schemas.openxmlformats.org/drawingml/2006/table">
            <a:tbl>
              <a:tblPr firstRow="1" firstCol="1" bandRow="1"/>
              <a:tblGrid>
                <a:gridCol w="1125885"/>
                <a:gridCol w="878951"/>
                <a:gridCol w="1508794"/>
                <a:gridCol w="1240105"/>
                <a:gridCol w="925727"/>
                <a:gridCol w="924640"/>
                <a:gridCol w="925727"/>
                <a:gridCol w="1043211"/>
              </a:tblGrid>
              <a:tr h="266526">
                <a:tc>
                  <a:txBody>
                    <a:bodyPr/>
                    <a:lstStyle/>
                    <a:p>
                      <a:pPr algn="l">
                        <a:lnSpc>
                          <a:spcPct val="150000"/>
                        </a:lnSpc>
                        <a:spcAft>
                          <a:spcPts val="0"/>
                        </a:spcAft>
                      </a:pPr>
                      <a:r>
                        <a:rPr lang="tr-TR" sz="1100" b="1" dirty="0">
                          <a:solidFill>
                            <a:srgbClr val="000000"/>
                          </a:solidFill>
                          <a:effectLst/>
                          <a:latin typeface="Calibri"/>
                          <a:ea typeface="Times New Roman"/>
                        </a:rPr>
                        <a:t>BİRİM ADI</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50000"/>
                        </a:lnSpc>
                        <a:spcAft>
                          <a:spcPts val="0"/>
                        </a:spcAft>
                      </a:pPr>
                      <a:r>
                        <a:rPr lang="tr-TR" sz="1100" b="1" dirty="0">
                          <a:solidFill>
                            <a:srgbClr val="000000"/>
                          </a:solidFill>
                          <a:effectLst/>
                          <a:latin typeface="Calibri"/>
                          <a:ea typeface="Times New Roman"/>
                        </a:rPr>
                        <a:t> </a:t>
                      </a:r>
                      <a:r>
                        <a:rPr lang="tr-TR" sz="1100" b="1" dirty="0" smtClean="0">
                          <a:solidFill>
                            <a:srgbClr val="000000"/>
                          </a:solidFill>
                          <a:effectLst/>
                          <a:latin typeface="Calibri"/>
                          <a:ea typeface="Times New Roman"/>
                        </a:rPr>
                        <a:t>SU YÖNETİMİ GENEL MÜDÜRLÜĞÜ</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gridSpan="4">
                  <a:txBody>
                    <a:bodyPr/>
                    <a:lstStyle/>
                    <a:p>
                      <a:pPr algn="l">
                        <a:lnSpc>
                          <a:spcPct val="150000"/>
                        </a:lnSpc>
                        <a:spcAft>
                          <a:spcPts val="0"/>
                        </a:spcAft>
                      </a:pPr>
                      <a:r>
                        <a:rPr lang="tr-TR" sz="1100" b="1" dirty="0">
                          <a:solidFill>
                            <a:srgbClr val="000000"/>
                          </a:solidFill>
                          <a:effectLst/>
                          <a:latin typeface="Calibri"/>
                          <a:ea typeface="Times New Roman"/>
                        </a:rPr>
                        <a:t>BİRİM ETKİ KATEGORİLERİ</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66526">
                <a:tc>
                  <a:txBody>
                    <a:bodyPr/>
                    <a:lstStyle/>
                    <a:p>
                      <a:pPr algn="l">
                        <a:lnSpc>
                          <a:spcPct val="150000"/>
                        </a:lnSpc>
                        <a:spcAft>
                          <a:spcPts val="0"/>
                        </a:spcAft>
                      </a:pPr>
                      <a:r>
                        <a:rPr lang="tr-TR" sz="1100" b="1" dirty="0">
                          <a:solidFill>
                            <a:srgbClr val="000000"/>
                          </a:solidFill>
                          <a:effectLst/>
                          <a:latin typeface="Calibri"/>
                          <a:ea typeface="Times New Roman"/>
                        </a:rPr>
                        <a:t>DETSİS NO</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000000"/>
                          </a:solidFill>
                          <a:effectLst/>
                          <a:latin typeface="Calibri"/>
                        </a:rPr>
                        <a:t>10528498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a:solidFill>
                            <a:srgbClr val="000000"/>
                          </a:solidFill>
                          <a:effectLst/>
                          <a:latin typeface="Calibri"/>
                          <a:ea typeface="Times New Roman"/>
                        </a:rPr>
                        <a:t>BİRİM STATÜ</a:t>
                      </a:r>
                      <a:endParaRPr lang="tr-TR" sz="11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000000"/>
                          </a:solidFill>
                          <a:effectLst/>
                          <a:latin typeface="Calibri"/>
                        </a:rPr>
                        <a:t>Genel Müdürlük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a:solidFill>
                            <a:srgbClr val="000000"/>
                          </a:solidFill>
                          <a:effectLst/>
                          <a:latin typeface="Calibri"/>
                          <a:ea typeface="Times New Roman"/>
                        </a:rPr>
                        <a:t>TEMEL</a:t>
                      </a:r>
                      <a:endParaRPr lang="tr-TR" sz="11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l">
                        <a:lnSpc>
                          <a:spcPct val="150000"/>
                        </a:lnSpc>
                        <a:spcAft>
                          <a:spcPts val="0"/>
                        </a:spcAft>
                      </a:pPr>
                      <a:r>
                        <a:rPr lang="tr-TR" sz="1100" b="1">
                          <a:solidFill>
                            <a:srgbClr val="000000"/>
                          </a:solidFill>
                          <a:effectLst/>
                          <a:latin typeface="Calibri"/>
                          <a:ea typeface="Times New Roman"/>
                        </a:rPr>
                        <a:t>ÇEVRE</a:t>
                      </a:r>
                      <a:endParaRPr lang="tr-TR" sz="11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l">
                        <a:lnSpc>
                          <a:spcPct val="150000"/>
                        </a:lnSpc>
                        <a:spcAft>
                          <a:spcPts val="0"/>
                        </a:spcAft>
                      </a:pPr>
                      <a:r>
                        <a:rPr lang="tr-TR" sz="1100" b="1">
                          <a:solidFill>
                            <a:srgbClr val="000000"/>
                          </a:solidFill>
                          <a:effectLst/>
                          <a:latin typeface="Calibri"/>
                          <a:ea typeface="Times New Roman"/>
                        </a:rPr>
                        <a:t>SU</a:t>
                      </a:r>
                      <a:endParaRPr lang="tr-TR" sz="11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a:lnSpc>
                          <a:spcPct val="150000"/>
                        </a:lnSpc>
                        <a:spcAft>
                          <a:spcPts val="0"/>
                        </a:spcAft>
                      </a:pPr>
                      <a:r>
                        <a:rPr lang="tr-TR" sz="1100" b="1">
                          <a:solidFill>
                            <a:srgbClr val="000000"/>
                          </a:solidFill>
                          <a:effectLst/>
                          <a:latin typeface="Calibri"/>
                          <a:ea typeface="Times New Roman"/>
                        </a:rPr>
                        <a:t>USBS</a:t>
                      </a:r>
                      <a:endParaRPr lang="tr-TR" sz="11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484592">
                <a:tc>
                  <a:txBody>
                    <a:bodyPr/>
                    <a:lstStyle/>
                    <a:p>
                      <a:pPr algn="l">
                        <a:lnSpc>
                          <a:spcPct val="150000"/>
                        </a:lnSpc>
                        <a:spcAft>
                          <a:spcPts val="0"/>
                        </a:spcAft>
                      </a:pPr>
                      <a:r>
                        <a:rPr lang="tr-TR" sz="1100" b="1">
                          <a:solidFill>
                            <a:srgbClr val="000000"/>
                          </a:solidFill>
                          <a:effectLst/>
                          <a:latin typeface="Calibri"/>
                          <a:ea typeface="Times New Roman"/>
                        </a:rPr>
                        <a:t>BİRİM TÜRÜ</a:t>
                      </a:r>
                      <a:endParaRPr lang="tr-TR" sz="11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000000"/>
                          </a:solidFill>
                          <a:effectLst/>
                          <a:latin typeface="Calibri"/>
                        </a:rPr>
                        <a:t>İç Birim (Merkez)</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İLGİ KATEGORİ</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000000"/>
                          </a:solidFill>
                          <a:effectLst/>
                          <a:latin typeface="Calibri"/>
                        </a:rPr>
                        <a:t>DÜZENLEYİCİ, KAYNAK, KULLANICI, KOORDİNATÖR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tr-TR" sz="1100" b="1" dirty="0">
                          <a:solidFill>
                            <a:srgbClr val="000000"/>
                          </a:solidFill>
                          <a:effectLst/>
                          <a:latin typeface="Calibri"/>
                          <a:ea typeface="Times New Roman"/>
                        </a:rPr>
                        <a:t> </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50000"/>
                        </a:lnSpc>
                        <a:spcAft>
                          <a:spcPts val="0"/>
                        </a:spcAft>
                      </a:pPr>
                      <a:r>
                        <a:rPr lang="tr-TR" sz="1100" b="1" dirty="0">
                          <a:solidFill>
                            <a:srgbClr val="000000"/>
                          </a:solidFill>
                          <a:effectLst/>
                          <a:latin typeface="Calibri"/>
                          <a:ea typeface="Times New Roman"/>
                        </a:rPr>
                        <a:t> </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tr-TR" sz="1000" b="1" i="0" u="none" strike="noStrike" dirty="0">
                          <a:solidFill>
                            <a:srgbClr val="000000"/>
                          </a:solidFill>
                          <a:effectLst/>
                          <a:latin typeface="Calibri"/>
                        </a:rPr>
                        <a:t>ETKİN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tr-TR" sz="1000" b="1" i="0" u="none" strike="noStrike" dirty="0">
                          <a:solidFill>
                            <a:srgbClr val="000000"/>
                          </a:solidFill>
                          <a:effectLst/>
                          <a:latin typeface="Calibri"/>
                        </a:rPr>
                        <a:t>ETKİN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88482">
                <a:tc>
                  <a:txBody>
                    <a:bodyPr/>
                    <a:lstStyle/>
                    <a:p>
                      <a:pPr algn="l">
                        <a:lnSpc>
                          <a:spcPct val="150000"/>
                        </a:lnSpc>
                        <a:spcAft>
                          <a:spcPts val="0"/>
                        </a:spcAft>
                      </a:pPr>
                      <a:r>
                        <a:rPr lang="tr-TR" sz="1100" b="1">
                          <a:solidFill>
                            <a:srgbClr val="000000"/>
                          </a:solidFill>
                          <a:effectLst/>
                          <a:latin typeface="Calibri"/>
                          <a:ea typeface="Times New Roman"/>
                        </a:rPr>
                        <a:t>MEVZUAT SAYISI</a:t>
                      </a:r>
                      <a:endParaRPr lang="tr-TR" sz="11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İLGİLİ HÜKÜM SAYISI</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sz="1000" b="1" i="0" u="none" strike="noStrike" dirty="0">
                          <a:solidFill>
                            <a:srgbClr val="000000"/>
                          </a:solidFill>
                          <a:effectLst/>
                          <a:latin typeface="Calibri"/>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gn="l">
                        <a:lnSpc>
                          <a:spcPct val="150000"/>
                        </a:lnSpc>
                        <a:spcAft>
                          <a:spcPts val="0"/>
                        </a:spcAft>
                      </a:pPr>
                      <a:r>
                        <a:rPr lang="tr-TR" sz="1100" b="1" dirty="0">
                          <a:solidFill>
                            <a:srgbClr val="000000"/>
                          </a:solidFill>
                          <a:effectLst/>
                          <a:latin typeface="Calibri"/>
                          <a:ea typeface="Times New Roman"/>
                        </a:rPr>
                        <a:t>BİRİM ETKİ İNDİKATÖRLERİ</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82395">
                <a:tc>
                  <a:txBody>
                    <a:bodyPr/>
                    <a:lstStyle/>
                    <a:p>
                      <a:pPr algn="l">
                        <a:lnSpc>
                          <a:spcPct val="150000"/>
                        </a:lnSpc>
                        <a:spcAft>
                          <a:spcPts val="0"/>
                        </a:spcAft>
                      </a:pPr>
                      <a:r>
                        <a:rPr lang="tr-TR" sz="1100" b="1">
                          <a:solidFill>
                            <a:srgbClr val="000000"/>
                          </a:solidFill>
                          <a:effectLst/>
                          <a:latin typeface="Calibri"/>
                          <a:ea typeface="Times New Roman"/>
                        </a:rPr>
                        <a:t>BT İNDEKS</a:t>
                      </a:r>
                      <a:endParaRPr lang="tr-TR" sz="11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000000"/>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BİLGİ SİSTEMİ/VERİTABANI</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000000"/>
                          </a:solidFill>
                          <a:effectLst/>
                          <a:latin typeface="Calibri"/>
                        </a:rPr>
                        <a:t>1) TEHLİKELİ MADDELER BİLGİ SİSTEMİ (TEMBİS)</a:t>
                      </a:r>
                      <a:br>
                        <a:rPr lang="tr-TR" sz="900" b="1" i="0" u="none" strike="noStrike" dirty="0">
                          <a:solidFill>
                            <a:srgbClr val="000000"/>
                          </a:solidFill>
                          <a:effectLst/>
                          <a:latin typeface="Calibri"/>
                        </a:rPr>
                      </a:br>
                      <a:r>
                        <a:rPr lang="tr-TR" sz="900" b="1" i="0" u="none" strike="noStrike" dirty="0">
                          <a:solidFill>
                            <a:srgbClr val="000000"/>
                          </a:solidFill>
                          <a:effectLst/>
                          <a:latin typeface="Calibri"/>
                        </a:rPr>
                        <a:t>2) İKLİMSU VERİTABANI</a:t>
                      </a:r>
                      <a:br>
                        <a:rPr lang="tr-TR" sz="900" b="1" i="0" u="none" strike="noStrike" dirty="0">
                          <a:solidFill>
                            <a:srgbClr val="000000"/>
                          </a:solidFill>
                          <a:effectLst/>
                          <a:latin typeface="Calibri"/>
                        </a:rPr>
                      </a:br>
                      <a:r>
                        <a:rPr lang="tr-TR" sz="900" b="1" i="0" u="none" strike="noStrike" dirty="0">
                          <a:solidFill>
                            <a:srgbClr val="000000"/>
                          </a:solidFill>
                          <a:effectLst/>
                          <a:latin typeface="Calibri"/>
                        </a:rPr>
                        <a:t>3) SU KALİTESİ YÖNETİMİ BİLGİ SİSTEMİ</a:t>
                      </a:r>
                      <a:br>
                        <a:rPr lang="tr-TR" sz="900" b="1" i="0" u="none" strike="noStrike" dirty="0">
                          <a:solidFill>
                            <a:srgbClr val="000000"/>
                          </a:solidFill>
                          <a:effectLst/>
                          <a:latin typeface="Calibri"/>
                        </a:rPr>
                      </a:br>
                      <a:r>
                        <a:rPr lang="tr-TR" sz="900" b="1" i="0" u="none" strike="noStrike" dirty="0">
                          <a:solidFill>
                            <a:srgbClr val="000000"/>
                          </a:solidFill>
                          <a:effectLst/>
                          <a:latin typeface="Calibri"/>
                        </a:rPr>
                        <a:t>4) KURAKLIK VERİTABANI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ETKİ DEĞERLİĞİ</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AĞIRLIK</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ETKİ ALANI</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DERİNLİK</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0377">
                <a:tc>
                  <a:txBody>
                    <a:bodyPr/>
                    <a:lstStyle/>
                    <a:p>
                      <a:pPr algn="l">
                        <a:lnSpc>
                          <a:spcPct val="150000"/>
                        </a:lnSpc>
                        <a:spcAft>
                          <a:spcPts val="0"/>
                        </a:spcAft>
                      </a:pPr>
                      <a:r>
                        <a:rPr lang="tr-TR" sz="1100" b="1">
                          <a:solidFill>
                            <a:srgbClr val="000000"/>
                          </a:solidFill>
                          <a:effectLst/>
                          <a:latin typeface="Calibri"/>
                          <a:ea typeface="Times New Roman"/>
                        </a:rPr>
                        <a:t>USBS KAYNAK İNDEKS</a:t>
                      </a:r>
                      <a:endParaRPr lang="tr-TR" sz="110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000000"/>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USBS VERİ SAĞLAMA DURUMU</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sz="1000" b="1" i="0" u="none" strike="noStrike" dirty="0">
                          <a:solidFill>
                            <a:srgbClr val="000000"/>
                          </a:solidFill>
                          <a:effectLst/>
                          <a:latin typeface="Calibri"/>
                        </a:rPr>
                        <a:t>YÜKSEK İHTİMAL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sz="1000" b="1" i="0" u="none" strike="noStrike" dirty="0">
                          <a:solidFill>
                            <a:srgbClr val="000000"/>
                          </a:solidFill>
                          <a:effectLst/>
                          <a:latin typeface="Calibri"/>
                        </a:rPr>
                        <a:t>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algn="ctr" fontAlgn="b"/>
                      <a:r>
                        <a:rPr lang="tr-TR" sz="1000" b="1" i="0" u="none" strike="noStrike" dirty="0">
                          <a:solidFill>
                            <a:srgbClr val="000000"/>
                          </a:solidFill>
                          <a:effectLst/>
                          <a:latin typeface="Calibri"/>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sz="1000" b="1" i="0" u="none" strike="noStrike" dirty="0">
                          <a:solidFill>
                            <a:srgbClr val="000000"/>
                          </a:solidFill>
                          <a:effectLst/>
                          <a:latin typeface="Calibri"/>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sz="1000" b="1" i="0" u="none" strike="noStrike" dirty="0">
                          <a:solidFill>
                            <a:srgbClr val="000000"/>
                          </a:solidFill>
                          <a:effectLst/>
                          <a:latin typeface="Calibri"/>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4153">
                <a:tc>
                  <a:txBody>
                    <a:bodyPr/>
                    <a:lstStyle/>
                    <a:p>
                      <a:pPr algn="l">
                        <a:lnSpc>
                          <a:spcPct val="150000"/>
                        </a:lnSpc>
                        <a:spcAft>
                          <a:spcPts val="0"/>
                        </a:spcAft>
                      </a:pPr>
                      <a:r>
                        <a:rPr lang="tr-TR" sz="1100" b="1" dirty="0">
                          <a:solidFill>
                            <a:srgbClr val="000000"/>
                          </a:solidFill>
                          <a:effectLst/>
                          <a:latin typeface="Calibri"/>
                          <a:ea typeface="Times New Roman"/>
                        </a:rPr>
                        <a:t>MEVZUAT ADI</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tr-TR" sz="1100" b="1" dirty="0">
                          <a:solidFill>
                            <a:srgbClr val="000000"/>
                          </a:solidFill>
                          <a:effectLst/>
                          <a:latin typeface="Calibri"/>
                          <a:ea typeface="Times New Roman"/>
                        </a:rPr>
                        <a:t>GÖREVLER</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YETKİLER</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tr-TR" sz="1100" b="1" dirty="0">
                          <a:solidFill>
                            <a:srgbClr val="000000"/>
                          </a:solidFill>
                          <a:effectLst/>
                          <a:latin typeface="Calibri"/>
                          <a:ea typeface="Times New Roman"/>
                        </a:rPr>
                        <a:t>SU YÖNETİMİ İLGİ DURUMU</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USBS İLGİ DURUMU</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BİLGİ SİSTEMİ TANIMI</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USBS GEREKLİLİK</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50000"/>
                        </a:lnSpc>
                        <a:spcAft>
                          <a:spcPts val="0"/>
                        </a:spcAft>
                      </a:pPr>
                      <a:r>
                        <a:rPr lang="tr-TR" sz="1100" b="1" dirty="0">
                          <a:solidFill>
                            <a:srgbClr val="000000"/>
                          </a:solidFill>
                          <a:effectLst/>
                          <a:latin typeface="Calibri"/>
                          <a:ea typeface="Times New Roman"/>
                        </a:rPr>
                        <a:t>AÇIKLAMA</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96555">
                <a:tc>
                  <a:txBody>
                    <a:bodyPr/>
                    <a:lstStyle/>
                    <a:p>
                      <a:pPr algn="l" fontAlgn="ctr"/>
                      <a:r>
                        <a:rPr lang="tr-TR" sz="1000" b="0" i="0" u="none" strike="noStrike" dirty="0">
                          <a:solidFill>
                            <a:srgbClr val="000000"/>
                          </a:solidFill>
                          <a:effectLst/>
                          <a:latin typeface="Calibri"/>
                        </a:rPr>
                        <a:t>ORMAN VE SU İŞLERİ BAKANLIĞININ TEŞKİLAT VE GÖREVLERİ HAKKINDA KANUN HÜKMÜNDE KARARNAME</a:t>
                      </a:r>
                      <a:br>
                        <a:rPr lang="tr-TR" sz="1000" b="0" i="0" u="none" strike="noStrike" dirty="0">
                          <a:solidFill>
                            <a:srgbClr val="000000"/>
                          </a:solidFill>
                          <a:effectLst/>
                          <a:latin typeface="Calibri"/>
                        </a:rPr>
                      </a:br>
                      <a:endParaRPr lang="tr-TR" sz="10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tr-TR" sz="1100" dirty="0">
                          <a:solidFill>
                            <a:srgbClr val="000000"/>
                          </a:solidFill>
                          <a:effectLst/>
                          <a:latin typeface="Calibri"/>
                          <a:ea typeface="Times New Roman"/>
                        </a:rPr>
                        <a:t> </a:t>
                      </a:r>
                      <a:endParaRPr lang="tr-TR" sz="11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libri"/>
                        </a:rPr>
                        <a:t>MADDE 9 – (2) </a:t>
                      </a:r>
                      <a:br>
                        <a:rPr lang="tr-TR" sz="1000" b="0" i="0" u="none" strike="noStrike" dirty="0">
                          <a:solidFill>
                            <a:srgbClr val="000000"/>
                          </a:solidFill>
                          <a:effectLst/>
                          <a:latin typeface="Calibri"/>
                        </a:rPr>
                      </a:br>
                      <a:r>
                        <a:rPr lang="tr-TR" sz="1000" b="0" i="0" u="none" strike="noStrike" dirty="0">
                          <a:solidFill>
                            <a:srgbClr val="000000"/>
                          </a:solidFill>
                          <a:effectLst/>
                          <a:latin typeface="Calibri"/>
                        </a:rPr>
                        <a:t>(Ek: 10/10/2011-KHK-657/ 2 </a:t>
                      </a:r>
                      <a:r>
                        <a:rPr lang="tr-TR" sz="1000" b="0" i="0" u="none" strike="noStrike" dirty="0" err="1">
                          <a:solidFill>
                            <a:srgbClr val="000000"/>
                          </a:solidFill>
                          <a:effectLst/>
                          <a:latin typeface="Calibri"/>
                        </a:rPr>
                        <a:t>md.</a:t>
                      </a:r>
                      <a:r>
                        <a:rPr lang="tr-TR" sz="1000" b="0" i="0" u="none" strike="noStrike" dirty="0">
                          <a:solidFill>
                            <a:srgbClr val="000000"/>
                          </a:solidFill>
                          <a:effectLst/>
                          <a:latin typeface="Calibri"/>
                        </a:rPr>
                        <a:t>) </a:t>
                      </a:r>
                      <a:br>
                        <a:rPr lang="tr-TR" sz="1000" b="0" i="0" u="none" strike="noStrike" dirty="0">
                          <a:solidFill>
                            <a:srgbClr val="000000"/>
                          </a:solidFill>
                          <a:effectLst/>
                          <a:latin typeface="Calibri"/>
                        </a:rPr>
                      </a:br>
                      <a:r>
                        <a:rPr lang="tr-TR" sz="1000" b="0" i="0" u="none" strike="noStrike" dirty="0">
                          <a:solidFill>
                            <a:srgbClr val="000000"/>
                          </a:solidFill>
                          <a:effectLst/>
                          <a:latin typeface="Calibri"/>
                        </a:rPr>
                        <a:t>Kamu kurum ve kuruluşları sahip oldukları su ile ilgili bilgi ve verileri, talep edilmesi halinde, su veri tabanına işlenmek üzere Su Yönetimi Genel Müdürlüğüne vermekle mükelleftir.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libri"/>
                        </a:rPr>
                        <a:t>ÜST DÜZEY İLGİ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libri"/>
                        </a:rPr>
                        <a:t>ÜST DÜZEY İLGİ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libri"/>
                        </a:rPr>
                        <a:t>MEVCUT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Calibri"/>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000" b="0" i="0" u="none" strike="noStrike" dirty="0">
                          <a:solidFill>
                            <a:srgbClr val="000000"/>
                          </a:solidFill>
                          <a:effectLst/>
                          <a:latin typeface="Calibri"/>
                        </a:rPr>
                        <a:t>Kurum, mevzuatı doğrultusunda</a:t>
                      </a:r>
                      <a:br>
                        <a:rPr lang="tr-TR" sz="1000" b="0" i="0" u="none" strike="noStrike" dirty="0">
                          <a:solidFill>
                            <a:srgbClr val="000000"/>
                          </a:solidFill>
                          <a:effectLst/>
                          <a:latin typeface="Calibri"/>
                        </a:rPr>
                      </a:br>
                      <a:r>
                        <a:rPr lang="tr-TR" sz="1000" b="0" i="0" u="none" strike="noStrike" dirty="0">
                          <a:solidFill>
                            <a:srgbClr val="000000"/>
                          </a:solidFill>
                          <a:effectLst/>
                          <a:latin typeface="Calibri"/>
                        </a:rPr>
                        <a:t>su yönetimiyle ilgili politika oluşturma ve genel koordinasyonunu sağlamak üzere görevlendirilmektedir. Yanı sıra Ulusal Su Bilgi Sistemi kurulumu ve bilgi talebi konusunda 645 sayılı KHK ve 657 sayılı KHK ile ihdas edilen yetkilere haizdir.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285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4</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USBS MEVZUAT ENVANTERİ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4287465001"/>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157991196"/>
              </p:ext>
            </p:extLst>
          </p:nvPr>
        </p:nvGraphicFramePr>
        <p:xfrm>
          <a:off x="696000" y="1523996"/>
          <a:ext cx="7625001" cy="49599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Metin kutusu 2"/>
          <p:cNvSpPr txBox="1"/>
          <p:nvPr/>
        </p:nvSpPr>
        <p:spPr>
          <a:xfrm>
            <a:off x="3501256" y="1034538"/>
            <a:ext cx="2141484" cy="369332"/>
          </a:xfrm>
          <a:prstGeom prst="rect">
            <a:avLst/>
          </a:prstGeom>
          <a:noFill/>
        </p:spPr>
        <p:txBody>
          <a:bodyPr wrap="none" rtlCol="0">
            <a:spAutoFit/>
          </a:bodyPr>
          <a:lstStyle/>
          <a:p>
            <a:r>
              <a:rPr lang="tr-TR"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Kurumsal Profiller</a:t>
            </a:r>
            <a:endParaRPr lang="tr-TR"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31926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228433" y="24262"/>
            <a:ext cx="9216557" cy="1154562"/>
            <a:chOff x="142708" y="24263"/>
            <a:chExt cx="9216557" cy="1154562"/>
          </a:xfrm>
        </p:grpSpPr>
        <p:sp>
          <p:nvSpPr>
            <p:cNvPr id="64" name="Rectangle 63"/>
            <p:cNvSpPr/>
            <p:nvPr/>
          </p:nvSpPr>
          <p:spPr>
            <a:xfrm>
              <a:off x="991444" y="780419"/>
              <a:ext cx="8367821" cy="398406"/>
            </a:xfrm>
            <a:prstGeom prst="rect">
              <a:avLst/>
            </a:prstGeom>
            <a:noFill/>
            <a:effectLst/>
          </p:spPr>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797" y="24263"/>
              <a:ext cx="869174" cy="869174"/>
            </a:xfrm>
            <a:prstGeom prst="rect">
              <a:avLst/>
            </a:prstGeom>
            <a:effectLst/>
          </p:spPr>
        </p:pic>
        <p:pic>
          <p:nvPicPr>
            <p:cNvPr id="61"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08" y="71177"/>
              <a:ext cx="821842" cy="82483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itle 1"/>
          <p:cNvSpPr txBox="1">
            <a:spLocks/>
          </p:cNvSpPr>
          <p:nvPr/>
        </p:nvSpPr>
        <p:spPr>
          <a:xfrm>
            <a:off x="744530" y="1342103"/>
            <a:ext cx="8399470" cy="635237"/>
          </a:xfrm>
          <a:prstGeom prst="rect">
            <a:avLst/>
          </a:prstGeom>
          <a:effectLst>
            <a:innerShdw blurRad="63500" dist="50800" dir="13500000">
              <a:prstClr val="black">
                <a:alpha val="50000"/>
              </a:prstClr>
            </a:innerShdw>
          </a:effectLst>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1200"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5</a:t>
            </a:r>
            <a:r>
              <a:rPr lang="tr-TR" sz="11200"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 ULUSLARARASI ÖLÇEKTE MEVZUAT ANALİZİ</a:t>
            </a:r>
          </a:p>
        </p:txBody>
      </p:sp>
      <p:cxnSp>
        <p:nvCxnSpPr>
          <p:cNvPr id="69" name="Straight Connector 68"/>
          <p:cNvCxnSpPr/>
          <p:nvPr/>
        </p:nvCxnSpPr>
        <p:spPr>
          <a:xfrm>
            <a:off x="854736" y="1977340"/>
            <a:ext cx="8147407" cy="0"/>
          </a:xfrm>
          <a:prstGeom prst="line">
            <a:avLst/>
          </a:prstGeom>
          <a:ln/>
        </p:spPr>
        <p:style>
          <a:lnRef idx="2">
            <a:schemeClr val="accent2"/>
          </a:lnRef>
          <a:fillRef idx="0">
            <a:schemeClr val="accent2"/>
          </a:fillRef>
          <a:effectRef idx="1">
            <a:schemeClr val="accent2"/>
          </a:effectRef>
          <a:fontRef idx="minor">
            <a:schemeClr val="tx1"/>
          </a:fontRef>
        </p:style>
      </p:cxnSp>
      <p:sp>
        <p:nvSpPr>
          <p:cNvPr id="2" name="Dikdörtgen 1"/>
          <p:cNvSpPr/>
          <p:nvPr/>
        </p:nvSpPr>
        <p:spPr>
          <a:xfrm>
            <a:off x="854736" y="2205588"/>
            <a:ext cx="6976658" cy="2446824"/>
          </a:xfrm>
          <a:prstGeom prst="rect">
            <a:avLst/>
          </a:prstGeom>
        </p:spPr>
        <p:txBody>
          <a:bodyPr wrap="square">
            <a:spAutoFit/>
          </a:bodyPr>
          <a:lstStyle/>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ULUSLARARASI ANLAŞMALAR</a:t>
            </a:r>
            <a:endParaRPr lang="tr-TR" b="1"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İKİLİ ANLAŞMALAR</a:t>
            </a:r>
          </a:p>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AVRUPA BİRLİĞİ MÜKTESEBATI</a:t>
            </a:r>
          </a:p>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TÜRKİYE’NİN DIŞ POLİTİKASI</a:t>
            </a:r>
          </a:p>
          <a:p>
            <a:pPr>
              <a:lnSpc>
                <a:spcPct val="170000"/>
              </a:lnSpc>
            </a:pPr>
            <a:endParaRPr lang="tr-TR" b="1"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35334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ULUSLARARASI ÖLÇEKTE MEVZUAT ANALİZİ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18420607"/>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3651596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154035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ULUSLARARASI ÖLÇEKTE MEVZUAT ANALİZİ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42062512"/>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yagram 3"/>
          <p:cNvGraphicFramePr/>
          <p:nvPr>
            <p:extLst>
              <p:ext uri="{D42A27DB-BD31-4B8C-83A1-F6EECF244321}">
                <p14:modId xmlns:p14="http://schemas.microsoft.com/office/powerpoint/2010/main" val="3283474488"/>
              </p:ext>
            </p:extLst>
          </p:nvPr>
        </p:nvGraphicFramePr>
        <p:xfrm>
          <a:off x="461818" y="1184562"/>
          <a:ext cx="8247590" cy="521623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0008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211398948"/>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Dikdörtgen 10"/>
          <p:cNvSpPr/>
          <p:nvPr/>
        </p:nvSpPr>
        <p:spPr>
          <a:xfrm>
            <a:off x="1562361" y="1026104"/>
            <a:ext cx="6019276" cy="375359"/>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Uluslararası Kuruluşlar</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Diyagram 1"/>
          <p:cNvGraphicFramePr/>
          <p:nvPr>
            <p:extLst>
              <p:ext uri="{D42A27DB-BD31-4B8C-83A1-F6EECF244321}">
                <p14:modId xmlns:p14="http://schemas.microsoft.com/office/powerpoint/2010/main" val="2786518367"/>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18226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228433" y="24262"/>
            <a:ext cx="9216557" cy="1154562"/>
            <a:chOff x="142708" y="24263"/>
            <a:chExt cx="9216557" cy="1154562"/>
          </a:xfrm>
        </p:grpSpPr>
        <p:sp>
          <p:nvSpPr>
            <p:cNvPr id="64" name="Rectangle 63"/>
            <p:cNvSpPr/>
            <p:nvPr/>
          </p:nvSpPr>
          <p:spPr>
            <a:xfrm>
              <a:off x="991444" y="780419"/>
              <a:ext cx="8367821" cy="398406"/>
            </a:xfrm>
            <a:prstGeom prst="rect">
              <a:avLst/>
            </a:prstGeom>
            <a:noFill/>
            <a:effectLst/>
          </p:spPr>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797" y="24263"/>
              <a:ext cx="869174" cy="869174"/>
            </a:xfrm>
            <a:prstGeom prst="rect">
              <a:avLst/>
            </a:prstGeom>
            <a:effectLst/>
          </p:spPr>
        </p:pic>
        <p:pic>
          <p:nvPicPr>
            <p:cNvPr id="61"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08" y="71177"/>
              <a:ext cx="821842" cy="82483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itle 1"/>
          <p:cNvSpPr txBox="1">
            <a:spLocks/>
          </p:cNvSpPr>
          <p:nvPr/>
        </p:nvSpPr>
        <p:spPr>
          <a:xfrm>
            <a:off x="744530" y="1342103"/>
            <a:ext cx="8399470" cy="635237"/>
          </a:xfrm>
          <a:prstGeom prst="rect">
            <a:avLst/>
          </a:prstGeom>
          <a:effectLst>
            <a:innerShdw blurRad="63500" dist="50800" dir="13500000">
              <a:prstClr val="black">
                <a:alpha val="50000"/>
              </a:prstClr>
            </a:innerShdw>
          </a:effectLst>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1200"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1. GİRİŞ</a:t>
            </a:r>
          </a:p>
        </p:txBody>
      </p:sp>
      <p:cxnSp>
        <p:nvCxnSpPr>
          <p:cNvPr id="69" name="Straight Connector 68"/>
          <p:cNvCxnSpPr/>
          <p:nvPr/>
        </p:nvCxnSpPr>
        <p:spPr>
          <a:xfrm>
            <a:off x="854736" y="1977340"/>
            <a:ext cx="8147407" cy="0"/>
          </a:xfrm>
          <a:prstGeom prst="line">
            <a:avLst/>
          </a:prstGeom>
          <a:ln/>
        </p:spPr>
        <p:style>
          <a:lnRef idx="2">
            <a:schemeClr val="accent2"/>
          </a:lnRef>
          <a:fillRef idx="0">
            <a:schemeClr val="accent2"/>
          </a:fillRef>
          <a:effectRef idx="1">
            <a:schemeClr val="accent2"/>
          </a:effectRef>
          <a:fontRef idx="minor">
            <a:schemeClr val="tx1"/>
          </a:fontRef>
        </p:style>
      </p:cxnSp>
      <p:sp>
        <p:nvSpPr>
          <p:cNvPr id="2" name="Dikdörtgen 1"/>
          <p:cNvSpPr/>
          <p:nvPr/>
        </p:nvSpPr>
        <p:spPr>
          <a:xfrm>
            <a:off x="854736" y="2205588"/>
            <a:ext cx="4572000" cy="968663"/>
          </a:xfrm>
          <a:prstGeom prst="rect">
            <a:avLst/>
          </a:prstGeom>
        </p:spPr>
        <p:txBody>
          <a:bodyPr>
            <a:spAutoFit/>
          </a:bodyPr>
          <a:lstStyle/>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AMAÇ VE KAPSAM</a:t>
            </a:r>
          </a:p>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TEMEL İLKELER</a:t>
            </a:r>
            <a:endParaRPr lang="tr-TR" b="1"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9299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5</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ULUSLARARASI ÖLÇEKTE MEVZUAT ANALİZİ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4186743652"/>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Dikdörtgen 3"/>
          <p:cNvSpPr/>
          <p:nvPr/>
        </p:nvSpPr>
        <p:spPr>
          <a:xfrm>
            <a:off x="1562361" y="1026104"/>
            <a:ext cx="6019276" cy="461665"/>
          </a:xfrm>
          <a:prstGeom prst="rect">
            <a:avLst/>
          </a:prstGeom>
        </p:spPr>
        <p:txBody>
          <a:bodyPr wrap="square">
            <a:spAutoFit/>
          </a:bodyPr>
          <a:lstStyle/>
          <a:p>
            <a:pPr>
              <a:lnSpc>
                <a:spcPct val="150000"/>
              </a:lnSpc>
            </a:pPr>
            <a:r>
              <a:rPr lang="tr-TR" sz="16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Araştırma Kapsamında Değerlendirilen Uluslararası Sözleşmeler</a:t>
            </a:r>
            <a:endParaRPr lang="tr-TR" sz="1600" b="1" u="sng"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7" name="Diyagram 6"/>
          <p:cNvGraphicFramePr/>
          <p:nvPr>
            <p:extLst>
              <p:ext uri="{D42A27DB-BD31-4B8C-83A1-F6EECF244321}">
                <p14:modId xmlns:p14="http://schemas.microsoft.com/office/powerpoint/2010/main" val="3445763565"/>
              </p:ext>
            </p:extLst>
          </p:nvPr>
        </p:nvGraphicFramePr>
        <p:xfrm>
          <a:off x="278983" y="1523292"/>
          <a:ext cx="7645817" cy="500005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80232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849859130"/>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Dikdörtgen 10"/>
          <p:cNvSpPr/>
          <p:nvPr/>
        </p:nvSpPr>
        <p:spPr>
          <a:xfrm>
            <a:off x="1562361" y="1026104"/>
            <a:ext cx="6019276" cy="375359"/>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Uluslararası Sözleşmeler</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Diyagram 1"/>
          <p:cNvGraphicFramePr/>
          <p:nvPr>
            <p:extLst>
              <p:ext uri="{D42A27DB-BD31-4B8C-83A1-F6EECF244321}">
                <p14:modId xmlns:p14="http://schemas.microsoft.com/office/powerpoint/2010/main" val="4200098817"/>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099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658645435"/>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Dikdörtgen 10"/>
          <p:cNvSpPr/>
          <p:nvPr/>
        </p:nvSpPr>
        <p:spPr>
          <a:xfrm>
            <a:off x="1562361" y="1026104"/>
            <a:ext cx="6019276" cy="375359"/>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Uluslararası Sözleşmeler</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Diyagram 1"/>
          <p:cNvGraphicFramePr/>
          <p:nvPr>
            <p:extLst>
              <p:ext uri="{D42A27DB-BD31-4B8C-83A1-F6EECF244321}">
                <p14:modId xmlns:p14="http://schemas.microsoft.com/office/powerpoint/2010/main" val="1103559742"/>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1370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5</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ULUSLARARASI ÖLÇEKTE MEVZUAT ANALİZİ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469766098"/>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Dikdörtgen 2"/>
          <p:cNvSpPr/>
          <p:nvPr/>
        </p:nvSpPr>
        <p:spPr>
          <a:xfrm>
            <a:off x="1057464" y="1058976"/>
            <a:ext cx="7029068" cy="415819"/>
          </a:xfrm>
          <a:prstGeom prst="rect">
            <a:avLst/>
          </a:prstGeom>
        </p:spPr>
        <p:txBody>
          <a:bodyPr wrap="square">
            <a:spAutoFit/>
          </a:bodyPr>
          <a:lstStyle/>
          <a:p>
            <a:pPr algn="ctr">
              <a:lnSpc>
                <a:spcPct val="150000"/>
              </a:lnSpc>
            </a:pPr>
            <a:r>
              <a:rPr lang="tr-TR" sz="16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Sınır aşan Sularla İlgili Çalışmalar ve İmzalanan Anlaşmalar</a:t>
            </a:r>
            <a:endParaRPr lang="tr-TR" sz="1600"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Diyagram 1"/>
          <p:cNvGraphicFramePr/>
          <p:nvPr>
            <p:extLst>
              <p:ext uri="{D42A27DB-BD31-4B8C-83A1-F6EECF244321}">
                <p14:modId xmlns:p14="http://schemas.microsoft.com/office/powerpoint/2010/main" val="1460215335"/>
              </p:ext>
            </p:extLst>
          </p:nvPr>
        </p:nvGraphicFramePr>
        <p:xfrm>
          <a:off x="199389" y="1404594"/>
          <a:ext cx="8831489" cy="488308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451763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5</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ULUSLARARASI ÖLÇEKTE MEVZUAT ANALİZİ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116865967"/>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yagram 5"/>
          <p:cNvGraphicFramePr/>
          <p:nvPr>
            <p:extLst>
              <p:ext uri="{D42A27DB-BD31-4B8C-83A1-F6EECF244321}">
                <p14:modId xmlns:p14="http://schemas.microsoft.com/office/powerpoint/2010/main" val="1020687325"/>
              </p:ext>
            </p:extLst>
          </p:nvPr>
        </p:nvGraphicFramePr>
        <p:xfrm>
          <a:off x="2293825" y="4400469"/>
          <a:ext cx="4572000" cy="23083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Dikdörtgen 1"/>
          <p:cNvSpPr/>
          <p:nvPr/>
        </p:nvSpPr>
        <p:spPr>
          <a:xfrm>
            <a:off x="1331189" y="1673932"/>
            <a:ext cx="6481620" cy="2585323"/>
          </a:xfrm>
          <a:prstGeom prst="rect">
            <a:avLst/>
          </a:prstGeom>
        </p:spPr>
        <p:txBody>
          <a:bodyPr wrap="square">
            <a:spAutoFit/>
          </a:bodyPr>
          <a:lstStyle/>
          <a:p>
            <a:pPr lvl="0" algn="ctr"/>
            <a:r>
              <a:rPr lang="tr-TR" dirty="0">
                <a:solidFill>
                  <a:schemeClr val="accent5">
                    <a:lumMod val="50000"/>
                  </a:schemeClr>
                </a:solidFill>
                <a:latin typeface="Segoe UI" pitchFamily="34" charset="0"/>
                <a:ea typeface="Segoe UI" pitchFamily="34" charset="0"/>
                <a:cs typeface="Segoe UI" pitchFamily="34" charset="0"/>
              </a:rPr>
              <a:t>Genel olarak komşu ülkelerle yapılan ikili anlaşmalarda </a:t>
            </a:r>
            <a:r>
              <a:rPr lang="tr-TR" dirty="0" smtClean="0">
                <a:solidFill>
                  <a:schemeClr val="accent5">
                    <a:lumMod val="50000"/>
                  </a:schemeClr>
                </a:solidFill>
                <a:latin typeface="Segoe UI" pitchFamily="34" charset="0"/>
                <a:ea typeface="Segoe UI" pitchFamily="34" charset="0"/>
                <a:cs typeface="Segoe UI" pitchFamily="34" charset="0"/>
              </a:rPr>
              <a:t>;</a:t>
            </a:r>
          </a:p>
          <a:p>
            <a:pPr lvl="0" algn="ctr"/>
            <a:endParaRPr lang="tr-TR" dirty="0" smtClean="0">
              <a:solidFill>
                <a:schemeClr val="accent5">
                  <a:lumMod val="50000"/>
                </a:schemeClr>
              </a:solidFill>
              <a:latin typeface="Segoe UI" pitchFamily="34" charset="0"/>
              <a:ea typeface="Segoe UI" pitchFamily="34" charset="0"/>
              <a:cs typeface="Segoe UI" pitchFamily="34" charset="0"/>
            </a:endParaRPr>
          </a:p>
          <a:p>
            <a:pPr marL="285750" lvl="0" indent="-285750" algn="ctr">
              <a:buFont typeface="Arial" charset="0"/>
              <a:buChar char="•"/>
            </a:pPr>
            <a:r>
              <a:rPr lang="tr-TR" b="1" dirty="0" smtClean="0">
                <a:solidFill>
                  <a:schemeClr val="accent5">
                    <a:lumMod val="50000"/>
                  </a:schemeClr>
                </a:solidFill>
                <a:latin typeface="Segoe UI" pitchFamily="34" charset="0"/>
                <a:ea typeface="Segoe UI" pitchFamily="34" charset="0"/>
                <a:cs typeface="Segoe UI" pitchFamily="34" charset="0"/>
              </a:rPr>
              <a:t>Su </a:t>
            </a:r>
            <a:r>
              <a:rPr lang="tr-TR" b="1" dirty="0">
                <a:solidFill>
                  <a:schemeClr val="accent5">
                    <a:lumMod val="50000"/>
                  </a:schemeClr>
                </a:solidFill>
                <a:latin typeface="Segoe UI" pitchFamily="34" charset="0"/>
                <a:ea typeface="Segoe UI" pitchFamily="34" charset="0"/>
                <a:cs typeface="Segoe UI" pitchFamily="34" charset="0"/>
              </a:rPr>
              <a:t>kaynaklarının paylaşımı, taşkınla mücadele, sınırların belirlenmesi, ortak baraj ve diğer tesislerin inşa edilmesi hususları </a:t>
            </a:r>
            <a:r>
              <a:rPr lang="tr-TR" dirty="0">
                <a:solidFill>
                  <a:schemeClr val="accent5">
                    <a:lumMod val="50000"/>
                  </a:schemeClr>
                </a:solidFill>
                <a:latin typeface="Segoe UI" pitchFamily="34" charset="0"/>
                <a:ea typeface="Segoe UI" pitchFamily="34" charset="0"/>
                <a:cs typeface="Segoe UI" pitchFamily="34" charset="0"/>
              </a:rPr>
              <a:t>ağırlıklı olarak düzenlenmektedir. </a:t>
            </a:r>
            <a:endParaRPr lang="tr-TR" dirty="0" smtClean="0">
              <a:solidFill>
                <a:schemeClr val="accent5">
                  <a:lumMod val="50000"/>
                </a:schemeClr>
              </a:solidFill>
              <a:latin typeface="Segoe UI" pitchFamily="34" charset="0"/>
              <a:ea typeface="Segoe UI" pitchFamily="34" charset="0"/>
              <a:cs typeface="Segoe UI" pitchFamily="34" charset="0"/>
            </a:endParaRPr>
          </a:p>
          <a:p>
            <a:pPr lvl="0" algn="ctr"/>
            <a:endParaRPr lang="tr-TR" dirty="0" smtClean="0">
              <a:solidFill>
                <a:schemeClr val="accent5">
                  <a:lumMod val="50000"/>
                </a:schemeClr>
              </a:solidFill>
              <a:latin typeface="Segoe UI" pitchFamily="34" charset="0"/>
              <a:ea typeface="Segoe UI" pitchFamily="34" charset="0"/>
              <a:cs typeface="Segoe UI" pitchFamily="34" charset="0"/>
            </a:endParaRPr>
          </a:p>
          <a:p>
            <a:pPr marL="285750" lvl="0" indent="-285750" algn="ctr">
              <a:buFont typeface="Arial" charset="0"/>
              <a:buChar char="•"/>
            </a:pPr>
            <a:r>
              <a:rPr lang="tr-TR" dirty="0" smtClean="0">
                <a:solidFill>
                  <a:schemeClr val="accent5">
                    <a:lumMod val="50000"/>
                  </a:schemeClr>
                </a:solidFill>
                <a:latin typeface="Segoe UI" pitchFamily="34" charset="0"/>
                <a:ea typeface="Segoe UI" pitchFamily="34" charset="0"/>
                <a:cs typeface="Segoe UI" pitchFamily="34" charset="0"/>
              </a:rPr>
              <a:t>Bilgi </a:t>
            </a:r>
            <a:r>
              <a:rPr lang="tr-TR" dirty="0">
                <a:solidFill>
                  <a:schemeClr val="accent5">
                    <a:lumMod val="50000"/>
                  </a:schemeClr>
                </a:solidFill>
                <a:latin typeface="Segoe UI" pitchFamily="34" charset="0"/>
                <a:ea typeface="Segoe UI" pitchFamily="34" charset="0"/>
                <a:cs typeface="Segoe UI" pitchFamily="34" charset="0"/>
              </a:rPr>
              <a:t>paylaşımı ve </a:t>
            </a:r>
            <a:r>
              <a:rPr lang="tr-TR" b="1" dirty="0">
                <a:solidFill>
                  <a:schemeClr val="accent5">
                    <a:lumMod val="50000"/>
                  </a:schemeClr>
                </a:solidFill>
                <a:latin typeface="Segoe UI" pitchFamily="34" charset="0"/>
                <a:ea typeface="Segoe UI" pitchFamily="34" charset="0"/>
                <a:cs typeface="Segoe UI" pitchFamily="34" charset="0"/>
              </a:rPr>
              <a:t>karşılıklı bilgi değişimi konuları ağırlıklı olarak Dicle-Fırat Havzası için</a:t>
            </a:r>
            <a:r>
              <a:rPr lang="tr-TR" dirty="0">
                <a:solidFill>
                  <a:schemeClr val="accent5">
                    <a:lumMod val="50000"/>
                  </a:schemeClr>
                </a:solidFill>
                <a:latin typeface="Segoe UI" pitchFamily="34" charset="0"/>
                <a:ea typeface="Segoe UI" pitchFamily="34" charset="0"/>
                <a:cs typeface="Segoe UI" pitchFamily="34" charset="0"/>
              </a:rPr>
              <a:t> söz </a:t>
            </a:r>
            <a:r>
              <a:rPr lang="tr-TR" dirty="0" smtClean="0">
                <a:solidFill>
                  <a:schemeClr val="accent5">
                    <a:lumMod val="50000"/>
                  </a:schemeClr>
                </a:solidFill>
                <a:latin typeface="Segoe UI" pitchFamily="34" charset="0"/>
                <a:ea typeface="Segoe UI" pitchFamily="34" charset="0"/>
                <a:cs typeface="Segoe UI" pitchFamily="34" charset="0"/>
              </a:rPr>
              <a:t>konusu</a:t>
            </a:r>
          </a:p>
          <a:p>
            <a:pPr lvl="0" algn="ctr"/>
            <a:r>
              <a:rPr lang="tr-TR" dirty="0" smtClean="0">
                <a:solidFill>
                  <a:schemeClr val="accent5">
                    <a:lumMod val="50000"/>
                  </a:schemeClr>
                </a:solidFill>
                <a:latin typeface="Segoe UI" pitchFamily="34" charset="0"/>
                <a:ea typeface="Segoe UI" pitchFamily="34" charset="0"/>
                <a:cs typeface="Segoe UI" pitchFamily="34" charset="0"/>
              </a:rPr>
              <a:t>olmaktadır</a:t>
            </a:r>
            <a:r>
              <a:rPr lang="tr-TR" dirty="0">
                <a:solidFill>
                  <a:schemeClr val="accent5">
                    <a:lumMod val="50000"/>
                  </a:schemeClr>
                </a:solidFill>
                <a:latin typeface="Segoe UI" pitchFamily="34" charset="0"/>
                <a:ea typeface="Segoe UI" pitchFamily="34" charset="0"/>
                <a:cs typeface="Segoe UI" pitchFamily="34" charset="0"/>
              </a:rPr>
              <a:t>. </a:t>
            </a:r>
            <a:endParaRPr lang="tr-TR" dirty="0" smtClean="0">
              <a:solidFill>
                <a:schemeClr val="accent5">
                  <a:lumMod val="50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478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5</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ULUSLARARASI ÖLÇEKTE MEVZUAT ANALİZİ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708475936"/>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3341970464"/>
              </p:ext>
            </p:extLst>
          </p:nvPr>
        </p:nvGraphicFramePr>
        <p:xfrm>
          <a:off x="126998" y="1065197"/>
          <a:ext cx="8702965" cy="526297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695144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336296363"/>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2204345048"/>
              </p:ext>
            </p:extLst>
          </p:nvPr>
        </p:nvGraphicFramePr>
        <p:xfrm>
          <a:off x="234784" y="1219200"/>
          <a:ext cx="8820723" cy="500610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3209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484675961"/>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4166298655"/>
              </p:ext>
            </p:extLst>
          </p:nvPr>
        </p:nvGraphicFramePr>
        <p:xfrm>
          <a:off x="234784" y="1725589"/>
          <a:ext cx="8820723" cy="37149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68444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700507180"/>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2656246894"/>
              </p:ext>
            </p:extLst>
          </p:nvPr>
        </p:nvGraphicFramePr>
        <p:xfrm>
          <a:off x="234784" y="1725589"/>
          <a:ext cx="8820723" cy="37149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1431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053218852"/>
              </p:ext>
            </p:extLst>
          </p:nvPr>
        </p:nvGraphicFramePr>
        <p:xfrm>
          <a:off x="934860" y="1434963"/>
          <a:ext cx="7684656" cy="5229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Flowchart: Process 61"/>
          <p:cNvSpPr/>
          <p:nvPr/>
        </p:nvSpPr>
        <p:spPr>
          <a:xfrm>
            <a:off x="1" y="0"/>
            <a:ext cx="9143994" cy="888265"/>
          </a:xfrm>
          <a:prstGeom prst="flowChartProcess">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5</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ULUSLARARASI ÖLÇEKTE MEVZUAT ANALİZİ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060869608"/>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Diyagram 8"/>
          <p:cNvGraphicFramePr/>
          <p:nvPr>
            <p:extLst>
              <p:ext uri="{D42A27DB-BD31-4B8C-83A1-F6EECF244321}">
                <p14:modId xmlns:p14="http://schemas.microsoft.com/office/powerpoint/2010/main" val="428198245"/>
              </p:ext>
            </p:extLst>
          </p:nvPr>
        </p:nvGraphicFramePr>
        <p:xfrm>
          <a:off x="2127799" y="2262910"/>
          <a:ext cx="5233594" cy="369468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3" name="Metin kutusu 2"/>
          <p:cNvSpPr txBox="1"/>
          <p:nvPr/>
        </p:nvSpPr>
        <p:spPr>
          <a:xfrm>
            <a:off x="3480618" y="1135629"/>
            <a:ext cx="2192973" cy="369332"/>
          </a:xfrm>
          <a:prstGeom prst="rect">
            <a:avLst/>
          </a:prstGeom>
          <a:noFill/>
        </p:spPr>
        <p:txBody>
          <a:bodyPr wrap="none" rtlCol="0">
            <a:spAutoFit/>
          </a:bodyPr>
          <a:lstStyle/>
          <a:p>
            <a:r>
              <a:rPr lang="tr-TR" b="1" u="sng" dirty="0" smtClean="0">
                <a:solidFill>
                  <a:schemeClr val="accent5">
                    <a:lumMod val="50000"/>
                  </a:schemeClr>
                </a:solidFill>
              </a:rPr>
              <a:t>Dış Politika Çerçevesi</a:t>
            </a:r>
            <a:endParaRPr lang="tr-TR" b="1" u="sng" dirty="0">
              <a:solidFill>
                <a:schemeClr val="accent5">
                  <a:lumMod val="50000"/>
                </a:schemeClr>
              </a:solidFill>
            </a:endParaRPr>
          </a:p>
        </p:txBody>
      </p:sp>
    </p:spTree>
    <p:extLst>
      <p:ext uri="{BB962C8B-B14F-4D97-AF65-F5344CB8AC3E}">
        <p14:creationId xmlns:p14="http://schemas.microsoft.com/office/powerpoint/2010/main" val="96299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9" name="Diagram 18"/>
          <p:cNvGraphicFramePr/>
          <p:nvPr>
            <p:extLst>
              <p:ext uri="{D42A27DB-BD31-4B8C-83A1-F6EECF244321}">
                <p14:modId xmlns:p14="http://schemas.microsoft.com/office/powerpoint/2010/main" val="1508284669"/>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Flowchart: Process 61"/>
          <p:cNvSpPr/>
          <p:nvPr/>
        </p:nvSpPr>
        <p:spPr>
          <a:xfrm>
            <a:off x="1" y="0"/>
            <a:ext cx="9143994" cy="888265"/>
          </a:xfrm>
          <a:prstGeom prst="flowChartProcess">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1</a:t>
            </a:r>
            <a:r>
              <a:rPr lang="tr-TR"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GİRİŞ</a:t>
            </a:r>
            <a:endPar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sp>
        <p:nvSpPr>
          <p:cNvPr id="29" name="Rectangle 7"/>
          <p:cNvSpPr/>
          <p:nvPr/>
        </p:nvSpPr>
        <p:spPr>
          <a:xfrm>
            <a:off x="270090" y="1524000"/>
            <a:ext cx="4670292" cy="2523768"/>
          </a:xfrm>
          <a:prstGeom prst="rect">
            <a:avLst/>
          </a:prstGeom>
        </p:spPr>
        <p:txBody>
          <a:bodyPr wrap="square">
            <a:spAutoFit/>
          </a:bodyPr>
          <a:lstStyle/>
          <a:p>
            <a:pPr algn="ctr"/>
            <a:r>
              <a:rPr lang="tr-TR" sz="24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Amaç</a:t>
            </a:r>
          </a:p>
          <a:p>
            <a:pPr algn="ctr"/>
            <a:r>
              <a:rPr lang="tr-TR" sz="24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Ulusal </a:t>
            </a:r>
            <a:r>
              <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 Bilgi Sistemi (USBS) kapsamında  suyla ilişkili mevzuat araştırılarak </a:t>
            </a:r>
            <a:r>
              <a:rPr lang="tr-TR" sz="24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kurulması planlanan </a:t>
            </a:r>
            <a:r>
              <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sistemin </a:t>
            </a:r>
            <a:r>
              <a:rPr lang="tr-TR" sz="24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muhtemel paydaşlarının ve mevzuat gerekliliklerinin </a:t>
            </a:r>
            <a:r>
              <a:rPr lang="tr-TR" sz="24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tespiti</a:t>
            </a:r>
            <a:endPar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342900" indent="-342900" algn="ctr">
              <a:buBlip>
                <a:blip r:embed="rId12"/>
              </a:buBlip>
            </a:pPr>
            <a:endParaRPr lang="tr-TR" sz="1400" spc="-113" dirty="0" smtClean="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2" descr="C:\Users\kaybuga\AppData\Local\Microsoft\Windows\Temporary Internet Files\Content.IE5\S10Q9LW0\Green_checklist[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31840" y="1524000"/>
            <a:ext cx="2744124" cy="20580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p:nvSpPr>
        <p:spPr>
          <a:xfrm>
            <a:off x="158330" y="4714280"/>
            <a:ext cx="5256950" cy="1569660"/>
          </a:xfrm>
          <a:prstGeom prst="rect">
            <a:avLst/>
          </a:prstGeom>
        </p:spPr>
        <p:txBody>
          <a:bodyPr wrap="square">
            <a:spAutoFit/>
          </a:bodyPr>
          <a:lstStyle/>
          <a:p>
            <a:pPr algn="ctr"/>
            <a:r>
              <a:rPr lang="tr-TR" sz="24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Yöntem</a:t>
            </a:r>
            <a:endParaRPr lang="tr-TR" sz="2400" b="1" u="sng"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Mevzuatın analizi</a:t>
            </a:r>
          </a:p>
          <a:p>
            <a:pPr marL="342900" indent="-342900">
              <a:buFont typeface="Arial" panose="020B0604020202020204" pitchFamily="34" charset="0"/>
              <a:buChar char="•"/>
            </a:pPr>
            <a:r>
              <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Mevzuat yoluyla paydaşların analizi</a:t>
            </a:r>
          </a:p>
          <a:p>
            <a:pPr marL="342900" indent="-342900">
              <a:buFont typeface="Arial" panose="020B0604020202020204" pitchFamily="34" charset="0"/>
              <a:buChar char="•"/>
            </a:pPr>
            <a:endParaRPr lang="tr-TR" sz="2400" u="sng"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11" name="Picture 3" descr="C:\Users\kaybuga\AppData\Local\Microsoft\Windows\Temporary Internet Files\Content.IE5\5G318P91\openletter[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2857" y="4417100"/>
            <a:ext cx="1971964" cy="202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7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576922700"/>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3293626227"/>
              </p:ext>
            </p:extLst>
          </p:nvPr>
        </p:nvGraphicFramePr>
        <p:xfrm>
          <a:off x="234784" y="1725589"/>
          <a:ext cx="8820723" cy="37149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75766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228433" y="24262"/>
            <a:ext cx="9216557" cy="1154562"/>
            <a:chOff x="142708" y="24263"/>
            <a:chExt cx="9216557" cy="1154562"/>
          </a:xfrm>
        </p:grpSpPr>
        <p:sp>
          <p:nvSpPr>
            <p:cNvPr id="64" name="Rectangle 63"/>
            <p:cNvSpPr/>
            <p:nvPr/>
          </p:nvSpPr>
          <p:spPr>
            <a:xfrm>
              <a:off x="991444" y="780419"/>
              <a:ext cx="8367821" cy="398406"/>
            </a:xfrm>
            <a:prstGeom prst="rect">
              <a:avLst/>
            </a:prstGeom>
            <a:noFill/>
            <a:effectLst/>
          </p:spPr>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797" y="24263"/>
              <a:ext cx="869174" cy="869174"/>
            </a:xfrm>
            <a:prstGeom prst="rect">
              <a:avLst/>
            </a:prstGeom>
            <a:effectLst/>
          </p:spPr>
        </p:pic>
        <p:pic>
          <p:nvPicPr>
            <p:cNvPr id="61"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08" y="71177"/>
              <a:ext cx="821842" cy="82483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itle 1"/>
          <p:cNvSpPr txBox="1">
            <a:spLocks/>
          </p:cNvSpPr>
          <p:nvPr/>
        </p:nvSpPr>
        <p:spPr>
          <a:xfrm>
            <a:off x="744530" y="1342103"/>
            <a:ext cx="8399470" cy="635237"/>
          </a:xfrm>
          <a:prstGeom prst="rect">
            <a:avLst/>
          </a:prstGeom>
          <a:effectLst>
            <a:innerShdw blurRad="63500" dist="50800" dir="13500000">
              <a:prstClr val="black">
                <a:alpha val="50000"/>
              </a:prstClr>
            </a:innerShdw>
          </a:effectLst>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1200"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6. ULUSAL ÖLÇEKTE MEVZUAT ANALİZİ</a:t>
            </a:r>
          </a:p>
        </p:txBody>
      </p:sp>
      <p:cxnSp>
        <p:nvCxnSpPr>
          <p:cNvPr id="69" name="Straight Connector 68"/>
          <p:cNvCxnSpPr/>
          <p:nvPr/>
        </p:nvCxnSpPr>
        <p:spPr>
          <a:xfrm>
            <a:off x="854736" y="1977340"/>
            <a:ext cx="8147407" cy="0"/>
          </a:xfrm>
          <a:prstGeom prst="line">
            <a:avLst/>
          </a:prstGeom>
          <a:ln/>
        </p:spPr>
        <p:style>
          <a:lnRef idx="2">
            <a:schemeClr val="accent2"/>
          </a:lnRef>
          <a:fillRef idx="0">
            <a:schemeClr val="accent2"/>
          </a:fillRef>
          <a:effectRef idx="1">
            <a:schemeClr val="accent2"/>
          </a:effectRef>
          <a:fontRef idx="minor">
            <a:schemeClr val="tx1"/>
          </a:fontRef>
        </p:style>
      </p:cxnSp>
      <p:sp>
        <p:nvSpPr>
          <p:cNvPr id="2" name="Dikdörtgen 1"/>
          <p:cNvSpPr/>
          <p:nvPr/>
        </p:nvSpPr>
        <p:spPr>
          <a:xfrm>
            <a:off x="854736" y="2205588"/>
            <a:ext cx="6976658" cy="2446824"/>
          </a:xfrm>
          <a:prstGeom prst="rect">
            <a:avLst/>
          </a:prstGeom>
        </p:spPr>
        <p:txBody>
          <a:bodyPr wrap="square">
            <a:spAutoFit/>
          </a:bodyPr>
          <a:lstStyle/>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ANAYASA</a:t>
            </a:r>
            <a:endParaRPr lang="tr-TR" b="1"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ULUSAL STRATEJİ BELGELERİ</a:t>
            </a:r>
          </a:p>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KURULUŞ MEVZUATI</a:t>
            </a:r>
          </a:p>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SUYLA İLİŞKİLİ MEVZUAT</a:t>
            </a:r>
          </a:p>
          <a:p>
            <a:pPr>
              <a:lnSpc>
                <a:spcPct val="170000"/>
              </a:lnSpc>
            </a:pPr>
            <a:endParaRPr lang="tr-TR" b="1"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16322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ULUSLARARASI ÖLÇEKTE MEVZUAT ANALİZİ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9855072"/>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230182364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54401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636752040"/>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804960401"/>
              </p:ext>
            </p:extLst>
          </p:nvPr>
        </p:nvGraphicFramePr>
        <p:xfrm>
          <a:off x="234784" y="1725589"/>
          <a:ext cx="8820723" cy="37149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70832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224519154"/>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yagram 5"/>
          <p:cNvGraphicFramePr/>
          <p:nvPr>
            <p:extLst>
              <p:ext uri="{D42A27DB-BD31-4B8C-83A1-F6EECF244321}">
                <p14:modId xmlns:p14="http://schemas.microsoft.com/office/powerpoint/2010/main" val="4161354811"/>
              </p:ext>
            </p:extLst>
          </p:nvPr>
        </p:nvGraphicFramePr>
        <p:xfrm>
          <a:off x="2286000" y="1997839"/>
          <a:ext cx="4572000" cy="286232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Metin kutusu 6"/>
          <p:cNvSpPr txBox="1"/>
          <p:nvPr/>
        </p:nvSpPr>
        <p:spPr>
          <a:xfrm>
            <a:off x="3220185" y="1200849"/>
            <a:ext cx="2703625" cy="369332"/>
          </a:xfrm>
          <a:prstGeom prst="rect">
            <a:avLst/>
          </a:prstGeom>
          <a:noFill/>
        </p:spPr>
        <p:txBody>
          <a:bodyPr wrap="none" rtlCol="0">
            <a:spAutoFit/>
          </a:bodyPr>
          <a:lstStyle/>
          <a:p>
            <a:r>
              <a:rPr lang="tr-TR"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Ulusal Strateji Belgeleri</a:t>
            </a:r>
            <a:endParaRPr lang="tr-TR"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2856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311177371"/>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3604760246"/>
              </p:ext>
            </p:extLst>
          </p:nvPr>
        </p:nvGraphicFramePr>
        <p:xfrm>
          <a:off x="234784" y="1066800"/>
          <a:ext cx="8820723" cy="53339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58290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888128069"/>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29626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Dikdörtgen 12"/>
          <p:cNvSpPr/>
          <p:nvPr/>
        </p:nvSpPr>
        <p:spPr>
          <a:xfrm>
            <a:off x="1562361" y="1026104"/>
            <a:ext cx="6019276" cy="375359"/>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Kuruluş Mevzuatı</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33736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272072259"/>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yagram 3"/>
          <p:cNvGraphicFramePr/>
          <p:nvPr>
            <p:extLst>
              <p:ext uri="{D42A27DB-BD31-4B8C-83A1-F6EECF244321}">
                <p14:modId xmlns:p14="http://schemas.microsoft.com/office/powerpoint/2010/main" val="4165159402"/>
              </p:ext>
            </p:extLst>
          </p:nvPr>
        </p:nvGraphicFramePr>
        <p:xfrm>
          <a:off x="868229" y="1293090"/>
          <a:ext cx="7564571" cy="482366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Dikdörtgen 10"/>
          <p:cNvSpPr/>
          <p:nvPr/>
        </p:nvSpPr>
        <p:spPr>
          <a:xfrm>
            <a:off x="1562361" y="1026104"/>
            <a:ext cx="6019276" cy="375359"/>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Kuruluş Mevzuatı</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1367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005340755"/>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yagram 11"/>
          <p:cNvGraphicFramePr/>
          <p:nvPr>
            <p:extLst>
              <p:ext uri="{D42A27DB-BD31-4B8C-83A1-F6EECF244321}">
                <p14:modId xmlns:p14="http://schemas.microsoft.com/office/powerpoint/2010/main" val="1822623785"/>
              </p:ext>
            </p:extLst>
          </p:nvPr>
        </p:nvGraphicFramePr>
        <p:xfrm>
          <a:off x="278983" y="1052946"/>
          <a:ext cx="8544506" cy="54704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00111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578213431"/>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Dikdörtgen 10"/>
          <p:cNvSpPr/>
          <p:nvPr/>
        </p:nvSpPr>
        <p:spPr>
          <a:xfrm>
            <a:off x="1562361" y="1026104"/>
            <a:ext cx="6019276" cy="415498"/>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Kuruluş Mevzuatı (Ana Kurumlar)</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Diyagram 1"/>
          <p:cNvGraphicFramePr/>
          <p:nvPr>
            <p:extLst>
              <p:ext uri="{D42A27DB-BD31-4B8C-83A1-F6EECF244321}">
                <p14:modId xmlns:p14="http://schemas.microsoft.com/office/powerpoint/2010/main" val="1217143932"/>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96056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1</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GİRİŞ</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725720589"/>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4514" name="Picture 2" descr="envisioni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7323" y="1309243"/>
            <a:ext cx="3808412"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3"/>
          <p:cNvGraphicFramePr>
            <a:graphicFrameLocks noGrp="1"/>
          </p:cNvGraphicFramePr>
          <p:nvPr>
            <p:extLst>
              <p:ext uri="{D42A27DB-BD31-4B8C-83A1-F6EECF244321}">
                <p14:modId xmlns:p14="http://schemas.microsoft.com/office/powerpoint/2010/main" val="79495174"/>
              </p:ext>
            </p:extLst>
          </p:nvPr>
        </p:nvGraphicFramePr>
        <p:xfrm>
          <a:off x="409575" y="5684793"/>
          <a:ext cx="8265696" cy="445770"/>
        </p:xfrm>
        <a:graphic>
          <a:graphicData uri="http://schemas.openxmlformats.org/drawingml/2006/table">
            <a:tbl>
              <a:tblPr firstRow="1" firstCol="1" bandRow="1">
                <a:tableStyleId>{2D5ABB26-0587-4C30-8999-92F81FD0307C}</a:tableStyleId>
              </a:tblPr>
              <a:tblGrid>
                <a:gridCol w="8265696"/>
              </a:tblGrid>
              <a:tr h="302114">
                <a:tc>
                  <a:txBody>
                    <a:bodyPr/>
                    <a:lstStyle/>
                    <a:p>
                      <a:r>
                        <a:rPr lang="tr-TR" sz="1400" kern="1200" dirty="0" smtClean="0">
                          <a:solidFill>
                            <a:schemeClr val="tx1"/>
                          </a:solidFill>
                          <a:effectLst/>
                          <a:latin typeface="+mn-lt"/>
                          <a:ea typeface="+mn-ea"/>
                          <a:cs typeface="+mn-cs"/>
                        </a:rPr>
                        <a:t>Microsoft. (2015). Library. 06 05, 2015 tarihinde </a:t>
                      </a:r>
                      <a:r>
                        <a:rPr lang="tr-TR" sz="1400" kern="1200" dirty="0" err="1" smtClean="0">
                          <a:solidFill>
                            <a:schemeClr val="tx1"/>
                          </a:solidFill>
                          <a:effectLst/>
                          <a:latin typeface="+mn-lt"/>
                          <a:ea typeface="+mn-ea"/>
                          <a:cs typeface="+mn-cs"/>
                        </a:rPr>
                        <a:t>Technet</a:t>
                      </a:r>
                      <a:r>
                        <a:rPr lang="tr-TR" sz="1400" kern="1200" dirty="0" smtClean="0">
                          <a:solidFill>
                            <a:schemeClr val="tx1"/>
                          </a:solidFill>
                          <a:effectLst/>
                          <a:latin typeface="+mn-lt"/>
                          <a:ea typeface="+mn-ea"/>
                          <a:cs typeface="+mn-cs"/>
                        </a:rPr>
                        <a:t>: https://technet.microsoft.com/en-us/library/bb497039.aspx adresinden alındı</a:t>
                      </a:r>
                      <a:endParaRPr lang="tr-TR" sz="1400" kern="1200" dirty="0">
                        <a:solidFill>
                          <a:schemeClr val="tx1"/>
                        </a:solidFill>
                        <a:effectLst/>
                        <a:latin typeface="+mn-lt"/>
                        <a:ea typeface="+mn-ea"/>
                        <a:cs typeface="+mn-cs"/>
                      </a:endParaRPr>
                    </a:p>
                  </a:txBody>
                  <a:tcPr marL="9525" marR="9525" marT="9525" marB="9525">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Rectangle 7"/>
          <p:cNvSpPr/>
          <p:nvPr/>
        </p:nvSpPr>
        <p:spPr>
          <a:xfrm>
            <a:off x="432650" y="3571179"/>
            <a:ext cx="4670292" cy="1631216"/>
          </a:xfrm>
          <a:prstGeom prst="rect">
            <a:avLst/>
          </a:prstGeom>
        </p:spPr>
        <p:txBody>
          <a:bodyPr wrap="square">
            <a:spAutoFit/>
          </a:bodyPr>
          <a:lstStyle/>
          <a:p>
            <a:pPr marL="457200" indent="-457200">
              <a:lnSpc>
                <a:spcPct val="150000"/>
              </a:lnSpc>
              <a:buFont typeface="Arial" charset="0"/>
              <a:buChar char="•"/>
            </a:pPr>
            <a:r>
              <a:rPr lang="tr-TR" sz="28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Sistem yaklaşımı</a:t>
            </a:r>
            <a:endParaRPr lang="tr-TR" sz="28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457200" indent="-457200">
              <a:lnSpc>
                <a:spcPct val="150000"/>
              </a:lnSpc>
              <a:buFont typeface="Arial" charset="0"/>
              <a:buChar char="•"/>
            </a:pPr>
            <a:r>
              <a:rPr lang="tr-TR" sz="28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Sürdürülebilirlik yaklaşımı</a:t>
            </a:r>
            <a:endParaRPr lang="tr-TR" sz="28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342900" indent="-342900">
              <a:buBlip>
                <a:blip r:embed="rId13"/>
              </a:buBlip>
            </a:pPr>
            <a:endParaRPr lang="tr-TR" sz="1600" spc="-113" dirty="0" smtClean="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7"/>
          <p:cNvSpPr/>
          <p:nvPr/>
        </p:nvSpPr>
        <p:spPr>
          <a:xfrm>
            <a:off x="432650" y="1324760"/>
            <a:ext cx="4670292" cy="1569660"/>
          </a:xfrm>
          <a:prstGeom prst="rect">
            <a:avLst/>
          </a:prstGeom>
        </p:spPr>
        <p:txBody>
          <a:bodyPr wrap="square">
            <a:spAutoFit/>
          </a:bodyPr>
          <a:lstStyle/>
          <a:p>
            <a:r>
              <a:rPr lang="tr-TR" sz="2400" b="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Yazılım Geliştirme Metodolojisi</a:t>
            </a:r>
            <a:endParaRPr lang="tr-TR" sz="28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charset="0"/>
              <a:buChar char="•"/>
            </a:pPr>
            <a:r>
              <a:rPr lang="tr-TR" sz="28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Vizyon Geliştirme</a:t>
            </a:r>
          </a:p>
          <a:p>
            <a:pPr marL="914400" lvl="1" indent="-457200">
              <a:buFont typeface="Courier New" panose="02070309020205020404" pitchFamily="49" charset="0"/>
              <a:buChar char="o"/>
            </a:pPr>
            <a:r>
              <a:rPr lang="tr-TR" sz="28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Mevzuat analizi</a:t>
            </a:r>
            <a:endParaRPr lang="tr-TR" sz="28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342900" indent="-342900">
              <a:buBlip>
                <a:blip r:embed="rId13"/>
              </a:buBlip>
            </a:pPr>
            <a:endParaRPr lang="tr-TR" sz="1600" spc="-113" dirty="0" smtClean="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95870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281618735"/>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4289250212"/>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Dikdörtgen 8"/>
          <p:cNvSpPr/>
          <p:nvPr/>
        </p:nvSpPr>
        <p:spPr>
          <a:xfrm>
            <a:off x="1562361" y="1026104"/>
            <a:ext cx="6019276" cy="415498"/>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Kuruluş Mevzuatı (Ana Kurumlar)</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4573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667699788"/>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yagram 11"/>
          <p:cNvGraphicFramePr/>
          <p:nvPr>
            <p:extLst>
              <p:ext uri="{D42A27DB-BD31-4B8C-83A1-F6EECF244321}">
                <p14:modId xmlns:p14="http://schemas.microsoft.com/office/powerpoint/2010/main" val="3783262151"/>
              </p:ext>
            </p:extLst>
          </p:nvPr>
        </p:nvGraphicFramePr>
        <p:xfrm>
          <a:off x="278983" y="1052946"/>
          <a:ext cx="8544506" cy="54704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80219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51058946"/>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2824976879"/>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Dikdörtgen 8"/>
          <p:cNvSpPr/>
          <p:nvPr/>
        </p:nvSpPr>
        <p:spPr>
          <a:xfrm>
            <a:off x="1562361" y="896800"/>
            <a:ext cx="6019276" cy="415498"/>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Temel Kamu İşleyişi Bakımından (İç Birimler)</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161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51767152"/>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Dikdörtgen 3"/>
          <p:cNvSpPr/>
          <p:nvPr/>
        </p:nvSpPr>
        <p:spPr>
          <a:xfrm>
            <a:off x="127001" y="2756050"/>
            <a:ext cx="2486890" cy="2492990"/>
          </a:xfrm>
          <a:prstGeom prst="rect">
            <a:avLst/>
          </a:prstGeom>
        </p:spPr>
        <p:txBody>
          <a:bodyPr wrap="square">
            <a:spAutoFit/>
          </a:bodyPr>
          <a:lstStyle/>
          <a:p>
            <a:pPr lvl="1"/>
            <a:r>
              <a:rPr lang="tr-TR" sz="1200" b="1" dirty="0">
                <a:solidFill>
                  <a:schemeClr val="accent1">
                    <a:lumMod val="50000"/>
                  </a:schemeClr>
                </a:solidFill>
              </a:rPr>
              <a:t>TEMEL KAMU İŞLEYİŞİ ETKİ KATEGORİSİ İÇİN</a:t>
            </a:r>
            <a:r>
              <a:rPr lang="tr-TR" sz="1200" b="1" dirty="0" smtClean="0">
                <a:solidFill>
                  <a:schemeClr val="accent1">
                    <a:lumMod val="50000"/>
                  </a:schemeClr>
                </a:solidFill>
              </a:rPr>
              <a:t>;</a:t>
            </a:r>
          </a:p>
          <a:p>
            <a:pPr lvl="1"/>
            <a:endParaRPr lang="tr-TR" sz="1200" dirty="0">
              <a:solidFill>
                <a:schemeClr val="accent1">
                  <a:lumMod val="50000"/>
                </a:schemeClr>
              </a:solidFill>
            </a:endParaRPr>
          </a:p>
          <a:p>
            <a:pPr lvl="1"/>
            <a:r>
              <a:rPr lang="tr-TR" sz="1200" b="1" i="1" dirty="0" smtClean="0">
                <a:solidFill>
                  <a:schemeClr val="accent1">
                    <a:lumMod val="50000"/>
                  </a:schemeClr>
                </a:solidFill>
              </a:rPr>
              <a:t>Mevzuatında Bilgi İsteme/İşbirliği Hükmü Bulunan Kurumlar</a:t>
            </a:r>
            <a:endParaRPr lang="tr-TR" sz="1200" dirty="0" smtClean="0">
              <a:solidFill>
                <a:schemeClr val="accent1">
                  <a:lumMod val="50000"/>
                </a:schemeClr>
              </a:solidFill>
            </a:endParaRPr>
          </a:p>
          <a:p>
            <a:pPr lvl="1"/>
            <a:endParaRPr lang="tr-TR" sz="1200" b="1" i="1" dirty="0" smtClean="0">
              <a:solidFill>
                <a:schemeClr val="accent1">
                  <a:lumMod val="50000"/>
                </a:schemeClr>
              </a:solidFill>
            </a:endParaRPr>
          </a:p>
          <a:p>
            <a:pPr lvl="1"/>
            <a:r>
              <a:rPr lang="tr-TR" sz="1200" b="1" i="1" dirty="0" smtClean="0">
                <a:solidFill>
                  <a:schemeClr val="accent1">
                    <a:lumMod val="50000"/>
                  </a:schemeClr>
                </a:solidFill>
              </a:rPr>
              <a:t>Hizmet Kuruluşları</a:t>
            </a:r>
            <a:endParaRPr lang="tr-TR" sz="1200" dirty="0" smtClean="0">
              <a:solidFill>
                <a:schemeClr val="accent1">
                  <a:lumMod val="50000"/>
                </a:schemeClr>
              </a:solidFill>
            </a:endParaRPr>
          </a:p>
          <a:p>
            <a:pPr lvl="1"/>
            <a:endParaRPr lang="tr-TR" sz="1200" b="1" i="1" dirty="0" smtClean="0">
              <a:solidFill>
                <a:schemeClr val="accent1">
                  <a:lumMod val="50000"/>
                </a:schemeClr>
              </a:solidFill>
            </a:endParaRPr>
          </a:p>
          <a:p>
            <a:pPr lvl="1"/>
            <a:r>
              <a:rPr lang="tr-TR" sz="1200" b="1" i="1" dirty="0" smtClean="0">
                <a:solidFill>
                  <a:schemeClr val="accent1">
                    <a:lumMod val="50000"/>
                  </a:schemeClr>
                </a:solidFill>
              </a:rPr>
              <a:t>Düzenleyici Denetleyici Kuruluşlar</a:t>
            </a:r>
            <a:endParaRPr lang="tr-TR" sz="1200" dirty="0" smtClean="0">
              <a:solidFill>
                <a:schemeClr val="accent1">
                  <a:lumMod val="50000"/>
                </a:schemeClr>
              </a:solidFill>
            </a:endParaRPr>
          </a:p>
          <a:p>
            <a:pPr lvl="1"/>
            <a:endParaRPr lang="tr-TR" sz="1200" b="1" i="1" dirty="0" smtClean="0">
              <a:solidFill>
                <a:schemeClr val="accent1">
                  <a:lumMod val="50000"/>
                </a:schemeClr>
              </a:solidFill>
            </a:endParaRPr>
          </a:p>
          <a:p>
            <a:pPr lvl="1"/>
            <a:r>
              <a:rPr lang="tr-TR" sz="1200" b="1" i="1" dirty="0" smtClean="0">
                <a:solidFill>
                  <a:schemeClr val="accent1">
                    <a:lumMod val="50000"/>
                  </a:schemeClr>
                </a:solidFill>
              </a:rPr>
              <a:t>Araştırma Kuruluşları</a:t>
            </a:r>
            <a:endParaRPr lang="tr-TR" sz="1200" dirty="0">
              <a:solidFill>
                <a:schemeClr val="accent1">
                  <a:lumMod val="50000"/>
                </a:schemeClr>
              </a:solidFill>
            </a:endParaRPr>
          </a:p>
        </p:txBody>
      </p:sp>
      <p:graphicFrame>
        <p:nvGraphicFramePr>
          <p:cNvPr id="11" name="Diyagram 10"/>
          <p:cNvGraphicFramePr/>
          <p:nvPr>
            <p:extLst>
              <p:ext uri="{D42A27DB-BD31-4B8C-83A1-F6EECF244321}">
                <p14:modId xmlns:p14="http://schemas.microsoft.com/office/powerpoint/2010/main" val="2208134033"/>
              </p:ext>
            </p:extLst>
          </p:nvPr>
        </p:nvGraphicFramePr>
        <p:xfrm>
          <a:off x="2743200" y="1080656"/>
          <a:ext cx="6308437" cy="55048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Oval 11"/>
          <p:cNvSpPr/>
          <p:nvPr/>
        </p:nvSpPr>
        <p:spPr>
          <a:xfrm>
            <a:off x="262185" y="3356091"/>
            <a:ext cx="330403" cy="330545"/>
          </a:xfrm>
          <a:prstGeom prst="ellipse">
            <a:avLst/>
          </a:pr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Oval 12"/>
          <p:cNvSpPr/>
          <p:nvPr/>
        </p:nvSpPr>
        <p:spPr>
          <a:xfrm>
            <a:off x="269316" y="3976163"/>
            <a:ext cx="330403" cy="330545"/>
          </a:xfrm>
          <a:prstGeom prst="ellipse">
            <a:avLst/>
          </a:prstGeom>
          <a:solidFill>
            <a:schemeClr val="bg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Oval 13"/>
          <p:cNvSpPr/>
          <p:nvPr/>
        </p:nvSpPr>
        <p:spPr>
          <a:xfrm>
            <a:off x="271528" y="4441363"/>
            <a:ext cx="330403" cy="330545"/>
          </a:xfrm>
          <a:prstGeom prst="ellipse">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Oval 14"/>
          <p:cNvSpPr/>
          <p:nvPr/>
        </p:nvSpPr>
        <p:spPr>
          <a:xfrm>
            <a:off x="269315" y="4919822"/>
            <a:ext cx="330403" cy="33054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 name="Dikdörtgen 1"/>
          <p:cNvSpPr/>
          <p:nvPr/>
        </p:nvSpPr>
        <p:spPr>
          <a:xfrm>
            <a:off x="127001" y="1073880"/>
            <a:ext cx="2643908" cy="738664"/>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Etki Kategorileri Düzeyinde (İç </a:t>
            </a:r>
            <a:r>
              <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Birimler)</a:t>
            </a:r>
          </a:p>
        </p:txBody>
      </p:sp>
    </p:spTree>
    <p:extLst>
      <p:ext uri="{BB962C8B-B14F-4D97-AF65-F5344CB8AC3E}">
        <p14:creationId xmlns:p14="http://schemas.microsoft.com/office/powerpoint/2010/main" val="63904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836980215"/>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yagram 7"/>
          <p:cNvGraphicFramePr/>
          <p:nvPr>
            <p:extLst>
              <p:ext uri="{D42A27DB-BD31-4B8C-83A1-F6EECF244321}">
                <p14:modId xmlns:p14="http://schemas.microsoft.com/office/powerpoint/2010/main" val="1330392788"/>
              </p:ext>
            </p:extLst>
          </p:nvPr>
        </p:nvGraphicFramePr>
        <p:xfrm>
          <a:off x="2743200" y="1249218"/>
          <a:ext cx="6308437" cy="532707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Dikdörtgen 8"/>
          <p:cNvSpPr/>
          <p:nvPr/>
        </p:nvSpPr>
        <p:spPr>
          <a:xfrm>
            <a:off x="127001" y="2756050"/>
            <a:ext cx="2486890" cy="3416320"/>
          </a:xfrm>
          <a:prstGeom prst="rect">
            <a:avLst/>
          </a:prstGeom>
        </p:spPr>
        <p:txBody>
          <a:bodyPr wrap="square">
            <a:spAutoFit/>
          </a:bodyPr>
          <a:lstStyle/>
          <a:p>
            <a:pPr lvl="1"/>
            <a:r>
              <a:rPr lang="tr-TR" sz="1200" b="1" dirty="0" smtClean="0">
                <a:solidFill>
                  <a:schemeClr val="accent1">
                    <a:lumMod val="50000"/>
                  </a:schemeClr>
                </a:solidFill>
              </a:rPr>
              <a:t>ÇEVRE YÖNETİMİ ETKİ KATEGORİSİ İÇİN;</a:t>
            </a:r>
          </a:p>
          <a:p>
            <a:pPr lvl="1"/>
            <a:endParaRPr lang="tr-TR" sz="1200" dirty="0">
              <a:solidFill>
                <a:schemeClr val="accent1">
                  <a:lumMod val="50000"/>
                </a:schemeClr>
              </a:solidFill>
            </a:endParaRPr>
          </a:p>
          <a:p>
            <a:pPr lvl="1"/>
            <a:r>
              <a:rPr lang="tr-TR" sz="1200" b="1" i="1" dirty="0" smtClean="0">
                <a:solidFill>
                  <a:schemeClr val="accent1">
                    <a:lumMod val="50000"/>
                  </a:schemeClr>
                </a:solidFill>
              </a:rPr>
              <a:t>Düzenleyici /Denetleyici</a:t>
            </a:r>
          </a:p>
          <a:p>
            <a:pPr lvl="1"/>
            <a:r>
              <a:rPr lang="tr-TR" sz="1200" b="1" i="1" dirty="0" smtClean="0">
                <a:solidFill>
                  <a:schemeClr val="accent1">
                    <a:lumMod val="50000"/>
                  </a:schemeClr>
                </a:solidFill>
              </a:rPr>
              <a:t>Kurumlar</a:t>
            </a:r>
          </a:p>
          <a:p>
            <a:pPr lvl="1"/>
            <a:endParaRPr lang="tr-TR" sz="1200" b="1" i="1" dirty="0" smtClean="0">
              <a:solidFill>
                <a:schemeClr val="accent1">
                  <a:lumMod val="50000"/>
                </a:schemeClr>
              </a:solidFill>
            </a:endParaRPr>
          </a:p>
          <a:p>
            <a:pPr lvl="1"/>
            <a:r>
              <a:rPr lang="tr-TR" sz="1200" b="1" i="1" dirty="0" smtClean="0">
                <a:solidFill>
                  <a:schemeClr val="accent1">
                    <a:lumMod val="50000"/>
                  </a:schemeClr>
                </a:solidFill>
              </a:rPr>
              <a:t>Hizmet Kuruluşları</a:t>
            </a:r>
          </a:p>
          <a:p>
            <a:pPr lvl="1"/>
            <a:endParaRPr lang="tr-TR" sz="1200" dirty="0" smtClean="0">
              <a:solidFill>
                <a:schemeClr val="accent1">
                  <a:lumMod val="50000"/>
                </a:schemeClr>
              </a:solidFill>
            </a:endParaRPr>
          </a:p>
          <a:p>
            <a:pPr lvl="1"/>
            <a:endParaRPr lang="tr-TR" sz="1200" b="1" i="1" dirty="0" smtClean="0">
              <a:solidFill>
                <a:schemeClr val="accent1">
                  <a:lumMod val="50000"/>
                </a:schemeClr>
              </a:solidFill>
            </a:endParaRPr>
          </a:p>
          <a:p>
            <a:pPr lvl="1"/>
            <a:r>
              <a:rPr lang="tr-TR" sz="1200" b="1" i="1" dirty="0" smtClean="0">
                <a:solidFill>
                  <a:schemeClr val="accent1">
                    <a:lumMod val="50000"/>
                  </a:schemeClr>
                </a:solidFill>
              </a:rPr>
              <a:t>Koordinatör Kurum</a:t>
            </a:r>
          </a:p>
          <a:p>
            <a:pPr lvl="1"/>
            <a:endParaRPr lang="tr-TR" sz="1200" dirty="0" smtClean="0">
              <a:solidFill>
                <a:schemeClr val="accent1">
                  <a:lumMod val="50000"/>
                </a:schemeClr>
              </a:solidFill>
            </a:endParaRPr>
          </a:p>
          <a:p>
            <a:pPr lvl="1"/>
            <a:endParaRPr lang="tr-TR" sz="1200" b="1" i="1" dirty="0" smtClean="0">
              <a:solidFill>
                <a:schemeClr val="accent1">
                  <a:lumMod val="50000"/>
                </a:schemeClr>
              </a:solidFill>
            </a:endParaRPr>
          </a:p>
          <a:p>
            <a:pPr lvl="1"/>
            <a:r>
              <a:rPr lang="tr-TR" sz="1200" b="1" i="1" dirty="0" smtClean="0">
                <a:solidFill>
                  <a:schemeClr val="accent1">
                    <a:lumMod val="50000"/>
                  </a:schemeClr>
                </a:solidFill>
              </a:rPr>
              <a:t>Araştırma Kuruluşları</a:t>
            </a:r>
          </a:p>
          <a:p>
            <a:pPr lvl="1"/>
            <a:endParaRPr lang="tr-TR" sz="1200" b="1" i="1" dirty="0">
              <a:solidFill>
                <a:schemeClr val="accent1">
                  <a:lumMod val="50000"/>
                </a:schemeClr>
              </a:solidFill>
            </a:endParaRPr>
          </a:p>
          <a:p>
            <a:pPr lvl="1"/>
            <a:r>
              <a:rPr lang="tr-TR" sz="1200" b="1" i="1" dirty="0">
                <a:solidFill>
                  <a:schemeClr val="accent1">
                    <a:lumMod val="50000"/>
                  </a:schemeClr>
                </a:solidFill>
              </a:rPr>
              <a:t>Mevzuatında Çevre Koruma ile İlgili Hüküm Bulunan Kurumlar</a:t>
            </a:r>
          </a:p>
          <a:p>
            <a:pPr lvl="1"/>
            <a:endParaRPr lang="tr-TR" sz="1200" dirty="0">
              <a:solidFill>
                <a:schemeClr val="accent1">
                  <a:lumMod val="50000"/>
                </a:schemeClr>
              </a:solidFill>
            </a:endParaRPr>
          </a:p>
        </p:txBody>
      </p:sp>
      <p:sp>
        <p:nvSpPr>
          <p:cNvPr id="11" name="Oval 10"/>
          <p:cNvSpPr/>
          <p:nvPr/>
        </p:nvSpPr>
        <p:spPr>
          <a:xfrm>
            <a:off x="234477" y="3282203"/>
            <a:ext cx="330403" cy="330545"/>
          </a:xfrm>
          <a:prstGeom prst="ellipse">
            <a:avLst/>
          </a:pr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Oval 11"/>
          <p:cNvSpPr/>
          <p:nvPr/>
        </p:nvSpPr>
        <p:spPr>
          <a:xfrm>
            <a:off x="241608" y="3856095"/>
            <a:ext cx="330403" cy="330545"/>
          </a:xfrm>
          <a:prstGeom prst="ellipse">
            <a:avLst/>
          </a:prstGeom>
          <a:solidFill>
            <a:schemeClr val="bg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Oval 12"/>
          <p:cNvSpPr/>
          <p:nvPr/>
        </p:nvSpPr>
        <p:spPr>
          <a:xfrm>
            <a:off x="243820" y="4367475"/>
            <a:ext cx="330403" cy="330545"/>
          </a:xfrm>
          <a:prstGeom prst="ellipse">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Oval 13"/>
          <p:cNvSpPr/>
          <p:nvPr/>
        </p:nvSpPr>
        <p:spPr>
          <a:xfrm>
            <a:off x="241607" y="4956766"/>
            <a:ext cx="330403" cy="33054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Oval 14"/>
          <p:cNvSpPr/>
          <p:nvPr/>
        </p:nvSpPr>
        <p:spPr>
          <a:xfrm>
            <a:off x="243820" y="5527963"/>
            <a:ext cx="330403" cy="330545"/>
          </a:xfrm>
          <a:prstGeom prst="ellipse">
            <a:avLst/>
          </a:pr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Dikdörtgen 16"/>
          <p:cNvSpPr/>
          <p:nvPr/>
        </p:nvSpPr>
        <p:spPr>
          <a:xfrm>
            <a:off x="127001" y="1073880"/>
            <a:ext cx="2643908" cy="738664"/>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Etki Kategorileri Düzeyinde (İç </a:t>
            </a:r>
            <a:r>
              <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Birimler)</a:t>
            </a:r>
          </a:p>
        </p:txBody>
      </p:sp>
    </p:spTree>
    <p:extLst>
      <p:ext uri="{BB962C8B-B14F-4D97-AF65-F5344CB8AC3E}">
        <p14:creationId xmlns:p14="http://schemas.microsoft.com/office/powerpoint/2010/main" val="24607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971937909"/>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yagram 7"/>
          <p:cNvGraphicFramePr/>
          <p:nvPr>
            <p:extLst>
              <p:ext uri="{D42A27DB-BD31-4B8C-83A1-F6EECF244321}">
                <p14:modId xmlns:p14="http://schemas.microsoft.com/office/powerpoint/2010/main" val="3375161593"/>
              </p:ext>
            </p:extLst>
          </p:nvPr>
        </p:nvGraphicFramePr>
        <p:xfrm>
          <a:off x="2743200" y="1249218"/>
          <a:ext cx="6308437" cy="532707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Dikdörtgen 8"/>
          <p:cNvSpPr/>
          <p:nvPr/>
        </p:nvSpPr>
        <p:spPr>
          <a:xfrm>
            <a:off x="127001" y="2756050"/>
            <a:ext cx="2486890" cy="3231654"/>
          </a:xfrm>
          <a:prstGeom prst="rect">
            <a:avLst/>
          </a:prstGeom>
        </p:spPr>
        <p:txBody>
          <a:bodyPr wrap="square">
            <a:spAutoFit/>
          </a:bodyPr>
          <a:lstStyle/>
          <a:p>
            <a:pPr lvl="1"/>
            <a:r>
              <a:rPr lang="tr-TR" sz="1200" b="1" dirty="0" smtClean="0">
                <a:solidFill>
                  <a:schemeClr val="accent1">
                    <a:lumMod val="50000"/>
                  </a:schemeClr>
                </a:solidFill>
              </a:rPr>
              <a:t>SU YÖNETİMİ ETKİ KATEGORİSİ İÇİN;</a:t>
            </a:r>
          </a:p>
          <a:p>
            <a:pPr lvl="1"/>
            <a:endParaRPr lang="tr-TR" sz="1200" dirty="0">
              <a:solidFill>
                <a:schemeClr val="accent1">
                  <a:lumMod val="50000"/>
                </a:schemeClr>
              </a:solidFill>
            </a:endParaRPr>
          </a:p>
          <a:p>
            <a:pPr lvl="1"/>
            <a:r>
              <a:rPr lang="tr-TR" sz="1200" b="1" i="1" dirty="0" smtClean="0">
                <a:solidFill>
                  <a:schemeClr val="accent1">
                    <a:lumMod val="50000"/>
                  </a:schemeClr>
                </a:solidFill>
              </a:rPr>
              <a:t>Düzenleyici /Denetleyici</a:t>
            </a:r>
          </a:p>
          <a:p>
            <a:pPr lvl="1"/>
            <a:r>
              <a:rPr lang="tr-TR" sz="1200" b="1" i="1" dirty="0" smtClean="0">
                <a:solidFill>
                  <a:schemeClr val="accent1">
                    <a:lumMod val="50000"/>
                  </a:schemeClr>
                </a:solidFill>
              </a:rPr>
              <a:t>Kurumlar</a:t>
            </a:r>
          </a:p>
          <a:p>
            <a:pPr lvl="1"/>
            <a:endParaRPr lang="tr-TR" sz="1200" b="1" i="1" dirty="0" smtClean="0">
              <a:solidFill>
                <a:schemeClr val="accent1">
                  <a:lumMod val="50000"/>
                </a:schemeClr>
              </a:solidFill>
            </a:endParaRPr>
          </a:p>
          <a:p>
            <a:pPr lvl="1"/>
            <a:r>
              <a:rPr lang="tr-TR" sz="1200" b="1" i="1" dirty="0" smtClean="0">
                <a:solidFill>
                  <a:schemeClr val="accent1">
                    <a:lumMod val="50000"/>
                  </a:schemeClr>
                </a:solidFill>
              </a:rPr>
              <a:t>Hizmet Kuruluşları</a:t>
            </a:r>
          </a:p>
          <a:p>
            <a:pPr lvl="1"/>
            <a:endParaRPr lang="tr-TR" sz="1200" dirty="0" smtClean="0">
              <a:solidFill>
                <a:schemeClr val="accent1">
                  <a:lumMod val="50000"/>
                </a:schemeClr>
              </a:solidFill>
            </a:endParaRPr>
          </a:p>
          <a:p>
            <a:pPr lvl="1"/>
            <a:endParaRPr lang="tr-TR" sz="1200" b="1" i="1" dirty="0" smtClean="0">
              <a:solidFill>
                <a:schemeClr val="accent1">
                  <a:lumMod val="50000"/>
                </a:schemeClr>
              </a:solidFill>
            </a:endParaRPr>
          </a:p>
          <a:p>
            <a:pPr lvl="1"/>
            <a:r>
              <a:rPr lang="tr-TR" sz="1200" b="1" i="1" dirty="0" smtClean="0">
                <a:solidFill>
                  <a:schemeClr val="accent1">
                    <a:lumMod val="50000"/>
                  </a:schemeClr>
                </a:solidFill>
              </a:rPr>
              <a:t>Koordinatör Kurum</a:t>
            </a:r>
          </a:p>
          <a:p>
            <a:pPr lvl="1"/>
            <a:endParaRPr lang="tr-TR" sz="1200" dirty="0" smtClean="0">
              <a:solidFill>
                <a:schemeClr val="accent1">
                  <a:lumMod val="50000"/>
                </a:schemeClr>
              </a:solidFill>
            </a:endParaRPr>
          </a:p>
          <a:p>
            <a:pPr lvl="1"/>
            <a:endParaRPr lang="tr-TR" sz="1200" b="1" i="1" dirty="0" smtClean="0">
              <a:solidFill>
                <a:schemeClr val="accent1">
                  <a:lumMod val="50000"/>
                </a:schemeClr>
              </a:solidFill>
            </a:endParaRPr>
          </a:p>
          <a:p>
            <a:pPr lvl="1"/>
            <a:r>
              <a:rPr lang="tr-TR" sz="1200" b="1" i="1" dirty="0" smtClean="0">
                <a:solidFill>
                  <a:schemeClr val="accent1">
                    <a:lumMod val="50000"/>
                  </a:schemeClr>
                </a:solidFill>
              </a:rPr>
              <a:t>Araştırma Kuruluşları</a:t>
            </a:r>
          </a:p>
          <a:p>
            <a:pPr lvl="1"/>
            <a:endParaRPr lang="tr-TR" sz="1200" b="1" i="1" dirty="0" smtClean="0">
              <a:solidFill>
                <a:schemeClr val="accent1">
                  <a:lumMod val="50000"/>
                </a:schemeClr>
              </a:solidFill>
            </a:endParaRPr>
          </a:p>
          <a:p>
            <a:pPr lvl="1"/>
            <a:endParaRPr lang="tr-TR" sz="1200" b="1" i="1" dirty="0">
              <a:solidFill>
                <a:schemeClr val="accent1">
                  <a:lumMod val="50000"/>
                </a:schemeClr>
              </a:solidFill>
            </a:endParaRPr>
          </a:p>
          <a:p>
            <a:pPr lvl="1"/>
            <a:r>
              <a:rPr lang="tr-TR" sz="1200" b="1" i="1" dirty="0" smtClean="0">
                <a:solidFill>
                  <a:schemeClr val="accent1">
                    <a:lumMod val="50000"/>
                  </a:schemeClr>
                </a:solidFill>
              </a:rPr>
              <a:t>Yatırımcı Kuruluşlar</a:t>
            </a:r>
            <a:endParaRPr lang="tr-TR" sz="1200" b="1" i="1" dirty="0">
              <a:solidFill>
                <a:schemeClr val="accent1">
                  <a:lumMod val="50000"/>
                </a:schemeClr>
              </a:solidFill>
            </a:endParaRPr>
          </a:p>
          <a:p>
            <a:pPr lvl="1"/>
            <a:endParaRPr lang="tr-TR" sz="1200" dirty="0">
              <a:solidFill>
                <a:schemeClr val="accent1">
                  <a:lumMod val="50000"/>
                </a:schemeClr>
              </a:solidFill>
            </a:endParaRPr>
          </a:p>
        </p:txBody>
      </p:sp>
      <p:sp>
        <p:nvSpPr>
          <p:cNvPr id="11" name="Oval 10"/>
          <p:cNvSpPr/>
          <p:nvPr/>
        </p:nvSpPr>
        <p:spPr>
          <a:xfrm>
            <a:off x="234477" y="3282203"/>
            <a:ext cx="330403" cy="330545"/>
          </a:xfrm>
          <a:prstGeom prst="ellipse">
            <a:avLst/>
          </a:pr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Oval 11"/>
          <p:cNvSpPr/>
          <p:nvPr/>
        </p:nvSpPr>
        <p:spPr>
          <a:xfrm>
            <a:off x="241608" y="3856095"/>
            <a:ext cx="330403" cy="330545"/>
          </a:xfrm>
          <a:prstGeom prst="ellipse">
            <a:avLst/>
          </a:prstGeom>
          <a:solidFill>
            <a:schemeClr val="bg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Oval 12"/>
          <p:cNvSpPr/>
          <p:nvPr/>
        </p:nvSpPr>
        <p:spPr>
          <a:xfrm>
            <a:off x="243820" y="4367475"/>
            <a:ext cx="330403" cy="330545"/>
          </a:xfrm>
          <a:prstGeom prst="ellipse">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Oval 13"/>
          <p:cNvSpPr/>
          <p:nvPr/>
        </p:nvSpPr>
        <p:spPr>
          <a:xfrm>
            <a:off x="241607" y="4956766"/>
            <a:ext cx="330403" cy="33054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Oval 14"/>
          <p:cNvSpPr/>
          <p:nvPr/>
        </p:nvSpPr>
        <p:spPr>
          <a:xfrm>
            <a:off x="243820" y="5527963"/>
            <a:ext cx="330403" cy="330545"/>
          </a:xfrm>
          <a:prstGeom prst="ellipse">
            <a:avLst/>
          </a:pr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Dikdörtgen 15"/>
          <p:cNvSpPr/>
          <p:nvPr/>
        </p:nvSpPr>
        <p:spPr>
          <a:xfrm>
            <a:off x="127001" y="1073880"/>
            <a:ext cx="2643908" cy="738664"/>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Etki Kategorileri Düzeyinde (İç </a:t>
            </a:r>
            <a:r>
              <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Birimler)</a:t>
            </a:r>
          </a:p>
        </p:txBody>
      </p:sp>
    </p:spTree>
    <p:extLst>
      <p:ext uri="{BB962C8B-B14F-4D97-AF65-F5344CB8AC3E}">
        <p14:creationId xmlns:p14="http://schemas.microsoft.com/office/powerpoint/2010/main" val="1616024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035381712"/>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yagram 7"/>
          <p:cNvGraphicFramePr/>
          <p:nvPr>
            <p:extLst>
              <p:ext uri="{D42A27DB-BD31-4B8C-83A1-F6EECF244321}">
                <p14:modId xmlns:p14="http://schemas.microsoft.com/office/powerpoint/2010/main" val="818106430"/>
              </p:ext>
            </p:extLst>
          </p:nvPr>
        </p:nvGraphicFramePr>
        <p:xfrm>
          <a:off x="2743200" y="1249218"/>
          <a:ext cx="6308437" cy="532707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Dikdörtgen 8"/>
          <p:cNvSpPr/>
          <p:nvPr/>
        </p:nvSpPr>
        <p:spPr>
          <a:xfrm>
            <a:off x="127001" y="2756050"/>
            <a:ext cx="2486890" cy="2862322"/>
          </a:xfrm>
          <a:prstGeom prst="rect">
            <a:avLst/>
          </a:prstGeom>
        </p:spPr>
        <p:txBody>
          <a:bodyPr wrap="square">
            <a:spAutoFit/>
          </a:bodyPr>
          <a:lstStyle/>
          <a:p>
            <a:pPr lvl="1"/>
            <a:r>
              <a:rPr lang="tr-TR" sz="1200" b="1" dirty="0" smtClean="0">
                <a:solidFill>
                  <a:schemeClr val="accent1">
                    <a:lumMod val="50000"/>
                  </a:schemeClr>
                </a:solidFill>
              </a:rPr>
              <a:t>USBS ETKİ KATEGORİSİ İÇİN;</a:t>
            </a:r>
          </a:p>
          <a:p>
            <a:pPr lvl="1"/>
            <a:endParaRPr lang="tr-TR" sz="1200" dirty="0">
              <a:solidFill>
                <a:schemeClr val="accent1">
                  <a:lumMod val="50000"/>
                </a:schemeClr>
              </a:solidFill>
            </a:endParaRPr>
          </a:p>
          <a:p>
            <a:pPr lvl="1"/>
            <a:r>
              <a:rPr lang="tr-TR" sz="1200" b="1" i="1" dirty="0" smtClean="0">
                <a:solidFill>
                  <a:schemeClr val="accent1">
                    <a:lumMod val="50000"/>
                  </a:schemeClr>
                </a:solidFill>
              </a:rPr>
              <a:t>Düzenleyici /Denetleyici</a:t>
            </a:r>
          </a:p>
          <a:p>
            <a:pPr lvl="1"/>
            <a:r>
              <a:rPr lang="tr-TR" sz="1200" b="1" i="1" dirty="0" smtClean="0">
                <a:solidFill>
                  <a:schemeClr val="accent1">
                    <a:lumMod val="50000"/>
                  </a:schemeClr>
                </a:solidFill>
              </a:rPr>
              <a:t>Kurumlar</a:t>
            </a:r>
          </a:p>
          <a:p>
            <a:pPr lvl="1"/>
            <a:endParaRPr lang="tr-TR" sz="1200" b="1" i="1" dirty="0" smtClean="0">
              <a:solidFill>
                <a:schemeClr val="accent1">
                  <a:lumMod val="50000"/>
                </a:schemeClr>
              </a:solidFill>
            </a:endParaRPr>
          </a:p>
          <a:p>
            <a:pPr lvl="1"/>
            <a:endParaRPr lang="tr-TR" sz="1200" dirty="0" smtClean="0">
              <a:solidFill>
                <a:schemeClr val="accent1">
                  <a:lumMod val="50000"/>
                </a:schemeClr>
              </a:solidFill>
            </a:endParaRPr>
          </a:p>
          <a:p>
            <a:pPr lvl="1"/>
            <a:r>
              <a:rPr lang="tr-TR" sz="1200" b="1" i="1" dirty="0" smtClean="0">
                <a:solidFill>
                  <a:schemeClr val="accent1">
                    <a:lumMod val="50000"/>
                  </a:schemeClr>
                </a:solidFill>
              </a:rPr>
              <a:t>Koordinatör Kurum</a:t>
            </a:r>
          </a:p>
          <a:p>
            <a:pPr lvl="1"/>
            <a:endParaRPr lang="tr-TR" sz="1200" dirty="0" smtClean="0">
              <a:solidFill>
                <a:schemeClr val="accent1">
                  <a:lumMod val="50000"/>
                </a:schemeClr>
              </a:solidFill>
            </a:endParaRPr>
          </a:p>
          <a:p>
            <a:pPr lvl="1"/>
            <a:endParaRPr lang="tr-TR" sz="1200" b="1" i="1" dirty="0" smtClean="0">
              <a:solidFill>
                <a:schemeClr val="accent1">
                  <a:lumMod val="50000"/>
                </a:schemeClr>
              </a:solidFill>
            </a:endParaRPr>
          </a:p>
          <a:p>
            <a:pPr lvl="1"/>
            <a:r>
              <a:rPr lang="tr-TR" sz="1200" b="1" i="1" dirty="0" smtClean="0">
                <a:solidFill>
                  <a:schemeClr val="accent1">
                    <a:lumMod val="50000"/>
                  </a:schemeClr>
                </a:solidFill>
              </a:rPr>
              <a:t>Araştırma Kuruluşları</a:t>
            </a:r>
          </a:p>
          <a:p>
            <a:pPr lvl="1"/>
            <a:endParaRPr lang="tr-TR" sz="1200" b="1" i="1" dirty="0" smtClean="0">
              <a:solidFill>
                <a:schemeClr val="accent1">
                  <a:lumMod val="50000"/>
                </a:schemeClr>
              </a:solidFill>
            </a:endParaRPr>
          </a:p>
          <a:p>
            <a:pPr lvl="1"/>
            <a:endParaRPr lang="tr-TR" sz="1200" b="1" i="1" dirty="0">
              <a:solidFill>
                <a:schemeClr val="accent1">
                  <a:lumMod val="50000"/>
                </a:schemeClr>
              </a:solidFill>
            </a:endParaRPr>
          </a:p>
          <a:p>
            <a:pPr lvl="1"/>
            <a:r>
              <a:rPr lang="tr-TR" sz="1200" b="1" i="1" dirty="0" smtClean="0">
                <a:solidFill>
                  <a:schemeClr val="accent1">
                    <a:lumMod val="50000"/>
                  </a:schemeClr>
                </a:solidFill>
              </a:rPr>
              <a:t>Mevzuatında Bilgi Sistemi Hükmü Bulunan Kurumlar</a:t>
            </a:r>
            <a:endParaRPr lang="tr-TR" sz="1200" b="1" i="1" dirty="0">
              <a:solidFill>
                <a:schemeClr val="accent1">
                  <a:lumMod val="50000"/>
                </a:schemeClr>
              </a:solidFill>
            </a:endParaRPr>
          </a:p>
          <a:p>
            <a:pPr lvl="1"/>
            <a:endParaRPr lang="tr-TR" sz="1200" dirty="0">
              <a:solidFill>
                <a:schemeClr val="accent1">
                  <a:lumMod val="50000"/>
                </a:schemeClr>
              </a:solidFill>
            </a:endParaRPr>
          </a:p>
        </p:txBody>
      </p:sp>
      <p:sp>
        <p:nvSpPr>
          <p:cNvPr id="11" name="Oval 10"/>
          <p:cNvSpPr/>
          <p:nvPr/>
        </p:nvSpPr>
        <p:spPr>
          <a:xfrm>
            <a:off x="234477" y="3199079"/>
            <a:ext cx="330403" cy="330545"/>
          </a:xfrm>
          <a:prstGeom prst="ellipse">
            <a:avLst/>
          </a:pr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Oval 12"/>
          <p:cNvSpPr/>
          <p:nvPr/>
        </p:nvSpPr>
        <p:spPr>
          <a:xfrm>
            <a:off x="243820" y="3804079"/>
            <a:ext cx="330403" cy="330545"/>
          </a:xfrm>
          <a:prstGeom prst="ellipse">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Oval 13"/>
          <p:cNvSpPr/>
          <p:nvPr/>
        </p:nvSpPr>
        <p:spPr>
          <a:xfrm>
            <a:off x="241607" y="4393370"/>
            <a:ext cx="330403" cy="33054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Oval 14"/>
          <p:cNvSpPr/>
          <p:nvPr/>
        </p:nvSpPr>
        <p:spPr>
          <a:xfrm>
            <a:off x="243820" y="4964567"/>
            <a:ext cx="330403" cy="330545"/>
          </a:xfrm>
          <a:prstGeom prst="ellipse">
            <a:avLst/>
          </a:pr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Dikdörtgen 15"/>
          <p:cNvSpPr/>
          <p:nvPr/>
        </p:nvSpPr>
        <p:spPr>
          <a:xfrm>
            <a:off x="127001" y="1073880"/>
            <a:ext cx="2643908" cy="738664"/>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Etki Kategorileri Düzeyinde (İç </a:t>
            </a:r>
            <a:r>
              <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Birimler)</a:t>
            </a:r>
          </a:p>
        </p:txBody>
      </p:sp>
    </p:spTree>
    <p:extLst>
      <p:ext uri="{BB962C8B-B14F-4D97-AF65-F5344CB8AC3E}">
        <p14:creationId xmlns:p14="http://schemas.microsoft.com/office/powerpoint/2010/main" val="182857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970858508"/>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yagram 11"/>
          <p:cNvGraphicFramePr/>
          <p:nvPr>
            <p:extLst>
              <p:ext uri="{D42A27DB-BD31-4B8C-83A1-F6EECF244321}">
                <p14:modId xmlns:p14="http://schemas.microsoft.com/office/powerpoint/2010/main" val="2909659680"/>
              </p:ext>
            </p:extLst>
          </p:nvPr>
        </p:nvGraphicFramePr>
        <p:xfrm>
          <a:off x="278983" y="1052946"/>
          <a:ext cx="8544506" cy="54704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73560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808401949"/>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Dikdörtgen 10"/>
          <p:cNvSpPr/>
          <p:nvPr/>
        </p:nvSpPr>
        <p:spPr>
          <a:xfrm>
            <a:off x="1562361" y="1026104"/>
            <a:ext cx="6019276" cy="415498"/>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Suyla İlişkili Mevzuat</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Diyagram 1"/>
          <p:cNvGraphicFramePr/>
          <p:nvPr>
            <p:extLst>
              <p:ext uri="{D42A27DB-BD31-4B8C-83A1-F6EECF244321}">
                <p14:modId xmlns:p14="http://schemas.microsoft.com/office/powerpoint/2010/main" val="2742130729"/>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69054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471703258"/>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Dikdörtgen 10"/>
          <p:cNvSpPr/>
          <p:nvPr/>
        </p:nvSpPr>
        <p:spPr>
          <a:xfrm>
            <a:off x="1562361" y="1026104"/>
            <a:ext cx="6019276" cy="415498"/>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Suyla İlişkili Mevzuat</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Diyagram 1"/>
          <p:cNvGraphicFramePr/>
          <p:nvPr>
            <p:extLst>
              <p:ext uri="{D42A27DB-BD31-4B8C-83A1-F6EECF244321}">
                <p14:modId xmlns:p14="http://schemas.microsoft.com/office/powerpoint/2010/main" val="315153676"/>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31540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228433" y="24262"/>
            <a:ext cx="9216557" cy="1154562"/>
            <a:chOff x="142708" y="24263"/>
            <a:chExt cx="9216557" cy="1154562"/>
          </a:xfrm>
        </p:grpSpPr>
        <p:sp>
          <p:nvSpPr>
            <p:cNvPr id="64" name="Rectangle 63"/>
            <p:cNvSpPr/>
            <p:nvPr/>
          </p:nvSpPr>
          <p:spPr>
            <a:xfrm>
              <a:off x="991444" y="780419"/>
              <a:ext cx="8367821" cy="398406"/>
            </a:xfrm>
            <a:prstGeom prst="rect">
              <a:avLst/>
            </a:prstGeom>
            <a:noFill/>
            <a:effectLst/>
          </p:spPr>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797" y="24263"/>
              <a:ext cx="869174" cy="869174"/>
            </a:xfrm>
            <a:prstGeom prst="rect">
              <a:avLst/>
            </a:prstGeom>
            <a:effectLst/>
          </p:spPr>
        </p:pic>
        <p:pic>
          <p:nvPicPr>
            <p:cNvPr id="61"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08" y="71177"/>
              <a:ext cx="821842" cy="82483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itle 1"/>
          <p:cNvSpPr txBox="1">
            <a:spLocks/>
          </p:cNvSpPr>
          <p:nvPr/>
        </p:nvSpPr>
        <p:spPr>
          <a:xfrm>
            <a:off x="744530" y="1342103"/>
            <a:ext cx="8399470" cy="635237"/>
          </a:xfrm>
          <a:prstGeom prst="rect">
            <a:avLst/>
          </a:prstGeom>
          <a:effectLst>
            <a:innerShdw blurRad="63500" dist="50800" dir="13500000">
              <a:prstClr val="black">
                <a:alpha val="50000"/>
              </a:prstClr>
            </a:innerShdw>
          </a:effectLst>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1200"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2</a:t>
            </a:r>
            <a:r>
              <a:rPr lang="tr-TR" sz="11200"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 </a:t>
            </a:r>
            <a:r>
              <a:rPr lang="tr-TR" sz="11200"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SİSTEM YAKLAŞIMI VE BİLİŞİM DÜNYASI</a:t>
            </a:r>
            <a:endParaRPr lang="tr-TR" sz="11200"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p:txBody>
      </p:sp>
      <p:cxnSp>
        <p:nvCxnSpPr>
          <p:cNvPr id="69" name="Straight Connector 68"/>
          <p:cNvCxnSpPr/>
          <p:nvPr/>
        </p:nvCxnSpPr>
        <p:spPr>
          <a:xfrm>
            <a:off x="854736" y="1977340"/>
            <a:ext cx="8147407" cy="0"/>
          </a:xfrm>
          <a:prstGeom prst="line">
            <a:avLst/>
          </a:prstGeom>
          <a:ln/>
        </p:spPr>
        <p:style>
          <a:lnRef idx="2">
            <a:schemeClr val="accent2"/>
          </a:lnRef>
          <a:fillRef idx="0">
            <a:schemeClr val="accent2"/>
          </a:fillRef>
          <a:effectRef idx="1">
            <a:schemeClr val="accent2"/>
          </a:effectRef>
          <a:fontRef idx="minor">
            <a:schemeClr val="tx1"/>
          </a:fontRef>
        </p:style>
      </p:cxnSp>
      <p:sp>
        <p:nvSpPr>
          <p:cNvPr id="2" name="Dikdörtgen 1"/>
          <p:cNvSpPr/>
          <p:nvPr/>
        </p:nvSpPr>
        <p:spPr>
          <a:xfrm>
            <a:off x="854736" y="2205588"/>
            <a:ext cx="4572000" cy="2446824"/>
          </a:xfrm>
          <a:prstGeom prst="rect">
            <a:avLst/>
          </a:prstGeom>
        </p:spPr>
        <p:txBody>
          <a:bodyPr>
            <a:spAutoFit/>
          </a:bodyPr>
          <a:lstStyle/>
          <a:p>
            <a:pPr>
              <a:lnSpc>
                <a:spcPct val="170000"/>
              </a:lnSpc>
            </a:pPr>
            <a:r>
              <a:rPr lang="tr-TR" b="1"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SİSTEM TANIMI</a:t>
            </a:r>
          </a:p>
          <a:p>
            <a:pPr>
              <a:lnSpc>
                <a:spcPct val="170000"/>
              </a:lnSpc>
            </a:pPr>
            <a:r>
              <a:rPr lang="tr-TR" b="1"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SİSTEM KURGUSU</a:t>
            </a:r>
          </a:p>
          <a:p>
            <a:pPr>
              <a:lnSpc>
                <a:spcPct val="170000"/>
              </a:lnSpc>
            </a:pPr>
            <a:r>
              <a:rPr lang="tr-TR" b="1"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BİLGİ SİSTEMLERİ</a:t>
            </a:r>
          </a:p>
          <a:p>
            <a:pPr>
              <a:lnSpc>
                <a:spcPct val="170000"/>
              </a:lnSpc>
            </a:pPr>
            <a:r>
              <a:rPr lang="tr-TR" b="1"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BİLİŞİM TEKNOLOJİLERİ</a:t>
            </a:r>
          </a:p>
          <a:p>
            <a:pPr>
              <a:lnSpc>
                <a:spcPct val="170000"/>
              </a:lnSpc>
            </a:pPr>
            <a:r>
              <a:rPr lang="tr-TR" b="1"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BİLGİ TOPLUMU STRATEJİSİ</a:t>
            </a:r>
          </a:p>
        </p:txBody>
      </p:sp>
    </p:spTree>
    <p:extLst>
      <p:ext uri="{BB962C8B-B14F-4D97-AF65-F5344CB8AC3E}">
        <p14:creationId xmlns:p14="http://schemas.microsoft.com/office/powerpoint/2010/main" val="33543999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582752830"/>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Dikdörtgen 10"/>
          <p:cNvSpPr/>
          <p:nvPr/>
        </p:nvSpPr>
        <p:spPr>
          <a:xfrm>
            <a:off x="1562361" y="1026104"/>
            <a:ext cx="6019276" cy="415498"/>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Suyla İlişkili Mevzuat</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Diyagram 1"/>
          <p:cNvGraphicFramePr/>
          <p:nvPr>
            <p:extLst>
              <p:ext uri="{D42A27DB-BD31-4B8C-83A1-F6EECF244321}">
                <p14:modId xmlns:p14="http://schemas.microsoft.com/office/powerpoint/2010/main" val="1776589673"/>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28846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59528961"/>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yagram 7"/>
          <p:cNvGraphicFramePr/>
          <p:nvPr>
            <p:extLst>
              <p:ext uri="{D42A27DB-BD31-4B8C-83A1-F6EECF244321}">
                <p14:modId xmlns:p14="http://schemas.microsoft.com/office/powerpoint/2010/main" val="80090156"/>
              </p:ext>
            </p:extLst>
          </p:nvPr>
        </p:nvGraphicFramePr>
        <p:xfrm>
          <a:off x="278983" y="1052946"/>
          <a:ext cx="8544506" cy="54704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3440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431764815"/>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Dikdörtgen 10"/>
          <p:cNvSpPr/>
          <p:nvPr/>
        </p:nvSpPr>
        <p:spPr>
          <a:xfrm>
            <a:off x="1562361" y="1026104"/>
            <a:ext cx="6019276" cy="375359"/>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 Mevzuatı</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Diyagram 1"/>
          <p:cNvGraphicFramePr/>
          <p:nvPr>
            <p:extLst>
              <p:ext uri="{D42A27DB-BD31-4B8C-83A1-F6EECF244321}">
                <p14:modId xmlns:p14="http://schemas.microsoft.com/office/powerpoint/2010/main" val="3671102228"/>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63678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295777372"/>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1588254405"/>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Dikdörtgen 8"/>
          <p:cNvSpPr/>
          <p:nvPr/>
        </p:nvSpPr>
        <p:spPr>
          <a:xfrm>
            <a:off x="1562361" y="1026104"/>
            <a:ext cx="6019276" cy="375359"/>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 Mevzuatı</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0649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6</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ULUSAL ÖLÇEKTE MEVZUAT ANALİZİ</a:t>
            </a:r>
            <a:endPar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903168256"/>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yagram 1"/>
          <p:cNvGraphicFramePr/>
          <p:nvPr>
            <p:extLst>
              <p:ext uri="{D42A27DB-BD31-4B8C-83A1-F6EECF244321}">
                <p14:modId xmlns:p14="http://schemas.microsoft.com/office/powerpoint/2010/main" val="2203060521"/>
              </p:ext>
            </p:extLst>
          </p:nvPr>
        </p:nvGraphicFramePr>
        <p:xfrm>
          <a:off x="323272" y="1323111"/>
          <a:ext cx="8728363" cy="51792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Dikdörtgen 8"/>
          <p:cNvSpPr/>
          <p:nvPr/>
        </p:nvSpPr>
        <p:spPr>
          <a:xfrm>
            <a:off x="1562361" y="1026104"/>
            <a:ext cx="6019276" cy="375359"/>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 Mevzuatı</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649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228433" y="24262"/>
            <a:ext cx="9216557" cy="1154562"/>
            <a:chOff x="142708" y="24263"/>
            <a:chExt cx="9216557" cy="1154562"/>
          </a:xfrm>
        </p:grpSpPr>
        <p:sp>
          <p:nvSpPr>
            <p:cNvPr id="64" name="Rectangle 63"/>
            <p:cNvSpPr/>
            <p:nvPr/>
          </p:nvSpPr>
          <p:spPr>
            <a:xfrm>
              <a:off x="991444" y="780419"/>
              <a:ext cx="8367821" cy="398406"/>
            </a:xfrm>
            <a:prstGeom prst="rect">
              <a:avLst/>
            </a:prstGeom>
            <a:noFill/>
            <a:effectLst/>
          </p:spPr>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797" y="24263"/>
              <a:ext cx="869174" cy="869174"/>
            </a:xfrm>
            <a:prstGeom prst="rect">
              <a:avLst/>
            </a:prstGeom>
            <a:effectLst/>
          </p:spPr>
        </p:pic>
        <p:pic>
          <p:nvPicPr>
            <p:cNvPr id="61"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08" y="71177"/>
              <a:ext cx="821842" cy="82483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itle 1"/>
          <p:cNvSpPr txBox="1">
            <a:spLocks/>
          </p:cNvSpPr>
          <p:nvPr/>
        </p:nvSpPr>
        <p:spPr>
          <a:xfrm>
            <a:off x="744530" y="1342103"/>
            <a:ext cx="8399470" cy="635237"/>
          </a:xfrm>
          <a:prstGeom prst="rect">
            <a:avLst/>
          </a:prstGeom>
          <a:effectLst>
            <a:innerShdw blurRad="63500" dist="50800" dir="13500000">
              <a:prstClr val="black">
                <a:alpha val="50000"/>
              </a:prstClr>
            </a:innerShdw>
          </a:effectLst>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11200" spc="-113"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7</a:t>
            </a:r>
            <a:r>
              <a:rPr lang="tr-TR" sz="11200" spc="-113"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 DEĞERLENDİRME VE SONUÇ</a:t>
            </a:r>
          </a:p>
        </p:txBody>
      </p:sp>
      <p:cxnSp>
        <p:nvCxnSpPr>
          <p:cNvPr id="69" name="Straight Connector 68"/>
          <p:cNvCxnSpPr/>
          <p:nvPr/>
        </p:nvCxnSpPr>
        <p:spPr>
          <a:xfrm>
            <a:off x="854736" y="1977340"/>
            <a:ext cx="8147407" cy="0"/>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Dikdörtgen 7"/>
          <p:cNvSpPr/>
          <p:nvPr/>
        </p:nvSpPr>
        <p:spPr>
          <a:xfrm>
            <a:off x="854736" y="2205588"/>
            <a:ext cx="6976658" cy="1975926"/>
          </a:xfrm>
          <a:prstGeom prst="rect">
            <a:avLst/>
          </a:prstGeom>
        </p:spPr>
        <p:txBody>
          <a:bodyPr wrap="square">
            <a:spAutoFit/>
          </a:bodyPr>
          <a:lstStyle/>
          <a:p>
            <a:pPr>
              <a:lnSpc>
                <a:spcPct val="170000"/>
              </a:lnSpc>
            </a:pPr>
            <a:r>
              <a:rPr lang="tr-TR" b="1"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PAYDAŞ PROFİLLERİNİN DEĞERLENDİRİLMESİ</a:t>
            </a:r>
          </a:p>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ÖNEMLİ HUSUSLAR</a:t>
            </a:r>
          </a:p>
          <a:p>
            <a:pPr>
              <a:lnSpc>
                <a:spcPct val="170000"/>
              </a:lnSpc>
            </a:pPr>
            <a:r>
              <a:rPr lang="tr-TR" b="1" dirty="0" smtClean="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SONUÇ</a:t>
            </a:r>
          </a:p>
          <a:p>
            <a:pPr>
              <a:lnSpc>
                <a:spcPct val="170000"/>
              </a:lnSpc>
            </a:pPr>
            <a:endParaRPr lang="tr-TR" b="1" dirty="0">
              <a:solidFill>
                <a:schemeClr val="bg1"/>
              </a:solidFill>
              <a:effectLst>
                <a:innerShdw blurRad="63500" dist="50800" dir="135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753520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7</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DEĞERLENDİRME VE SONUÇ</a:t>
            </a:r>
            <a:endParaRPr lang="tr-T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4132569215"/>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Dikdörtgen 8"/>
          <p:cNvSpPr/>
          <p:nvPr/>
        </p:nvSpPr>
        <p:spPr>
          <a:xfrm>
            <a:off x="1562361" y="1026104"/>
            <a:ext cx="6019276" cy="415498"/>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Bilgi Üretim Süreci</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7" name="Diyagram 16"/>
          <p:cNvGraphicFramePr/>
          <p:nvPr>
            <p:extLst>
              <p:ext uri="{D42A27DB-BD31-4B8C-83A1-F6EECF244321}">
                <p14:modId xmlns:p14="http://schemas.microsoft.com/office/powerpoint/2010/main" val="3904233282"/>
              </p:ext>
            </p:extLst>
          </p:nvPr>
        </p:nvGraphicFramePr>
        <p:xfrm>
          <a:off x="224056" y="1682562"/>
          <a:ext cx="8790636" cy="46467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70219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7</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DEĞERLENDİRME VE SONUÇ</a:t>
            </a:r>
            <a:endParaRPr lang="tr-T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4067131688"/>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Dikdörtgen 8"/>
          <p:cNvSpPr/>
          <p:nvPr/>
        </p:nvSpPr>
        <p:spPr>
          <a:xfrm>
            <a:off x="1562361" y="1026104"/>
            <a:ext cx="6019276" cy="415498"/>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Veri Sağlayıcı Profili</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7" name="Diyagram 16"/>
          <p:cNvGraphicFramePr/>
          <p:nvPr>
            <p:extLst>
              <p:ext uri="{D42A27DB-BD31-4B8C-83A1-F6EECF244321}">
                <p14:modId xmlns:p14="http://schemas.microsoft.com/office/powerpoint/2010/main" val="2756388847"/>
              </p:ext>
            </p:extLst>
          </p:nvPr>
        </p:nvGraphicFramePr>
        <p:xfrm>
          <a:off x="1670368" y="1623567"/>
          <a:ext cx="5749041" cy="46467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83787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7</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DEĞERLENDİRME VE SONUÇ</a:t>
            </a:r>
            <a:endParaRPr lang="tr-T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829349584"/>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Dikdörtgen 8"/>
          <p:cNvSpPr/>
          <p:nvPr/>
        </p:nvSpPr>
        <p:spPr>
          <a:xfrm>
            <a:off x="1562361" y="1026104"/>
            <a:ext cx="6019276" cy="375359"/>
          </a:xfrm>
          <a:prstGeom prst="rect">
            <a:avLst/>
          </a:prstGeom>
        </p:spPr>
        <p:txBody>
          <a:bodyPr wrap="square">
            <a:spAutoFit/>
          </a:bodyPr>
          <a:lstStyle/>
          <a:p>
            <a:pPr algn="ctr">
              <a:lnSpc>
                <a:spcPct val="150000"/>
              </a:lnSpc>
            </a:pPr>
            <a:r>
              <a:rPr lang="tr-TR" sz="1400" b="1" u="sng"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Kullanıcı Profili</a:t>
            </a:r>
            <a:endParaRPr lang="tr-TR" sz="1400" b="1" u="sng"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7" name="Diyagram 16"/>
          <p:cNvGraphicFramePr/>
          <p:nvPr>
            <p:extLst>
              <p:ext uri="{D42A27DB-BD31-4B8C-83A1-F6EECF244321}">
                <p14:modId xmlns:p14="http://schemas.microsoft.com/office/powerpoint/2010/main" val="882431747"/>
              </p:ext>
            </p:extLst>
          </p:nvPr>
        </p:nvGraphicFramePr>
        <p:xfrm>
          <a:off x="1670368" y="1623567"/>
          <a:ext cx="5749041" cy="46467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49625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7</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DEĞERLENDİRME VE SONUÇ</a:t>
            </a:r>
            <a:endParaRPr lang="tr-T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606510460"/>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yagram 2"/>
          <p:cNvGraphicFramePr/>
          <p:nvPr>
            <p:extLst>
              <p:ext uri="{D42A27DB-BD31-4B8C-83A1-F6EECF244321}">
                <p14:modId xmlns:p14="http://schemas.microsoft.com/office/powerpoint/2010/main" val="1082819696"/>
              </p:ext>
            </p:extLst>
          </p:nvPr>
        </p:nvGraphicFramePr>
        <p:xfrm>
          <a:off x="3047995" y="1323258"/>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 name="Diyagram 3"/>
          <p:cNvGraphicFramePr/>
          <p:nvPr>
            <p:extLst>
              <p:ext uri="{D42A27DB-BD31-4B8C-83A1-F6EECF244321}">
                <p14:modId xmlns:p14="http://schemas.microsoft.com/office/powerpoint/2010/main" val="971263611"/>
              </p:ext>
            </p:extLst>
          </p:nvPr>
        </p:nvGraphicFramePr>
        <p:xfrm>
          <a:off x="127000" y="1167395"/>
          <a:ext cx="4057073" cy="255454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33885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993" y="2728246"/>
            <a:ext cx="5140282" cy="2769989"/>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Process 61"/>
          <p:cNvSpPr/>
          <p:nvPr/>
        </p:nvSpPr>
        <p:spPr>
          <a:xfrm>
            <a:off x="1" y="0"/>
            <a:ext cx="9143994" cy="888265"/>
          </a:xfrm>
          <a:prstGeom prst="flowChartProcess">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2</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tr-TR"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SİSTEM YAKLAŞIMI VE BİLİŞİM DÜNYASI</a:t>
            </a:r>
            <a:endPar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274903999"/>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Dikdörtgen 3"/>
          <p:cNvSpPr/>
          <p:nvPr/>
        </p:nvSpPr>
        <p:spPr>
          <a:xfrm>
            <a:off x="419934" y="1135902"/>
            <a:ext cx="8642786" cy="1631216"/>
          </a:xfrm>
          <a:prstGeom prst="rect">
            <a:avLst/>
          </a:prstGeom>
        </p:spPr>
        <p:txBody>
          <a:bodyPr wrap="square">
            <a:spAutoFit/>
          </a:bodyPr>
          <a:lstStyle/>
          <a:p>
            <a:pPr algn="ctr"/>
            <a:r>
              <a:rPr lang="tr-TR" sz="20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Sistem Tanımı</a:t>
            </a:r>
          </a:p>
          <a:p>
            <a:pPr algn="ct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t>
            </a:r>
            <a:r>
              <a:rPr lang="tr-TR" sz="20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Sistem; bir veya daha fazla amaca yada sonuca ulaşmak üzere </a:t>
            </a:r>
            <a:r>
              <a:rPr lang="tr-TR" sz="20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bir arada bulunan ve aralarında ilişkiler olan ve eş güdüm içinde çalışan</a:t>
            </a:r>
            <a:r>
              <a:rPr lang="tr-TR" sz="20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fiziksel yada kavramsal </a:t>
            </a:r>
            <a:r>
              <a:rPr lang="tr-TR" sz="20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birden çok </a:t>
            </a:r>
            <a:r>
              <a:rPr lang="tr-TR" sz="2000" b="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bileşenin </a:t>
            </a: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t>
            </a:r>
            <a:r>
              <a:rPr lang="tr-TR" sz="20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öğenin) oluşturduğu </a:t>
            </a:r>
            <a:r>
              <a:rPr lang="tr-TR" sz="2000" b="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girdi ve çıktıları </a:t>
            </a:r>
            <a:r>
              <a:rPr lang="tr-TR" sz="2000" b="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olan,</a:t>
            </a:r>
            <a:r>
              <a:rPr lang="tr-TR" sz="20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20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sınırları belirlenmiş bir bütündür.”</a:t>
            </a:r>
          </a:p>
        </p:txBody>
      </p:sp>
      <p:graphicFrame>
        <p:nvGraphicFramePr>
          <p:cNvPr id="11" name="Table 3"/>
          <p:cNvGraphicFramePr>
            <a:graphicFrameLocks noGrp="1"/>
          </p:cNvGraphicFramePr>
          <p:nvPr>
            <p:extLst>
              <p:ext uri="{D42A27DB-BD31-4B8C-83A1-F6EECF244321}">
                <p14:modId xmlns:p14="http://schemas.microsoft.com/office/powerpoint/2010/main" val="3516928299"/>
              </p:ext>
            </p:extLst>
          </p:nvPr>
        </p:nvGraphicFramePr>
        <p:xfrm>
          <a:off x="409575" y="5684793"/>
          <a:ext cx="8265696" cy="302114"/>
        </p:xfrm>
        <a:graphic>
          <a:graphicData uri="http://schemas.openxmlformats.org/drawingml/2006/table">
            <a:tbl>
              <a:tblPr firstRow="1" firstCol="1" bandRow="1">
                <a:tableStyleId>{2D5ABB26-0587-4C30-8999-92F81FD0307C}</a:tableStyleId>
              </a:tblPr>
              <a:tblGrid>
                <a:gridCol w="8265696"/>
              </a:tblGrid>
              <a:tr h="302114">
                <a:tc>
                  <a:txBody>
                    <a:bodyPr/>
                    <a:lstStyle/>
                    <a:p>
                      <a:r>
                        <a:rPr lang="tr-TR" sz="1400" kern="1200" dirty="0" smtClean="0">
                          <a:solidFill>
                            <a:schemeClr val="tx1"/>
                          </a:solidFill>
                          <a:effectLst/>
                          <a:latin typeface="+mn-lt"/>
                          <a:ea typeface="+mn-ea"/>
                          <a:cs typeface="+mn-cs"/>
                        </a:rPr>
                        <a:t>EYECİOĞLU, Ö. (2015, 03 11). Sistem Analizi ve Tasarımı.</a:t>
                      </a:r>
                      <a:endParaRPr lang="tr-TR" sz="1400" kern="1200" dirty="0">
                        <a:solidFill>
                          <a:schemeClr val="tx1"/>
                        </a:solidFill>
                        <a:effectLst/>
                        <a:latin typeface="+mn-lt"/>
                        <a:ea typeface="+mn-ea"/>
                        <a:cs typeface="+mn-cs"/>
                      </a:endParaRPr>
                    </a:p>
                  </a:txBody>
                  <a:tcPr marL="9525" marR="9525" marT="9525" marB="9525">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3268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2980575584"/>
              </p:ext>
            </p:extLst>
          </p:nvPr>
        </p:nvGraphicFramePr>
        <p:xfrm>
          <a:off x="323272" y="1323112"/>
          <a:ext cx="8728363" cy="2673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Flowchart: Process 61"/>
          <p:cNvSpPr/>
          <p:nvPr/>
        </p:nvSpPr>
        <p:spPr>
          <a:xfrm>
            <a:off x="1" y="0"/>
            <a:ext cx="9143994" cy="888265"/>
          </a:xfrm>
          <a:prstGeom prst="flowChartProcess">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7</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DEĞERLENDİRME VE SONUÇ</a:t>
            </a:r>
            <a:endParaRPr lang="tr-T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541352484"/>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970168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7</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DEĞERLENDİRME VE SONUÇ</a:t>
            </a:r>
            <a:endParaRPr lang="tr-T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4234952206"/>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yagram 4"/>
          <p:cNvGraphicFramePr/>
          <p:nvPr>
            <p:extLst>
              <p:ext uri="{D42A27DB-BD31-4B8C-83A1-F6EECF244321}">
                <p14:modId xmlns:p14="http://schemas.microsoft.com/office/powerpoint/2010/main" val="4078749385"/>
              </p:ext>
            </p:extLst>
          </p:nvPr>
        </p:nvGraphicFramePr>
        <p:xfrm>
          <a:off x="498087" y="3028951"/>
          <a:ext cx="8379213" cy="3352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yagram 10"/>
          <p:cNvGraphicFramePr/>
          <p:nvPr>
            <p:extLst>
              <p:ext uri="{D42A27DB-BD31-4B8C-83A1-F6EECF244321}">
                <p14:modId xmlns:p14="http://schemas.microsoft.com/office/powerpoint/2010/main" val="3848858600"/>
              </p:ext>
            </p:extLst>
          </p:nvPr>
        </p:nvGraphicFramePr>
        <p:xfrm>
          <a:off x="746207" y="888265"/>
          <a:ext cx="7651583" cy="227980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43235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7</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DEĞERLENDİRME VE SONUÇ</a:t>
            </a:r>
            <a:endParaRPr lang="tr-T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17722059"/>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yagram 2"/>
          <p:cNvGraphicFramePr/>
          <p:nvPr>
            <p:extLst>
              <p:ext uri="{D42A27DB-BD31-4B8C-83A1-F6EECF244321}">
                <p14:modId xmlns:p14="http://schemas.microsoft.com/office/powerpoint/2010/main" val="3093917757"/>
              </p:ext>
            </p:extLst>
          </p:nvPr>
        </p:nvGraphicFramePr>
        <p:xfrm>
          <a:off x="178953" y="3725806"/>
          <a:ext cx="8786091" cy="28464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 name="Resim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87903" y="1075512"/>
            <a:ext cx="2584247" cy="2584247"/>
          </a:xfrm>
          <a:prstGeom prst="rect">
            <a:avLst/>
          </a:prstGeom>
        </p:spPr>
      </p:pic>
    </p:spTree>
    <p:extLst>
      <p:ext uri="{BB962C8B-B14F-4D97-AF65-F5344CB8AC3E}">
        <p14:creationId xmlns:p14="http://schemas.microsoft.com/office/powerpoint/2010/main" val="3191981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7</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DEĞERLENDİRME VE SONUÇ</a:t>
            </a:r>
            <a:endParaRPr lang="tr-T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369239167"/>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yagram 2"/>
          <p:cNvGraphicFramePr/>
          <p:nvPr>
            <p:extLst>
              <p:ext uri="{D42A27DB-BD31-4B8C-83A1-F6EECF244321}">
                <p14:modId xmlns:p14="http://schemas.microsoft.com/office/powerpoint/2010/main" val="2818000060"/>
              </p:ext>
            </p:extLst>
          </p:nvPr>
        </p:nvGraphicFramePr>
        <p:xfrm>
          <a:off x="185991" y="4247535"/>
          <a:ext cx="8751529"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 name="Resim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43248" y="1610236"/>
            <a:ext cx="2857500" cy="1981200"/>
          </a:xfrm>
          <a:prstGeom prst="rect">
            <a:avLst/>
          </a:prstGeom>
        </p:spPr>
      </p:pic>
    </p:spTree>
    <p:extLst>
      <p:ext uri="{BB962C8B-B14F-4D97-AF65-F5344CB8AC3E}">
        <p14:creationId xmlns:p14="http://schemas.microsoft.com/office/powerpoint/2010/main" val="289238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7</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DEĞERLENDİRME VE SONUÇ</a:t>
            </a:r>
            <a:endParaRPr lang="tr-T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1904379604"/>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yagram 2"/>
          <p:cNvGraphicFramePr/>
          <p:nvPr>
            <p:extLst>
              <p:ext uri="{D42A27DB-BD31-4B8C-83A1-F6EECF244321}">
                <p14:modId xmlns:p14="http://schemas.microsoft.com/office/powerpoint/2010/main" val="3833939612"/>
              </p:ext>
            </p:extLst>
          </p:nvPr>
        </p:nvGraphicFramePr>
        <p:xfrm>
          <a:off x="345434" y="3775587"/>
          <a:ext cx="8496706" cy="255147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 name="Resim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60712" y="1332649"/>
            <a:ext cx="3422574" cy="2180216"/>
          </a:xfrm>
          <a:prstGeom prst="rect">
            <a:avLst/>
          </a:prstGeom>
        </p:spPr>
      </p:pic>
    </p:spTree>
    <p:extLst>
      <p:ext uri="{BB962C8B-B14F-4D97-AF65-F5344CB8AC3E}">
        <p14:creationId xmlns:p14="http://schemas.microsoft.com/office/powerpoint/2010/main" val="238604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7</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DEĞERLENDİRME VE SONUÇ</a:t>
            </a:r>
            <a:endParaRPr lang="tr-T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4095967550"/>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yagram 4"/>
          <p:cNvGraphicFramePr/>
          <p:nvPr>
            <p:extLst>
              <p:ext uri="{D42A27DB-BD31-4B8C-83A1-F6EECF244321}">
                <p14:modId xmlns:p14="http://schemas.microsoft.com/office/powerpoint/2010/main" val="2808996103"/>
              </p:ext>
            </p:extLst>
          </p:nvPr>
        </p:nvGraphicFramePr>
        <p:xfrm>
          <a:off x="127000" y="3486150"/>
          <a:ext cx="8674100" cy="278291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 name="Resim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35203" y="1161772"/>
            <a:ext cx="7073590" cy="1964886"/>
          </a:xfrm>
          <a:prstGeom prst="rect">
            <a:avLst/>
          </a:prstGeom>
        </p:spPr>
      </p:pic>
    </p:spTree>
    <p:extLst>
      <p:ext uri="{BB962C8B-B14F-4D97-AF65-F5344CB8AC3E}">
        <p14:creationId xmlns:p14="http://schemas.microsoft.com/office/powerpoint/2010/main" val="280761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7</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DEĞERLENDİRME VE SONUÇ</a:t>
            </a:r>
            <a:endParaRPr lang="tr-TR"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4237546256"/>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2906252050"/>
              </p:ext>
            </p:extLst>
          </p:nvPr>
        </p:nvGraphicFramePr>
        <p:xfrm>
          <a:off x="230912" y="1323111"/>
          <a:ext cx="8728363" cy="42094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09549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2" name="Title 1"/>
          <p:cNvSpPr txBox="1">
            <a:spLocks/>
          </p:cNvSpPr>
          <p:nvPr/>
        </p:nvSpPr>
        <p:spPr>
          <a:xfrm>
            <a:off x="-9" y="3455104"/>
            <a:ext cx="9144004" cy="5047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5"/>
            <a:r>
              <a:rPr lang="tr-TR" sz="3600" b="1" spc="-150" dirty="0" smtClean="0">
                <a:solidFill>
                  <a:schemeClr val="bg1"/>
                </a:solidFill>
                <a:effectLst>
                  <a:innerShdw blurRad="63500" dist="50800" dir="189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rPr>
              <a:t>Arz Ederim.</a:t>
            </a:r>
            <a:endParaRPr lang="tr-TR" sz="3600" spc="-150" dirty="0">
              <a:solidFill>
                <a:schemeClr val="bg1"/>
              </a:solidFill>
              <a:effectLst>
                <a:innerShdw blurRad="63500" dist="50800" dir="18900000">
                  <a:prstClr val="black">
                    <a:alpha val="50000"/>
                  </a:prstClr>
                </a:inn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33" name="Rectangle 32"/>
          <p:cNvSpPr/>
          <p:nvPr/>
        </p:nvSpPr>
        <p:spPr>
          <a:xfrm>
            <a:off x="0" y="3959852"/>
            <a:ext cx="9143995" cy="584775"/>
          </a:xfrm>
          <a:prstGeom prst="rect">
            <a:avLst/>
          </a:prstGeom>
        </p:spPr>
        <p:txBody>
          <a:bodyPr wrap="square">
            <a:spAutoFit/>
          </a:bodyPr>
          <a:lstStyle/>
          <a:p>
            <a:pPr lvl="5"/>
            <a:r>
              <a:rPr lang="tr-TR" spc="-113"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13.08.2015 | </a:t>
            </a:r>
            <a:r>
              <a:rPr lang="tr-TR" b="1" spc="-113"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Su </a:t>
            </a:r>
            <a:r>
              <a:rPr lang="tr-TR" b="1" spc="-113" dirty="0">
                <a:solidFill>
                  <a:schemeClr val="bg1"/>
                </a:solidFill>
                <a:latin typeface="Segoe UI" panose="020B0502040204020203" pitchFamily="34" charset="0"/>
                <a:ea typeface="Segoe UI" panose="020B0502040204020203" pitchFamily="34" charset="0"/>
                <a:cs typeface="Segoe UI" panose="020B0502040204020203" pitchFamily="34" charset="0"/>
              </a:rPr>
              <a:t>Yönetimi Genel </a:t>
            </a:r>
            <a:r>
              <a:rPr lang="tr-TR" b="1" spc="-113"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Müdürlüğü</a:t>
            </a:r>
            <a:endParaRPr lang="tr-TR" spc="-113"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lvl="5"/>
            <a:r>
              <a:rPr lang="tr-TR" sz="1400" b="1" spc="-1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[Kamil AYBUĞA </a:t>
            </a:r>
            <a:r>
              <a:rPr lang="tr-TR" sz="1400" spc="-1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Uzmanlık Tezi </a:t>
            </a:r>
            <a:r>
              <a:rPr lang="tr-TR" sz="1400" b="1" spc="-1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Sunumu </a:t>
            </a:r>
            <a:r>
              <a:rPr lang="tr-TR" sz="1400" spc="-1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19.Kat Toplantı Salonu]</a:t>
            </a:r>
            <a:endParaRPr lang="tr-TR" sz="1400" spc="-1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Flowchart: Process 61"/>
          <p:cNvSpPr/>
          <p:nvPr/>
        </p:nvSpPr>
        <p:spPr>
          <a:xfrm>
            <a:off x="1" y="2755781"/>
            <a:ext cx="9143994" cy="50459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5"/>
            <a:r>
              <a:rPr lang="tr-TR"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Sunum Sonu</a:t>
            </a:r>
          </a:p>
        </p:txBody>
      </p:sp>
      <p:sp>
        <p:nvSpPr>
          <p:cNvPr id="35" name="Freeform 17"/>
          <p:cNvSpPr/>
          <p:nvPr/>
        </p:nvSpPr>
        <p:spPr>
          <a:xfrm>
            <a:off x="-4" y="2059654"/>
            <a:ext cx="9143999" cy="696127"/>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5"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SUYLA İLİŞKİLİ MEVZUATIN</a:t>
            </a:r>
          </a:p>
          <a:p>
            <a:pPr lvl="5"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9" name="Straight Connector 68"/>
          <p:cNvCxnSpPr/>
          <p:nvPr/>
        </p:nvCxnSpPr>
        <p:spPr>
          <a:xfrm>
            <a:off x="2373745" y="3371976"/>
            <a:ext cx="6628398"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40" name="Picture 8" descr="http://istakip.ormansu.gov.tr/dokuman2/files/extfiles/appLogoIc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41"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spTree>
    <p:extLst>
      <p:ext uri="{BB962C8B-B14F-4D97-AF65-F5344CB8AC3E}">
        <p14:creationId xmlns:p14="http://schemas.microsoft.com/office/powerpoint/2010/main" val="235920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2</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SİSTEM YAKLAŞIMI VE BİLİŞİM DÜNYASI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3319990946"/>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Dikdörtgen 8"/>
          <p:cNvSpPr/>
          <p:nvPr/>
        </p:nvSpPr>
        <p:spPr>
          <a:xfrm>
            <a:off x="403151" y="997036"/>
            <a:ext cx="3374570" cy="3416320"/>
          </a:xfrm>
          <a:prstGeom prst="rect">
            <a:avLst/>
          </a:prstGeom>
        </p:spPr>
        <p:txBody>
          <a:bodyPr wrap="square">
            <a:spAutoFit/>
          </a:bodyPr>
          <a:lstStyle/>
          <a:p>
            <a:pPr lvl="0">
              <a:lnSpc>
                <a:spcPct val="150000"/>
              </a:lnSpc>
            </a:pPr>
            <a:r>
              <a:rPr lang="tr-TR" sz="24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Sistem Kurgusu</a:t>
            </a:r>
          </a:p>
          <a:p>
            <a:pPr marL="285750" lvl="0" indent="-285750">
              <a:lnSpc>
                <a:spcPct val="150000"/>
              </a:lnSpc>
              <a:buFont typeface="Arial" pitchFamily="34" charset="0"/>
              <a:buChar char="•"/>
            </a:pPr>
            <a:r>
              <a:rPr lang="tr-TR" sz="24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Sistemin planlanması,</a:t>
            </a:r>
          </a:p>
          <a:p>
            <a:pPr marL="285750" lvl="0" indent="-285750">
              <a:lnSpc>
                <a:spcPct val="150000"/>
              </a:lnSpc>
              <a:buFont typeface="Arial" pitchFamily="34" charset="0"/>
              <a:buChar char="•"/>
            </a:pPr>
            <a:r>
              <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Sistemin analizi,</a:t>
            </a:r>
          </a:p>
          <a:p>
            <a:pPr marL="285750" lvl="0" indent="-285750">
              <a:lnSpc>
                <a:spcPct val="150000"/>
              </a:lnSpc>
              <a:buFont typeface="Arial" pitchFamily="34" charset="0"/>
              <a:buChar char="•"/>
            </a:pPr>
            <a:r>
              <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Sistemin tasarımı,</a:t>
            </a:r>
          </a:p>
          <a:p>
            <a:pPr marL="285750" lvl="0" indent="-285750">
              <a:lnSpc>
                <a:spcPct val="150000"/>
              </a:lnSpc>
              <a:buFont typeface="Arial" pitchFamily="34" charset="0"/>
              <a:buChar char="•"/>
            </a:pPr>
            <a:r>
              <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24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Tasarımın uygulanması</a:t>
            </a:r>
            <a:r>
              <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t>
            </a:r>
          </a:p>
          <a:p>
            <a:pPr marL="285750" lvl="0" indent="-285750">
              <a:lnSpc>
                <a:spcPct val="150000"/>
              </a:lnSpc>
              <a:buFont typeface="Arial" pitchFamily="34" charset="0"/>
              <a:buChar char="•"/>
            </a:pPr>
            <a:r>
              <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tr-TR" sz="2400"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Vizyon geliştirme.</a:t>
            </a:r>
            <a:endParaRPr lang="tr-TR" sz="2400"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yagram 4"/>
          <p:cNvGraphicFramePr/>
          <p:nvPr>
            <p:extLst>
              <p:ext uri="{D42A27DB-BD31-4B8C-83A1-F6EECF244321}">
                <p14:modId xmlns:p14="http://schemas.microsoft.com/office/powerpoint/2010/main" val="1642831849"/>
              </p:ext>
            </p:extLst>
          </p:nvPr>
        </p:nvGraphicFramePr>
        <p:xfrm>
          <a:off x="3048000" y="1156854"/>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83410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Flowchart: Process 61"/>
          <p:cNvSpPr/>
          <p:nvPr/>
        </p:nvSpPr>
        <p:spPr>
          <a:xfrm>
            <a:off x="1" y="0"/>
            <a:ext cx="9143994" cy="888265"/>
          </a:xfrm>
          <a:prstGeom prst="flowChartProcess">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2</a:t>
            </a:r>
            <a:r>
              <a:rPr lang="tr-TR" sz="2400" dirty="0">
                <a:solidFill>
                  <a:schemeClr val="bg1"/>
                </a:solidFill>
                <a:latin typeface="Segoe UI" panose="020B0502040204020203" pitchFamily="34" charset="0"/>
                <a:ea typeface="Segoe UI" panose="020B0502040204020203" pitchFamily="34" charset="0"/>
                <a:cs typeface="Segoe UI" panose="020B0502040204020203" pitchFamily="34" charset="0"/>
              </a:rPr>
              <a:t> SİSTEM YAKLAŞIMI VE BİLİŞİM DÜNYASI</a:t>
            </a:r>
          </a:p>
        </p:txBody>
      </p:sp>
      <p:sp>
        <p:nvSpPr>
          <p:cNvPr id="25" name="Freeform 17"/>
          <p:cNvSpPr/>
          <p:nvPr/>
        </p:nvSpPr>
        <p:spPr>
          <a:xfrm>
            <a:off x="0" y="0"/>
            <a:ext cx="9143999" cy="268823"/>
          </a:xfrm>
          <a:custGeom>
            <a:avLst/>
            <a:gdLst>
              <a:gd name="connsiteX0" fmla="*/ 0 w 3979437"/>
              <a:gd name="connsiteY0" fmla="*/ 0 h 297293"/>
              <a:gd name="connsiteX1" fmla="*/ 3979437 w 3979437"/>
              <a:gd name="connsiteY1" fmla="*/ 0 h 297293"/>
              <a:gd name="connsiteX2" fmla="*/ 3979437 w 3979437"/>
              <a:gd name="connsiteY2" fmla="*/ 297293 h 297293"/>
              <a:gd name="connsiteX3" fmla="*/ 0 w 3979437"/>
              <a:gd name="connsiteY3" fmla="*/ 297293 h 297293"/>
              <a:gd name="connsiteX4" fmla="*/ 0 w 3979437"/>
              <a:gd name="connsiteY4" fmla="*/ 0 h 29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37" h="297293">
                <a:moveTo>
                  <a:pt x="0" y="0"/>
                </a:moveTo>
                <a:lnTo>
                  <a:pt x="3979437" y="0"/>
                </a:lnTo>
                <a:lnTo>
                  <a:pt x="3979437" y="297293"/>
                </a:lnTo>
                <a:lnTo>
                  <a:pt x="0" y="297293"/>
                </a:lnTo>
                <a:lnTo>
                  <a:pt x="0" y="0"/>
                </a:lnTo>
                <a:close/>
              </a:path>
            </a:pathLst>
          </a:custGeom>
          <a:noFill/>
          <a:ln>
            <a:no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56007" tIns="37338" rIns="18669" bIns="37338" numCol="1" spcCol="1270" anchor="ctr" anchorCtr="0">
            <a:noAutofit/>
          </a:bodyPr>
          <a:lstStyle/>
          <a:p>
            <a:pPr lvl="1" defTabSz="622300">
              <a:lnSpc>
                <a:spcPct val="90000"/>
              </a:lnSpc>
              <a:spcBef>
                <a:spcPct val="0"/>
              </a:spcBef>
              <a:spcAft>
                <a:spcPct val="35000"/>
              </a:spcAft>
            </a:pPr>
            <a:r>
              <a:rPr lang="tr-TR"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SUYLA İLİŞKİLİ MEVZUATIN USBS KAPSAMINDA DEĞERLENDİRİLMESİ</a:t>
            </a:r>
            <a:endParaRPr lang="tr-TR" sz="14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8" descr="http://istakip.ormansu.gov.tr/dokuman2/files/extfiles/appLogo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31717"/>
            <a:ext cx="821842" cy="824830"/>
          </a:xfrm>
          <a:prstGeom prst="rect">
            <a:avLst/>
          </a:prstGeom>
          <a:noFill/>
          <a:extLst/>
        </p:spPr>
      </p:pic>
      <p:pic>
        <p:nvPicPr>
          <p:cNvPr id="27"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821" y="9545"/>
            <a:ext cx="869174" cy="869174"/>
          </a:xfrm>
          <a:prstGeom prst="rect">
            <a:avLst/>
          </a:prstGeom>
          <a:noFill/>
          <a:effectLst/>
        </p:spPr>
      </p:pic>
      <p:graphicFrame>
        <p:nvGraphicFramePr>
          <p:cNvPr id="10" name="Diagram 18"/>
          <p:cNvGraphicFramePr/>
          <p:nvPr>
            <p:extLst>
              <p:ext uri="{D42A27DB-BD31-4B8C-83A1-F6EECF244321}">
                <p14:modId xmlns:p14="http://schemas.microsoft.com/office/powerpoint/2010/main" val="2961080654"/>
              </p:ext>
            </p:extLst>
          </p:nvPr>
        </p:nvGraphicFramePr>
        <p:xfrm>
          <a:off x="-19050" y="6631354"/>
          <a:ext cx="9300474" cy="245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Dikdörtgen 2"/>
          <p:cNvSpPr/>
          <p:nvPr/>
        </p:nvSpPr>
        <p:spPr>
          <a:xfrm>
            <a:off x="129483" y="1587680"/>
            <a:ext cx="3220720" cy="3477875"/>
          </a:xfrm>
          <a:prstGeom prst="rect">
            <a:avLst/>
          </a:prstGeom>
        </p:spPr>
        <p:txBody>
          <a:bodyPr wrap="square">
            <a:spAutoFit/>
          </a:bodyPr>
          <a:lstStyle/>
          <a:p>
            <a:pPr algn="ctr"/>
            <a:r>
              <a:rPr lang="tr-TR" sz="2000" b="1" u="sng"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Bilişim Sistemi</a:t>
            </a:r>
          </a:p>
          <a:p>
            <a:pPr algn="ctr"/>
            <a:r>
              <a:rPr lang="tr-TR" sz="2000" i="1" spc="-113" dirty="0" smtClean="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t>
            </a:r>
            <a:r>
              <a:rPr lang="tr-TR" sz="2000" i="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Bilişim sistemini teknik açıdan ele alacak olursak, organizasyondaki karar verme adımına kadar olan süreçte </a:t>
            </a:r>
            <a:r>
              <a:rPr lang="tr-TR" sz="2000" b="1" i="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bilgiyi toplamak, düzenlemek, işlemek ve saklamak gibi birbirleriyle ilgili parçaların kümesi </a:t>
            </a:r>
            <a:r>
              <a:rPr lang="tr-TR" sz="2000" i="1" spc="-113"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olarak tanımlamak mümkündür.”</a:t>
            </a:r>
          </a:p>
        </p:txBody>
      </p:sp>
      <p:graphicFrame>
        <p:nvGraphicFramePr>
          <p:cNvPr id="11" name="Table 3"/>
          <p:cNvGraphicFramePr>
            <a:graphicFrameLocks noGrp="1"/>
          </p:cNvGraphicFramePr>
          <p:nvPr>
            <p:extLst>
              <p:ext uri="{D42A27DB-BD31-4B8C-83A1-F6EECF244321}">
                <p14:modId xmlns:p14="http://schemas.microsoft.com/office/powerpoint/2010/main" val="1487677572"/>
              </p:ext>
            </p:extLst>
          </p:nvPr>
        </p:nvGraphicFramePr>
        <p:xfrm>
          <a:off x="409575" y="5684793"/>
          <a:ext cx="8265696" cy="445770"/>
        </p:xfrm>
        <a:graphic>
          <a:graphicData uri="http://schemas.openxmlformats.org/drawingml/2006/table">
            <a:tbl>
              <a:tblPr firstRow="1" firstCol="1" bandRow="1">
                <a:tableStyleId>{2D5ABB26-0587-4C30-8999-92F81FD0307C}</a:tableStyleId>
              </a:tblPr>
              <a:tblGrid>
                <a:gridCol w="8265696"/>
              </a:tblGrid>
              <a:tr h="302114">
                <a:tc>
                  <a:txBody>
                    <a:bodyPr/>
                    <a:lstStyle/>
                    <a:p>
                      <a:r>
                        <a:rPr lang="tr-TR" sz="1400" kern="1200" dirty="0" smtClean="0">
                          <a:solidFill>
                            <a:schemeClr val="tx1"/>
                          </a:solidFill>
                          <a:effectLst/>
                          <a:latin typeface="+mn-lt"/>
                          <a:ea typeface="+mn-ea"/>
                          <a:cs typeface="+mn-cs"/>
                        </a:rPr>
                        <a:t>AYDIN, İ. (2012). Bilişim Sektörü ve Türkiye'nin Sektördeki Potansiyeli. International </a:t>
                      </a:r>
                      <a:r>
                        <a:rPr lang="tr-TR" sz="1400" kern="1200" dirty="0" err="1" smtClean="0">
                          <a:solidFill>
                            <a:schemeClr val="tx1"/>
                          </a:solidFill>
                          <a:effectLst/>
                          <a:latin typeface="+mn-lt"/>
                          <a:ea typeface="+mn-ea"/>
                          <a:cs typeface="+mn-cs"/>
                        </a:rPr>
                        <a:t>Journal</a:t>
                      </a:r>
                      <a:r>
                        <a:rPr lang="tr-TR" sz="1400" kern="1200" dirty="0" smtClean="0">
                          <a:solidFill>
                            <a:schemeClr val="tx1"/>
                          </a:solidFill>
                          <a:effectLst/>
                          <a:latin typeface="+mn-lt"/>
                          <a:ea typeface="+mn-ea"/>
                          <a:cs typeface="+mn-cs"/>
                        </a:rPr>
                        <a:t> of New </a:t>
                      </a:r>
                      <a:r>
                        <a:rPr lang="tr-TR" sz="1400" kern="1200" dirty="0" err="1" smtClean="0">
                          <a:solidFill>
                            <a:schemeClr val="tx1"/>
                          </a:solidFill>
                          <a:effectLst/>
                          <a:latin typeface="+mn-lt"/>
                          <a:ea typeface="+mn-ea"/>
                          <a:cs typeface="+mn-cs"/>
                        </a:rPr>
                        <a:t>Trends</a:t>
                      </a:r>
                      <a:r>
                        <a:rPr lang="tr-TR" sz="1400" kern="1200" dirty="0" smtClean="0">
                          <a:solidFill>
                            <a:schemeClr val="tx1"/>
                          </a:solidFill>
                          <a:effectLst/>
                          <a:latin typeface="+mn-lt"/>
                          <a:ea typeface="+mn-ea"/>
                          <a:cs typeface="+mn-cs"/>
                        </a:rPr>
                        <a:t> in </a:t>
                      </a:r>
                      <a:r>
                        <a:rPr lang="tr-TR" sz="1400" kern="1200" dirty="0" err="1" smtClean="0">
                          <a:solidFill>
                            <a:schemeClr val="tx1"/>
                          </a:solidFill>
                          <a:effectLst/>
                          <a:latin typeface="+mn-lt"/>
                          <a:ea typeface="+mn-ea"/>
                          <a:cs typeface="+mn-cs"/>
                        </a:rPr>
                        <a:t>Arts</a:t>
                      </a:r>
                      <a:r>
                        <a:rPr lang="tr-TR" sz="1400" kern="1200" dirty="0" smtClean="0">
                          <a:solidFill>
                            <a:schemeClr val="tx1"/>
                          </a:solidFill>
                          <a:effectLst/>
                          <a:latin typeface="+mn-lt"/>
                          <a:ea typeface="+mn-ea"/>
                          <a:cs typeface="+mn-cs"/>
                        </a:rPr>
                        <a:t>, Sports &amp; </a:t>
                      </a:r>
                      <a:r>
                        <a:rPr lang="tr-TR" sz="1400" kern="1200" dirty="0" err="1" smtClean="0">
                          <a:solidFill>
                            <a:schemeClr val="tx1"/>
                          </a:solidFill>
                          <a:effectLst/>
                          <a:latin typeface="+mn-lt"/>
                          <a:ea typeface="+mn-ea"/>
                          <a:cs typeface="+mn-cs"/>
                        </a:rPr>
                        <a:t>Science</a:t>
                      </a:r>
                      <a:r>
                        <a:rPr lang="tr-TR" sz="1400" kern="1200" dirty="0" smtClean="0">
                          <a:solidFill>
                            <a:schemeClr val="tx1"/>
                          </a:solidFill>
                          <a:effectLst/>
                          <a:latin typeface="+mn-lt"/>
                          <a:ea typeface="+mn-ea"/>
                          <a:cs typeface="+mn-cs"/>
                        </a:rPr>
                        <a:t> </a:t>
                      </a:r>
                      <a:r>
                        <a:rPr lang="tr-TR" sz="1400" kern="1200" dirty="0" err="1" smtClean="0">
                          <a:solidFill>
                            <a:schemeClr val="tx1"/>
                          </a:solidFill>
                          <a:effectLst/>
                          <a:latin typeface="+mn-lt"/>
                          <a:ea typeface="+mn-ea"/>
                          <a:cs typeface="+mn-cs"/>
                        </a:rPr>
                        <a:t>Education</a:t>
                      </a:r>
                      <a:r>
                        <a:rPr lang="tr-TR" sz="1400" kern="1200" dirty="0" smtClean="0">
                          <a:solidFill>
                            <a:schemeClr val="tx1"/>
                          </a:solidFill>
                          <a:effectLst/>
                          <a:latin typeface="+mn-lt"/>
                          <a:ea typeface="+mn-ea"/>
                          <a:cs typeface="+mn-cs"/>
                        </a:rPr>
                        <a:t>, </a:t>
                      </a:r>
                      <a:r>
                        <a:rPr lang="tr-TR" sz="1400" kern="1200" dirty="0" err="1" smtClean="0">
                          <a:solidFill>
                            <a:schemeClr val="tx1"/>
                          </a:solidFill>
                          <a:effectLst/>
                          <a:latin typeface="+mn-lt"/>
                          <a:ea typeface="+mn-ea"/>
                          <a:cs typeface="+mn-cs"/>
                        </a:rPr>
                        <a:t>Issue</a:t>
                      </a:r>
                      <a:r>
                        <a:rPr lang="tr-TR" sz="1400" kern="1200" dirty="0" smtClean="0">
                          <a:solidFill>
                            <a:schemeClr val="tx1"/>
                          </a:solidFill>
                          <a:effectLst/>
                          <a:latin typeface="+mn-lt"/>
                          <a:ea typeface="+mn-ea"/>
                          <a:cs typeface="+mn-cs"/>
                        </a:rPr>
                        <a:t> I(Volume I).</a:t>
                      </a:r>
                    </a:p>
                  </a:txBody>
                  <a:tcPr marL="9525" marR="9525" marT="9525" marB="9525">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2" name="Picture 7" descr="C:\Users\kaybuga\AppData\Local\Microsoft\Windows\Temporary Internet Files\Content.IE5\083LWLVG\MC900442094[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58943" y="1293040"/>
            <a:ext cx="1851025" cy="1139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kaybuga\AppData\Local\Microsoft\Windows\Temporary Internet Files\Content.IE5\S10Q9LW0\MC900441974[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98697" y="1413690"/>
            <a:ext cx="1828800" cy="1019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yagram 1"/>
          <p:cNvGraphicFramePr/>
          <p:nvPr>
            <p:extLst>
              <p:ext uri="{D42A27DB-BD31-4B8C-83A1-F6EECF244321}">
                <p14:modId xmlns:p14="http://schemas.microsoft.com/office/powerpoint/2010/main" val="1095644621"/>
              </p:ext>
            </p:extLst>
          </p:nvPr>
        </p:nvGraphicFramePr>
        <p:xfrm>
          <a:off x="4470127" y="3286347"/>
          <a:ext cx="3923071" cy="175432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05813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C43AC16-B5DE-49B8-8FD9-001CC74B4148}"/>
</file>

<file path=customXml/itemProps2.xml><?xml version="1.0" encoding="utf-8"?>
<ds:datastoreItem xmlns:ds="http://schemas.openxmlformats.org/officeDocument/2006/customXml" ds:itemID="{28DF6B5D-8995-4CD4-97CB-AD5BBAFA1A75}"/>
</file>

<file path=customXml/itemProps3.xml><?xml version="1.0" encoding="utf-8"?>
<ds:datastoreItem xmlns:ds="http://schemas.openxmlformats.org/officeDocument/2006/customXml" ds:itemID="{AB201CB7-3C81-4D63-A21A-197D58E577E4}"/>
</file>

<file path=docProps/app.xml><?xml version="1.0" encoding="utf-8"?>
<Properties xmlns="http://schemas.openxmlformats.org/officeDocument/2006/extended-properties" xmlns:vt="http://schemas.openxmlformats.org/officeDocument/2006/docPropsVTypes">
  <Template>Office Theme</Template>
  <TotalTime>21974</TotalTime>
  <Words>11194</Words>
  <Application>Microsoft Office PowerPoint</Application>
  <PresentationFormat>Ekran Gösterisi (4:3)</PresentationFormat>
  <Paragraphs>1740</Paragraphs>
  <Slides>77</Slides>
  <Notes>77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77</vt:i4>
      </vt:variant>
    </vt:vector>
  </HeadingPairs>
  <TitlesOfParts>
    <vt:vector size="84" baseType="lpstr">
      <vt:lpstr>Arial</vt:lpstr>
      <vt:lpstr>Calibri</vt:lpstr>
      <vt:lpstr>Calibri Light</vt:lpstr>
      <vt:lpstr>Courier New</vt:lpstr>
      <vt:lpstr>Segoe UI</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USBS Ulusal Su Bilgi Sistemi</dc:title>
  <dc:creator>bekir yilmaz</dc:creator>
  <cp:lastModifiedBy>İlker BOZAT</cp:lastModifiedBy>
  <cp:revision>1896</cp:revision>
  <dcterms:created xsi:type="dcterms:W3CDTF">2013-09-11T07:39:08Z</dcterms:created>
  <dcterms:modified xsi:type="dcterms:W3CDTF">2019-01-22T06:36:03Z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0x01010046BFB59621223041ACA26C1625C88120</vt:lpwstr>
  </property>
</Properties>
</file>