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3.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5.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slides/slide5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45.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44.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diagrams/data2.xml" ContentType="application/vnd.openxmlformats-officedocument.drawingml.diagramData+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5.xml" ContentType="application/vnd.openxmlformats-officedocument.presentationml.slide+xml"/>
  <Override PartName="/ppt/slides/slide66.xml" ContentType="application/vnd.openxmlformats-officedocument.presentationml.slide+xml"/>
  <Override PartName="/ppt/slides/slide46.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76.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82.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77.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Slides/notesSlide61.xml" ContentType="application/vnd.openxmlformats-officedocument.presentationml.notesSlide+xml"/>
  <Override PartName="/ppt/slideMasters/slideMaster1.xml" ContentType="application/vnd.openxmlformats-officedocument.presentationml.slideMaster+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2.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7.xml" ContentType="application/vnd.openxmlformats-officedocument.presentationml.notesSlide+xml"/>
  <Override PartName="/ppt/notesSlides/notesSlide73.xml" ContentType="application/vnd.openxmlformats-officedocument.presentationml.notesSlide+xml"/>
  <Override PartName="/ppt/slideLayouts/slideLayout4.xml" ContentType="application/vnd.openxmlformats-officedocument.presentationml.slideLayout+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81.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72.xml" ContentType="application/vnd.openxmlformats-officedocument.presentationml.notesSlide+xml"/>
  <Override PartName="/ppt/notesSlides/notesSlide69.xml" ContentType="application/vnd.openxmlformats-officedocument.presentationml.notesSlide+xml"/>
  <Override PartName="/ppt/notesSlides/notesSlide83.xml" ContentType="application/vnd.openxmlformats-officedocument.presentationml.notesSlide+xml"/>
  <Override PartName="/ppt/slideLayouts/slideLayout1.xml" ContentType="application/vnd.openxmlformats-officedocument.presentationml.slideLayout+xml"/>
  <Override PartName="/ppt/notesSlides/notesSlide79.xml" ContentType="application/vnd.openxmlformats-officedocument.presentationml.notesSlide+xml"/>
  <Override PartName="/ppt/notesSlides/notesSlide70.xml" ContentType="application/vnd.openxmlformats-officedocument.presentationml.notesSlide+xml"/>
  <Override PartName="/ppt/notesSlides/notesSlide82.xml" ContentType="application/vnd.openxmlformats-officedocument.presentationml.notesSlide+xml"/>
  <Override PartName="/ppt/notesSlides/notesSlide80.xml" ContentType="application/vnd.openxmlformats-officedocument.presentationml.notesSlide+xml"/>
  <Override PartName="/ppt/notesSlides/notesSlide71.xml" ContentType="application/vnd.openxmlformats-officedocument.presentationml.notesSlide+xml"/>
  <Override PartName="/ppt/notesSlides/notesSlide68.xml" ContentType="application/vnd.openxmlformats-officedocument.presentationml.notesSlide+xml"/>
  <Override PartName="/ppt/notesSlides/notesSlide5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54.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3.xml" ContentType="application/vnd.openxmlformats-officedocument.presentationml.notesSlide+xml"/>
  <Override PartName="/ppt/notesSlides/notesSlide1.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30.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38.xml" ContentType="application/vnd.openxmlformats-officedocument.presentationml.notesSlide+xml"/>
  <Override PartName="/ppt/notesSlides/notesSlide2.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xml" ContentType="application/vnd.openxmlformats-officedocument.presentationml.notesSlide+xml"/>
  <Override PartName="/ppt/diagrams/layout2.xml" ContentType="application/vnd.openxmlformats-officedocument.drawingml.diagramLayout+xml"/>
  <Override PartName="/ppt/diagrams/layout25.xml" ContentType="application/vnd.openxmlformats-officedocument.drawingml.diagramLayout+xml"/>
  <Override PartName="/ppt/handoutMasters/handoutMaster1.xml" ContentType="application/vnd.openxmlformats-officedocument.presentationml.handoutMaster+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quickStyle11.xml" ContentType="application/vnd.openxmlformats-officedocument.drawingml.diagramStyle+xml"/>
  <Override PartName="/ppt/diagrams/layout11.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rawing14.xml" ContentType="application/vnd.ms-office.drawingml.diagramDrawing+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1.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1.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drawing7.xml" ContentType="application/vnd.ms-office.drawingml.diagramDrawing+xml"/>
  <Override PartName="/ppt/diagrams/colors7.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colors1.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23.xml" ContentType="application/vnd.ms-office.drawingml.diagramDrawing+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quickStyle25.xml" ContentType="application/vnd.openxmlformats-officedocument.drawingml.diagramStyle+xml"/>
  <Override PartName="/ppt/diagrams/colors23.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notesMasters/notesMaster1.xml" ContentType="application/vnd.openxmlformats-officedocument.presentationml.notesMaster+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colors25.xml" ContentType="application/vnd.openxmlformats-officedocument.drawingml.diagramColors+xml"/>
  <Override PartName="/ppt/diagrams/drawing25.xml" ContentType="application/vnd.ms-office.drawingml.diagramDrawing+xml"/>
  <Override PartName="/ppt/theme/theme1.xml" ContentType="application/vnd.openxmlformats-officedocument.theme+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rawing27.xml" ContentType="application/vnd.ms-office.drawingml.diagramDrawing+xml"/>
  <Override PartName="/ppt/diagrams/colors27.xml" ContentType="application/vnd.openxmlformats-officedocument.drawingml.diagramColors+xml"/>
  <Override PartName="/ppt/diagrams/quickStyle27.xml" ContentType="application/vnd.openxmlformats-officedocument.drawingml.diagramStyle+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layout27.xml" ContentType="application/vnd.openxmlformats-officedocument.drawingml.diagramLayout+xml"/>
  <Override PartName="/ppt/diagrams/drawing21.xml" ContentType="application/vnd.ms-office.drawingml.diagramDrawing+xml"/>
  <Override PartName="/ppt/diagrams/layout22.xml" ContentType="application/vnd.openxmlformats-officedocument.drawingml.diagramLayout+xml"/>
  <Override PartName="/ppt/diagrams/quickStyle21.xml" ContentType="application/vnd.openxmlformats-officedocument.drawingml.diagramStyle+xml"/>
  <Override PartName="/ppt/theme/theme3.xml" ContentType="application/vnd.openxmlformats-officedocument.theme+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colors21.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layout19.xml" ContentType="application/vnd.openxmlformats-officedocument.drawingml.diagramLayout+xml"/>
  <Override PartName="/ppt/theme/theme2.xml" ContentType="application/vnd.openxmlformats-officedocument.theme+xml"/>
  <Override PartName="/ppt/diagrams/colors20.xml" ContentType="application/vnd.openxmlformats-officedocument.drawingml.diagramColors+xml"/>
  <Override PartName="/ppt/diagrams/drawing20.xml" ContentType="application/vnd.ms-office.drawingml.diagramDrawing+xml"/>
  <Override PartName="/ppt/diagrams/layout21.xml" ContentType="application/vnd.openxmlformats-officedocument.drawingml.diagramLayout+xml"/>
  <Override PartName="/ppt/diagrams/layout20.xml" ContentType="application/vnd.openxmlformats-officedocument.drawingml.diagramLayout+xml"/>
  <Override PartName="/ppt/diagrams/quickStyle20.xml" ContentType="application/vnd.openxmlformats-officedocument.drawingml.diagramStyle+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57" r:id="rId2"/>
    <p:sldId id="260" r:id="rId3"/>
    <p:sldId id="377" r:id="rId4"/>
    <p:sldId id="261" r:id="rId5"/>
    <p:sldId id="326" r:id="rId6"/>
    <p:sldId id="379" r:id="rId7"/>
    <p:sldId id="378" r:id="rId8"/>
    <p:sldId id="382" r:id="rId9"/>
    <p:sldId id="383" r:id="rId10"/>
    <p:sldId id="384" r:id="rId11"/>
    <p:sldId id="385" r:id="rId12"/>
    <p:sldId id="387" r:id="rId13"/>
    <p:sldId id="381" r:id="rId14"/>
    <p:sldId id="388" r:id="rId15"/>
    <p:sldId id="389" r:id="rId16"/>
    <p:sldId id="390" r:id="rId17"/>
    <p:sldId id="391" r:id="rId18"/>
    <p:sldId id="392" r:id="rId19"/>
    <p:sldId id="393" r:id="rId20"/>
    <p:sldId id="394" r:id="rId21"/>
    <p:sldId id="395" r:id="rId22"/>
    <p:sldId id="363" r:id="rId23"/>
    <p:sldId id="396" r:id="rId24"/>
    <p:sldId id="397" r:id="rId25"/>
    <p:sldId id="398" r:id="rId26"/>
    <p:sldId id="399" r:id="rId27"/>
    <p:sldId id="401" r:id="rId28"/>
    <p:sldId id="402" r:id="rId29"/>
    <p:sldId id="404" r:id="rId30"/>
    <p:sldId id="405" r:id="rId31"/>
    <p:sldId id="403" r:id="rId32"/>
    <p:sldId id="406" r:id="rId33"/>
    <p:sldId id="407" r:id="rId34"/>
    <p:sldId id="409" r:id="rId35"/>
    <p:sldId id="408" r:id="rId36"/>
    <p:sldId id="410" r:id="rId37"/>
    <p:sldId id="411" r:id="rId38"/>
    <p:sldId id="412" r:id="rId39"/>
    <p:sldId id="414" r:id="rId40"/>
    <p:sldId id="415" r:id="rId41"/>
    <p:sldId id="416" r:id="rId42"/>
    <p:sldId id="417" r:id="rId43"/>
    <p:sldId id="418" r:id="rId44"/>
    <p:sldId id="419" r:id="rId45"/>
    <p:sldId id="420" r:id="rId46"/>
    <p:sldId id="421" r:id="rId47"/>
    <p:sldId id="423" r:id="rId48"/>
    <p:sldId id="424" r:id="rId49"/>
    <p:sldId id="327" r:id="rId50"/>
    <p:sldId id="266" r:id="rId51"/>
    <p:sldId id="425" r:id="rId52"/>
    <p:sldId id="427" r:id="rId53"/>
    <p:sldId id="434" r:id="rId54"/>
    <p:sldId id="435" r:id="rId55"/>
    <p:sldId id="436" r:id="rId56"/>
    <p:sldId id="437" r:id="rId57"/>
    <p:sldId id="438" r:id="rId58"/>
    <p:sldId id="439" r:id="rId59"/>
    <p:sldId id="474" r:id="rId60"/>
    <p:sldId id="475" r:id="rId61"/>
    <p:sldId id="440" r:id="rId62"/>
    <p:sldId id="441" r:id="rId63"/>
    <p:sldId id="429" r:id="rId64"/>
    <p:sldId id="430" r:id="rId65"/>
    <p:sldId id="431" r:id="rId66"/>
    <p:sldId id="433" r:id="rId67"/>
    <p:sldId id="442" r:id="rId68"/>
    <p:sldId id="443" r:id="rId69"/>
    <p:sldId id="444" r:id="rId70"/>
    <p:sldId id="445" r:id="rId71"/>
    <p:sldId id="447" r:id="rId72"/>
    <p:sldId id="479" r:id="rId73"/>
    <p:sldId id="446" r:id="rId74"/>
    <p:sldId id="477" r:id="rId75"/>
    <p:sldId id="448" r:id="rId76"/>
    <p:sldId id="449" r:id="rId77"/>
    <p:sldId id="476" r:id="rId78"/>
    <p:sldId id="451" r:id="rId79"/>
    <p:sldId id="450" r:id="rId80"/>
    <p:sldId id="452" r:id="rId81"/>
    <p:sldId id="466" r:id="rId82"/>
    <p:sldId id="467" r:id="rId83"/>
    <p:sldId id="469" r:id="rId84"/>
    <p:sldId id="470" r:id="rId85"/>
    <p:sldId id="471" r:id="rId86"/>
    <p:sldId id="473" r:id="rId87"/>
    <p:sldId id="478" r:id="rId88"/>
  </p:sldIdLst>
  <p:sldSz cx="9144000" cy="6858000" type="screen4x3"/>
  <p:notesSz cx="6797675" cy="987425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7" autoAdjust="0"/>
    <p:restoredTop sz="82624" autoAdjust="0"/>
  </p:normalViewPr>
  <p:slideViewPr>
    <p:cSldViewPr>
      <p:cViewPr varScale="1">
        <p:scale>
          <a:sx n="96" d="100"/>
          <a:sy n="96" d="100"/>
        </p:scale>
        <p:origin x="20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customXml" Target="../customXml/item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D589D-D323-4132-A1B0-4A5260B92600}" type="doc">
      <dgm:prSet loTypeId="urn:microsoft.com/office/officeart/2005/8/layout/process5" loCatId="process" qsTypeId="urn:microsoft.com/office/officeart/2005/8/quickstyle/simple1" qsCatId="simple" csTypeId="urn:microsoft.com/office/officeart/2005/8/colors/colorful1#8" csCatId="colorful" phldr="1"/>
      <dgm:spPr/>
      <dgm:t>
        <a:bodyPr/>
        <a:lstStyle/>
        <a:p>
          <a:endParaRPr lang="tr-TR"/>
        </a:p>
      </dgm:t>
    </dgm:pt>
    <dgm:pt modelId="{B4629096-EC85-437A-B635-0F166BD2A27C}">
      <dgm:prSet phldrT="[Metin]"/>
      <dgm:spPr/>
      <dgm:t>
        <a:bodyPr/>
        <a:lstStyle/>
        <a:p>
          <a:r>
            <a:rPr lang="tr-TR" b="1" dirty="0" smtClean="0"/>
            <a:t>Yeraltı Sularının Kirlenmeye ve Bozulmaya Karşı Korunması Hakkında Yönetmelik</a:t>
          </a:r>
          <a:endParaRPr lang="tr-TR" b="1" dirty="0"/>
        </a:p>
      </dgm:t>
    </dgm:pt>
    <dgm:pt modelId="{1316FBD3-8B72-4848-8241-1D6D1F449349}" type="parTrans" cxnId="{7075A1FD-C289-4D13-A350-908EA7E01B6A}">
      <dgm:prSet/>
      <dgm:spPr/>
      <dgm:t>
        <a:bodyPr/>
        <a:lstStyle/>
        <a:p>
          <a:endParaRPr lang="tr-TR"/>
        </a:p>
      </dgm:t>
    </dgm:pt>
    <dgm:pt modelId="{15F46F98-DBDB-4D64-96B3-D511A3E4AB50}" type="sibTrans" cxnId="{7075A1FD-C289-4D13-A350-908EA7E01B6A}">
      <dgm:prSet/>
      <dgm:spPr/>
      <dgm:t>
        <a:bodyPr/>
        <a:lstStyle/>
        <a:p>
          <a:endParaRPr lang="tr-TR"/>
        </a:p>
      </dgm:t>
    </dgm:pt>
    <dgm:pt modelId="{1DF163AB-A956-4A1B-9F88-27041ED463F0}">
      <dgm:prSet phldrT="[Metin]"/>
      <dgm:spPr>
        <a:solidFill>
          <a:schemeClr val="accent3"/>
        </a:solidFill>
      </dgm:spPr>
      <dgm:t>
        <a:bodyPr/>
        <a:lstStyle/>
        <a:p>
          <a:r>
            <a:rPr lang="tr-TR" b="1" dirty="0" smtClean="0"/>
            <a:t>SÇD  ve YSD</a:t>
          </a:r>
          <a:endParaRPr lang="tr-TR" b="1" dirty="0"/>
        </a:p>
      </dgm:t>
    </dgm:pt>
    <dgm:pt modelId="{1A01C330-8A9A-4CD2-B246-1AE353EDE93E}" type="parTrans" cxnId="{120E2B8F-E1E8-4655-AA7E-D8F837D96573}">
      <dgm:prSet/>
      <dgm:spPr/>
      <dgm:t>
        <a:bodyPr/>
        <a:lstStyle/>
        <a:p>
          <a:endParaRPr lang="tr-TR"/>
        </a:p>
      </dgm:t>
    </dgm:pt>
    <dgm:pt modelId="{CDD5D1CE-38BA-4B52-AB3B-7A74144EC921}" type="sibTrans" cxnId="{120E2B8F-E1E8-4655-AA7E-D8F837D96573}">
      <dgm:prSet/>
      <dgm:spPr>
        <a:solidFill>
          <a:schemeClr val="accent3"/>
        </a:solidFill>
      </dgm:spPr>
      <dgm:t>
        <a:bodyPr/>
        <a:lstStyle/>
        <a:p>
          <a:endParaRPr lang="tr-TR"/>
        </a:p>
      </dgm:t>
    </dgm:pt>
    <dgm:pt modelId="{62865B79-C60D-4E58-A0F7-8A24E549C4D1}">
      <dgm:prSet phldrT="[Metin]"/>
      <dgm:spPr>
        <a:solidFill>
          <a:schemeClr val="accent6"/>
        </a:solidFill>
      </dgm:spPr>
      <dgm:t>
        <a:bodyPr/>
        <a:lstStyle/>
        <a:p>
          <a:r>
            <a:rPr lang="tr-TR" b="1" dirty="0" smtClean="0"/>
            <a:t>Rehber Dokümanlar, Teknik Raporlar, Ara Raporlar</a:t>
          </a:r>
          <a:endParaRPr lang="tr-TR" b="1" dirty="0"/>
        </a:p>
      </dgm:t>
    </dgm:pt>
    <dgm:pt modelId="{02443744-6F6E-40DB-9DD3-AF5ACA3D1F1D}" type="parTrans" cxnId="{6079D666-03C5-4AFA-A73B-C9FEF7EC7444}">
      <dgm:prSet/>
      <dgm:spPr/>
      <dgm:t>
        <a:bodyPr/>
        <a:lstStyle/>
        <a:p>
          <a:endParaRPr lang="tr-TR"/>
        </a:p>
      </dgm:t>
    </dgm:pt>
    <dgm:pt modelId="{62A4228E-6225-424F-BC18-D90F1AD39BB3}" type="sibTrans" cxnId="{6079D666-03C5-4AFA-A73B-C9FEF7EC7444}">
      <dgm:prSet/>
      <dgm:spPr>
        <a:solidFill>
          <a:schemeClr val="accent6"/>
        </a:solidFill>
      </dgm:spPr>
      <dgm:t>
        <a:bodyPr/>
        <a:lstStyle/>
        <a:p>
          <a:endParaRPr lang="tr-TR"/>
        </a:p>
      </dgm:t>
    </dgm:pt>
    <dgm:pt modelId="{9DC73788-351F-469A-B2F0-38076FE6CC8D}">
      <dgm:prSet phldrT="[Metin]"/>
      <dgm:spPr>
        <a:solidFill>
          <a:schemeClr val="accent6"/>
        </a:solidFill>
      </dgm:spPr>
      <dgm:t>
        <a:bodyPr/>
        <a:lstStyle/>
        <a:p>
          <a:r>
            <a:rPr lang="tr-TR" b="1" dirty="0" smtClean="0"/>
            <a:t>BRIDGE Projesi</a:t>
          </a:r>
          <a:endParaRPr lang="tr-TR" b="1" dirty="0"/>
        </a:p>
      </dgm:t>
    </dgm:pt>
    <dgm:pt modelId="{10517BC0-3544-4993-A6EF-B26A735ACB62}" type="parTrans" cxnId="{B48629FC-086F-407E-9A60-65274BF307A3}">
      <dgm:prSet/>
      <dgm:spPr/>
      <dgm:t>
        <a:bodyPr/>
        <a:lstStyle/>
        <a:p>
          <a:endParaRPr lang="tr-TR"/>
        </a:p>
      </dgm:t>
    </dgm:pt>
    <dgm:pt modelId="{8B2077CE-E473-4756-8E36-47EEE8327002}" type="sibTrans" cxnId="{B48629FC-086F-407E-9A60-65274BF307A3}">
      <dgm:prSet/>
      <dgm:spPr>
        <a:solidFill>
          <a:schemeClr val="accent6"/>
        </a:solidFill>
      </dgm:spPr>
      <dgm:t>
        <a:bodyPr/>
        <a:lstStyle/>
        <a:p>
          <a:endParaRPr lang="tr-TR"/>
        </a:p>
      </dgm:t>
    </dgm:pt>
    <dgm:pt modelId="{F35BE58F-1246-43B0-92FB-AC91D8143097}">
      <dgm:prSet/>
      <dgm:spPr/>
      <dgm:t>
        <a:bodyPr/>
        <a:lstStyle/>
        <a:p>
          <a:r>
            <a:rPr lang="tr-TR" dirty="0" smtClean="0"/>
            <a:t>Önemli otoritelerin çalışmaları (</a:t>
          </a:r>
          <a:r>
            <a:rPr lang="tr-TR" dirty="0" err="1" smtClean="0"/>
            <a:t>Shand</a:t>
          </a:r>
          <a:r>
            <a:rPr lang="tr-TR" dirty="0" smtClean="0"/>
            <a:t>, </a:t>
          </a:r>
          <a:r>
            <a:rPr lang="tr-TR" dirty="0" err="1" smtClean="0"/>
            <a:t>Marandi</a:t>
          </a:r>
          <a:r>
            <a:rPr lang="tr-TR" dirty="0" smtClean="0"/>
            <a:t>, </a:t>
          </a:r>
          <a:r>
            <a:rPr lang="tr-TR" dirty="0" err="1" smtClean="0"/>
            <a:t>Schiedleder</a:t>
          </a:r>
          <a:r>
            <a:rPr lang="tr-TR" dirty="0" smtClean="0"/>
            <a:t>, </a:t>
          </a:r>
          <a:r>
            <a:rPr lang="tr-TR" dirty="0" err="1" smtClean="0"/>
            <a:t>Edmunds</a:t>
          </a:r>
          <a:r>
            <a:rPr lang="tr-TR" dirty="0" smtClean="0"/>
            <a:t> vs.)</a:t>
          </a:r>
          <a:endParaRPr lang="tr-TR" dirty="0"/>
        </a:p>
      </dgm:t>
    </dgm:pt>
    <dgm:pt modelId="{1BFB3406-31E4-495C-868F-CDCD31C5EFF9}" type="parTrans" cxnId="{09CEF00F-9CEC-4322-BADD-13308A6F1C11}">
      <dgm:prSet/>
      <dgm:spPr/>
      <dgm:t>
        <a:bodyPr/>
        <a:lstStyle/>
        <a:p>
          <a:endParaRPr lang="tr-TR"/>
        </a:p>
      </dgm:t>
    </dgm:pt>
    <dgm:pt modelId="{2EDFD44A-AF98-4B59-B340-F37B1FDE1803}" type="sibTrans" cxnId="{09CEF00F-9CEC-4322-BADD-13308A6F1C11}">
      <dgm:prSet/>
      <dgm:spPr/>
      <dgm:t>
        <a:bodyPr/>
        <a:lstStyle/>
        <a:p>
          <a:endParaRPr lang="tr-TR"/>
        </a:p>
      </dgm:t>
    </dgm:pt>
    <dgm:pt modelId="{1F935591-3592-4B0E-B85F-59DFD8C59F78}" type="pres">
      <dgm:prSet presAssocID="{86BD589D-D323-4132-A1B0-4A5260B92600}" presName="diagram" presStyleCnt="0">
        <dgm:presLayoutVars>
          <dgm:dir/>
          <dgm:resizeHandles val="exact"/>
        </dgm:presLayoutVars>
      </dgm:prSet>
      <dgm:spPr/>
      <dgm:t>
        <a:bodyPr/>
        <a:lstStyle/>
        <a:p>
          <a:endParaRPr lang="tr-TR"/>
        </a:p>
      </dgm:t>
    </dgm:pt>
    <dgm:pt modelId="{B083C2DB-8AC5-4E54-B7BD-634E7536FDFA}" type="pres">
      <dgm:prSet presAssocID="{B4629096-EC85-437A-B635-0F166BD2A27C}" presName="node" presStyleLbl="node1" presStyleIdx="0" presStyleCnt="5" custScaleX="112847" custScaleY="156393" custLinFactNeighborX="-18752" custLinFactNeighborY="-3993">
        <dgm:presLayoutVars>
          <dgm:bulletEnabled val="1"/>
        </dgm:presLayoutVars>
      </dgm:prSet>
      <dgm:spPr/>
      <dgm:t>
        <a:bodyPr/>
        <a:lstStyle/>
        <a:p>
          <a:endParaRPr lang="tr-TR"/>
        </a:p>
      </dgm:t>
    </dgm:pt>
    <dgm:pt modelId="{DE7E0EE4-A676-499F-BBDD-E7A46CFAF643}" type="pres">
      <dgm:prSet presAssocID="{15F46F98-DBDB-4D64-96B3-D511A3E4AB50}" presName="sibTrans" presStyleLbl="sibTrans2D1" presStyleIdx="0" presStyleCnt="4"/>
      <dgm:spPr>
        <a:prstGeom prst="rightArrow">
          <a:avLst/>
        </a:prstGeom>
      </dgm:spPr>
      <dgm:t>
        <a:bodyPr/>
        <a:lstStyle/>
        <a:p>
          <a:endParaRPr lang="tr-TR"/>
        </a:p>
      </dgm:t>
    </dgm:pt>
    <dgm:pt modelId="{B7B9E77E-FD82-499E-A728-4BE99A287DB3}" type="pres">
      <dgm:prSet presAssocID="{15F46F98-DBDB-4D64-96B3-D511A3E4AB50}" presName="connectorText" presStyleLbl="sibTrans2D1" presStyleIdx="0" presStyleCnt="4"/>
      <dgm:spPr/>
      <dgm:t>
        <a:bodyPr/>
        <a:lstStyle/>
        <a:p>
          <a:endParaRPr lang="tr-TR"/>
        </a:p>
      </dgm:t>
    </dgm:pt>
    <dgm:pt modelId="{7CF8BABB-2D35-42DA-B8E9-290D7611E7B1}" type="pres">
      <dgm:prSet presAssocID="{1DF163AB-A956-4A1B-9F88-27041ED463F0}" presName="node" presStyleLbl="node1" presStyleIdx="1" presStyleCnt="5" custScaleX="106657" custScaleY="156648" custLinFactNeighborX="-8451" custLinFactNeighborY="-2283">
        <dgm:presLayoutVars>
          <dgm:bulletEnabled val="1"/>
        </dgm:presLayoutVars>
      </dgm:prSet>
      <dgm:spPr/>
      <dgm:t>
        <a:bodyPr/>
        <a:lstStyle/>
        <a:p>
          <a:endParaRPr lang="tr-TR"/>
        </a:p>
      </dgm:t>
    </dgm:pt>
    <dgm:pt modelId="{111D9831-A25A-4089-BD52-36938A1BC21F}" type="pres">
      <dgm:prSet presAssocID="{CDD5D1CE-38BA-4B52-AB3B-7A74144EC921}" presName="sibTrans" presStyleLbl="sibTrans2D1" presStyleIdx="1" presStyleCnt="4" custAng="6028" custScaleX="78549" custScaleY="106638"/>
      <dgm:spPr/>
      <dgm:t>
        <a:bodyPr/>
        <a:lstStyle/>
        <a:p>
          <a:endParaRPr lang="tr-TR"/>
        </a:p>
      </dgm:t>
    </dgm:pt>
    <dgm:pt modelId="{D78C30AF-63A1-4786-AA62-2874EB45220C}" type="pres">
      <dgm:prSet presAssocID="{CDD5D1CE-38BA-4B52-AB3B-7A74144EC921}" presName="connectorText" presStyleLbl="sibTrans2D1" presStyleIdx="1" presStyleCnt="4"/>
      <dgm:spPr/>
      <dgm:t>
        <a:bodyPr/>
        <a:lstStyle/>
        <a:p>
          <a:endParaRPr lang="tr-TR"/>
        </a:p>
      </dgm:t>
    </dgm:pt>
    <dgm:pt modelId="{F0E21F7B-353A-49AE-B859-929B45E96974}" type="pres">
      <dgm:prSet presAssocID="{62865B79-C60D-4E58-A0F7-8A24E549C4D1}" presName="node" presStyleLbl="node1" presStyleIdx="2" presStyleCnt="5" custScaleX="116378" custScaleY="188187">
        <dgm:presLayoutVars>
          <dgm:bulletEnabled val="1"/>
        </dgm:presLayoutVars>
      </dgm:prSet>
      <dgm:spPr/>
      <dgm:t>
        <a:bodyPr/>
        <a:lstStyle/>
        <a:p>
          <a:endParaRPr lang="tr-TR"/>
        </a:p>
      </dgm:t>
    </dgm:pt>
    <dgm:pt modelId="{A56E7C7D-3552-4814-9152-8870EABF568B}" type="pres">
      <dgm:prSet presAssocID="{62A4228E-6225-424F-BC18-D90F1AD39BB3}" presName="sibTrans" presStyleLbl="sibTrans2D1" presStyleIdx="2" presStyleCnt="4" custAng="2617484" custScaleX="100502" custScaleY="107762" custLinFactX="100000" custLinFactNeighborX="167388" custLinFactNeighborY="7471"/>
      <dgm:spPr>
        <a:prstGeom prst="mathPlus">
          <a:avLst/>
        </a:prstGeom>
      </dgm:spPr>
      <dgm:t>
        <a:bodyPr/>
        <a:lstStyle/>
        <a:p>
          <a:endParaRPr lang="tr-TR"/>
        </a:p>
      </dgm:t>
    </dgm:pt>
    <dgm:pt modelId="{93DD597B-F38F-4B4F-95AD-DD29C1B32B1C}" type="pres">
      <dgm:prSet presAssocID="{62A4228E-6225-424F-BC18-D90F1AD39BB3}" presName="connectorText" presStyleLbl="sibTrans2D1" presStyleIdx="2" presStyleCnt="4"/>
      <dgm:spPr/>
      <dgm:t>
        <a:bodyPr/>
        <a:lstStyle/>
        <a:p>
          <a:endParaRPr lang="tr-TR"/>
        </a:p>
      </dgm:t>
    </dgm:pt>
    <dgm:pt modelId="{77349D60-DA21-4962-98CE-3781BD026AD5}" type="pres">
      <dgm:prSet presAssocID="{9DC73788-351F-469A-B2F0-38076FE6CC8D}" presName="node" presStyleLbl="node1" presStyleIdx="3" presStyleCnt="5" custScaleX="127140" custScaleY="186401" custLinFactX="-54840" custLinFactNeighborX="-100000" custLinFactNeighborY="-2659">
        <dgm:presLayoutVars>
          <dgm:bulletEnabled val="1"/>
        </dgm:presLayoutVars>
      </dgm:prSet>
      <dgm:spPr/>
      <dgm:t>
        <a:bodyPr/>
        <a:lstStyle/>
        <a:p>
          <a:endParaRPr lang="tr-TR"/>
        </a:p>
      </dgm:t>
    </dgm:pt>
    <dgm:pt modelId="{20219E5C-7145-490C-9CAA-35A02B7EA0F8}" type="pres">
      <dgm:prSet presAssocID="{8B2077CE-E473-4756-8E36-47EEE8327002}" presName="sibTrans" presStyleLbl="sibTrans2D1" presStyleIdx="3" presStyleCnt="4" custScaleX="124319" custScaleY="120933" custLinFactNeighborX="12422" custLinFactNeighborY="2058"/>
      <dgm:spPr>
        <a:prstGeom prst="mathPlus">
          <a:avLst/>
        </a:prstGeom>
      </dgm:spPr>
      <dgm:t>
        <a:bodyPr/>
        <a:lstStyle/>
        <a:p>
          <a:endParaRPr lang="tr-TR"/>
        </a:p>
      </dgm:t>
    </dgm:pt>
    <dgm:pt modelId="{780EDC5D-80C6-429A-B205-700D382C57D8}" type="pres">
      <dgm:prSet presAssocID="{8B2077CE-E473-4756-8E36-47EEE8327002}" presName="connectorText" presStyleLbl="sibTrans2D1" presStyleIdx="3" presStyleCnt="4"/>
      <dgm:spPr/>
      <dgm:t>
        <a:bodyPr/>
        <a:lstStyle/>
        <a:p>
          <a:endParaRPr lang="tr-TR"/>
        </a:p>
      </dgm:t>
    </dgm:pt>
    <dgm:pt modelId="{D72FF6BC-4E3B-48DE-B4C4-08E6C85EF1EE}" type="pres">
      <dgm:prSet presAssocID="{F35BE58F-1246-43B0-92FB-AC91D8143097}" presName="node" presStyleLbl="node1" presStyleIdx="4" presStyleCnt="5" custScaleY="186825" custLinFactX="60787" custLinFactNeighborX="100000" custLinFactNeighborY="-2447">
        <dgm:presLayoutVars>
          <dgm:bulletEnabled val="1"/>
        </dgm:presLayoutVars>
      </dgm:prSet>
      <dgm:spPr/>
      <dgm:t>
        <a:bodyPr/>
        <a:lstStyle/>
        <a:p>
          <a:endParaRPr lang="tr-TR"/>
        </a:p>
      </dgm:t>
    </dgm:pt>
  </dgm:ptLst>
  <dgm:cxnLst>
    <dgm:cxn modelId="{5FFE2E33-3406-4684-A9C7-BE532166F490}" type="presOf" srcId="{B4629096-EC85-437A-B635-0F166BD2A27C}" destId="{B083C2DB-8AC5-4E54-B7BD-634E7536FDFA}" srcOrd="0" destOrd="0" presId="urn:microsoft.com/office/officeart/2005/8/layout/process5"/>
    <dgm:cxn modelId="{AF2022DF-961E-48A0-AACB-0D485B479335}" type="presOf" srcId="{62A4228E-6225-424F-BC18-D90F1AD39BB3}" destId="{93DD597B-F38F-4B4F-95AD-DD29C1B32B1C}" srcOrd="1" destOrd="0" presId="urn:microsoft.com/office/officeart/2005/8/layout/process5"/>
    <dgm:cxn modelId="{2B2F159C-A891-4BF5-982E-D3CA265E229C}" type="presOf" srcId="{CDD5D1CE-38BA-4B52-AB3B-7A74144EC921}" destId="{111D9831-A25A-4089-BD52-36938A1BC21F}" srcOrd="0" destOrd="0" presId="urn:microsoft.com/office/officeart/2005/8/layout/process5"/>
    <dgm:cxn modelId="{3DF3A1B8-413E-4901-B434-A18F042B6F0D}" type="presOf" srcId="{62A4228E-6225-424F-BC18-D90F1AD39BB3}" destId="{A56E7C7D-3552-4814-9152-8870EABF568B}" srcOrd="0" destOrd="0" presId="urn:microsoft.com/office/officeart/2005/8/layout/process5"/>
    <dgm:cxn modelId="{F98B1E24-D322-43C3-9576-9A387ECD67B5}" type="presOf" srcId="{CDD5D1CE-38BA-4B52-AB3B-7A74144EC921}" destId="{D78C30AF-63A1-4786-AA62-2874EB45220C}" srcOrd="1" destOrd="0" presId="urn:microsoft.com/office/officeart/2005/8/layout/process5"/>
    <dgm:cxn modelId="{1A73794F-C3A3-4365-AEB2-9449496F8D1B}" type="presOf" srcId="{8B2077CE-E473-4756-8E36-47EEE8327002}" destId="{20219E5C-7145-490C-9CAA-35A02B7EA0F8}" srcOrd="0" destOrd="0" presId="urn:microsoft.com/office/officeart/2005/8/layout/process5"/>
    <dgm:cxn modelId="{217AB7EC-9D41-4B37-8207-BB302D1314C5}" type="presOf" srcId="{1DF163AB-A956-4A1B-9F88-27041ED463F0}" destId="{7CF8BABB-2D35-42DA-B8E9-290D7611E7B1}" srcOrd="0" destOrd="0" presId="urn:microsoft.com/office/officeart/2005/8/layout/process5"/>
    <dgm:cxn modelId="{95DF5B12-DF75-4130-A76C-77DD584F6808}" type="presOf" srcId="{15F46F98-DBDB-4D64-96B3-D511A3E4AB50}" destId="{DE7E0EE4-A676-499F-BBDD-E7A46CFAF643}" srcOrd="0" destOrd="0" presId="urn:microsoft.com/office/officeart/2005/8/layout/process5"/>
    <dgm:cxn modelId="{120E2B8F-E1E8-4655-AA7E-D8F837D96573}" srcId="{86BD589D-D323-4132-A1B0-4A5260B92600}" destId="{1DF163AB-A956-4A1B-9F88-27041ED463F0}" srcOrd="1" destOrd="0" parTransId="{1A01C330-8A9A-4CD2-B246-1AE353EDE93E}" sibTransId="{CDD5D1CE-38BA-4B52-AB3B-7A74144EC921}"/>
    <dgm:cxn modelId="{7075A1FD-C289-4D13-A350-908EA7E01B6A}" srcId="{86BD589D-D323-4132-A1B0-4A5260B92600}" destId="{B4629096-EC85-437A-B635-0F166BD2A27C}" srcOrd="0" destOrd="0" parTransId="{1316FBD3-8B72-4848-8241-1D6D1F449349}" sibTransId="{15F46F98-DBDB-4D64-96B3-D511A3E4AB50}"/>
    <dgm:cxn modelId="{70C32B39-3ED2-44F0-9E93-07B5A4456567}" type="presOf" srcId="{15F46F98-DBDB-4D64-96B3-D511A3E4AB50}" destId="{B7B9E77E-FD82-499E-A728-4BE99A287DB3}" srcOrd="1" destOrd="0" presId="urn:microsoft.com/office/officeart/2005/8/layout/process5"/>
    <dgm:cxn modelId="{7EF1615D-4C44-4A27-806E-B49475C8A445}" type="presOf" srcId="{86BD589D-D323-4132-A1B0-4A5260B92600}" destId="{1F935591-3592-4B0E-B85F-59DFD8C59F78}" srcOrd="0" destOrd="0" presId="urn:microsoft.com/office/officeart/2005/8/layout/process5"/>
    <dgm:cxn modelId="{77D16B63-3393-4E7A-A653-9836AAF778E9}" type="presOf" srcId="{8B2077CE-E473-4756-8E36-47EEE8327002}" destId="{780EDC5D-80C6-429A-B205-700D382C57D8}" srcOrd="1" destOrd="0" presId="urn:microsoft.com/office/officeart/2005/8/layout/process5"/>
    <dgm:cxn modelId="{09CEF00F-9CEC-4322-BADD-13308A6F1C11}" srcId="{86BD589D-D323-4132-A1B0-4A5260B92600}" destId="{F35BE58F-1246-43B0-92FB-AC91D8143097}" srcOrd="4" destOrd="0" parTransId="{1BFB3406-31E4-495C-868F-CDCD31C5EFF9}" sibTransId="{2EDFD44A-AF98-4B59-B340-F37B1FDE1803}"/>
    <dgm:cxn modelId="{D62EAB09-6A2E-4135-A08F-E5B037D2D102}" type="presOf" srcId="{9DC73788-351F-469A-B2F0-38076FE6CC8D}" destId="{77349D60-DA21-4962-98CE-3781BD026AD5}" srcOrd="0" destOrd="0" presId="urn:microsoft.com/office/officeart/2005/8/layout/process5"/>
    <dgm:cxn modelId="{6079D666-03C5-4AFA-A73B-C9FEF7EC7444}" srcId="{86BD589D-D323-4132-A1B0-4A5260B92600}" destId="{62865B79-C60D-4E58-A0F7-8A24E549C4D1}" srcOrd="2" destOrd="0" parTransId="{02443744-6F6E-40DB-9DD3-AF5ACA3D1F1D}" sibTransId="{62A4228E-6225-424F-BC18-D90F1AD39BB3}"/>
    <dgm:cxn modelId="{B48629FC-086F-407E-9A60-65274BF307A3}" srcId="{86BD589D-D323-4132-A1B0-4A5260B92600}" destId="{9DC73788-351F-469A-B2F0-38076FE6CC8D}" srcOrd="3" destOrd="0" parTransId="{10517BC0-3544-4993-A6EF-B26A735ACB62}" sibTransId="{8B2077CE-E473-4756-8E36-47EEE8327002}"/>
    <dgm:cxn modelId="{820EBBEE-FC22-4FF9-9234-4850B30BA845}" type="presOf" srcId="{F35BE58F-1246-43B0-92FB-AC91D8143097}" destId="{D72FF6BC-4E3B-48DE-B4C4-08E6C85EF1EE}" srcOrd="0" destOrd="0" presId="urn:microsoft.com/office/officeart/2005/8/layout/process5"/>
    <dgm:cxn modelId="{BBB0C211-3784-4B3D-85F3-F1D2350AF1C2}" type="presOf" srcId="{62865B79-C60D-4E58-A0F7-8A24E549C4D1}" destId="{F0E21F7B-353A-49AE-B859-929B45E96974}" srcOrd="0" destOrd="0" presId="urn:microsoft.com/office/officeart/2005/8/layout/process5"/>
    <dgm:cxn modelId="{A728D11F-699A-4166-BE4D-24FD67BD3EC9}" type="presParOf" srcId="{1F935591-3592-4B0E-B85F-59DFD8C59F78}" destId="{B083C2DB-8AC5-4E54-B7BD-634E7536FDFA}" srcOrd="0" destOrd="0" presId="urn:microsoft.com/office/officeart/2005/8/layout/process5"/>
    <dgm:cxn modelId="{4CE50E3A-3821-4FEA-A7A7-B9FF11163554}" type="presParOf" srcId="{1F935591-3592-4B0E-B85F-59DFD8C59F78}" destId="{DE7E0EE4-A676-499F-BBDD-E7A46CFAF643}" srcOrd="1" destOrd="0" presId="urn:microsoft.com/office/officeart/2005/8/layout/process5"/>
    <dgm:cxn modelId="{D4147130-75B2-43BE-B000-A0DD87733653}" type="presParOf" srcId="{DE7E0EE4-A676-499F-BBDD-E7A46CFAF643}" destId="{B7B9E77E-FD82-499E-A728-4BE99A287DB3}" srcOrd="0" destOrd="0" presId="urn:microsoft.com/office/officeart/2005/8/layout/process5"/>
    <dgm:cxn modelId="{557D60F6-C4F0-4238-89D8-190D6CAEE483}" type="presParOf" srcId="{1F935591-3592-4B0E-B85F-59DFD8C59F78}" destId="{7CF8BABB-2D35-42DA-B8E9-290D7611E7B1}" srcOrd="2" destOrd="0" presId="urn:microsoft.com/office/officeart/2005/8/layout/process5"/>
    <dgm:cxn modelId="{02EBE185-2149-44F3-B773-C1DDF74E1FA2}" type="presParOf" srcId="{1F935591-3592-4B0E-B85F-59DFD8C59F78}" destId="{111D9831-A25A-4089-BD52-36938A1BC21F}" srcOrd="3" destOrd="0" presId="urn:microsoft.com/office/officeart/2005/8/layout/process5"/>
    <dgm:cxn modelId="{AB40733B-9E19-4B66-AAEA-B4E9DC1AFB02}" type="presParOf" srcId="{111D9831-A25A-4089-BD52-36938A1BC21F}" destId="{D78C30AF-63A1-4786-AA62-2874EB45220C}" srcOrd="0" destOrd="0" presId="urn:microsoft.com/office/officeart/2005/8/layout/process5"/>
    <dgm:cxn modelId="{1DC713E7-F028-4D73-96E9-DFD49CD0904A}" type="presParOf" srcId="{1F935591-3592-4B0E-B85F-59DFD8C59F78}" destId="{F0E21F7B-353A-49AE-B859-929B45E96974}" srcOrd="4" destOrd="0" presId="urn:microsoft.com/office/officeart/2005/8/layout/process5"/>
    <dgm:cxn modelId="{9A73C3FA-CF47-485B-8A06-362EAEE3DDE4}" type="presParOf" srcId="{1F935591-3592-4B0E-B85F-59DFD8C59F78}" destId="{A56E7C7D-3552-4814-9152-8870EABF568B}" srcOrd="5" destOrd="0" presId="urn:microsoft.com/office/officeart/2005/8/layout/process5"/>
    <dgm:cxn modelId="{03CC5433-018A-4652-B423-71C7F65AB3B0}" type="presParOf" srcId="{A56E7C7D-3552-4814-9152-8870EABF568B}" destId="{93DD597B-F38F-4B4F-95AD-DD29C1B32B1C}" srcOrd="0" destOrd="0" presId="urn:microsoft.com/office/officeart/2005/8/layout/process5"/>
    <dgm:cxn modelId="{E0B14CD3-71E6-4B96-8A52-D04CAEC9144E}" type="presParOf" srcId="{1F935591-3592-4B0E-B85F-59DFD8C59F78}" destId="{77349D60-DA21-4962-98CE-3781BD026AD5}" srcOrd="6" destOrd="0" presId="urn:microsoft.com/office/officeart/2005/8/layout/process5"/>
    <dgm:cxn modelId="{6F3422DB-7FE4-4C91-98B9-EF752D50197D}" type="presParOf" srcId="{1F935591-3592-4B0E-B85F-59DFD8C59F78}" destId="{20219E5C-7145-490C-9CAA-35A02B7EA0F8}" srcOrd="7" destOrd="0" presId="urn:microsoft.com/office/officeart/2005/8/layout/process5"/>
    <dgm:cxn modelId="{5EFA03DD-177C-446A-81C8-DA10B48F0BD2}" type="presParOf" srcId="{20219E5C-7145-490C-9CAA-35A02B7EA0F8}" destId="{780EDC5D-80C6-429A-B205-700D382C57D8}" srcOrd="0" destOrd="0" presId="urn:microsoft.com/office/officeart/2005/8/layout/process5"/>
    <dgm:cxn modelId="{16F181B7-C23C-4DE6-88D1-0E4B9719319C}" type="presParOf" srcId="{1F935591-3592-4B0E-B85F-59DFD8C59F78}" destId="{D72FF6BC-4E3B-48DE-B4C4-08E6C85EF1EE}"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036576-485E-4842-BEC3-005B84787D28}" type="doc">
      <dgm:prSet loTypeId="urn:microsoft.com/office/officeart/2005/8/layout/arrow2" loCatId="process" qsTypeId="urn:microsoft.com/office/officeart/2005/8/quickstyle/simple5" qsCatId="simple" csTypeId="urn:microsoft.com/office/officeart/2005/8/colors/colorful1#2" csCatId="colorful" phldr="1"/>
      <dgm:spPr/>
    </dgm:pt>
    <dgm:pt modelId="{10851215-CE76-4780-869E-BEF5CB54CE09}">
      <dgm:prSet phldrT="[Text]"/>
      <dgm:spPr/>
      <dgm:t>
        <a:bodyPr/>
        <a:lstStyle/>
        <a:p>
          <a:r>
            <a:rPr lang="tr-TR" b="1" dirty="0" smtClean="0">
              <a:solidFill>
                <a:srgbClr val="FF0000"/>
              </a:solidFill>
            </a:rPr>
            <a:t>Yeraltı suyu</a:t>
          </a:r>
          <a:r>
            <a:rPr lang="tr-TR" dirty="0" smtClean="0"/>
            <a:t>: </a:t>
          </a:r>
          <a:r>
            <a:rPr lang="tr-TR" dirty="0" smtClean="0">
              <a:solidFill>
                <a:srgbClr val="0000FF"/>
              </a:solidFill>
            </a:rPr>
            <a:t>Yeraltında doygun </a:t>
          </a:r>
          <a:r>
            <a:rPr lang="tr-TR" dirty="0" err="1" smtClean="0">
              <a:solidFill>
                <a:srgbClr val="0000FF"/>
              </a:solidFill>
            </a:rPr>
            <a:t>zonda</a:t>
          </a:r>
          <a:r>
            <a:rPr lang="tr-TR" dirty="0" smtClean="0">
              <a:solidFill>
                <a:srgbClr val="0000FF"/>
              </a:solidFill>
            </a:rPr>
            <a:t> bulunan tüm sular</a:t>
          </a:r>
          <a:endParaRPr lang="tr-TR" dirty="0">
            <a:solidFill>
              <a:srgbClr val="0000FF"/>
            </a:solidFill>
          </a:endParaRPr>
        </a:p>
      </dgm:t>
    </dgm:pt>
    <dgm:pt modelId="{3C1DF62E-4081-47AB-BE0C-5ED7B8464448}" type="parTrans" cxnId="{3BF90851-DF9E-4C76-9BBF-8A7FAD38E606}">
      <dgm:prSet/>
      <dgm:spPr/>
      <dgm:t>
        <a:bodyPr/>
        <a:lstStyle/>
        <a:p>
          <a:endParaRPr lang="tr-TR"/>
        </a:p>
      </dgm:t>
    </dgm:pt>
    <dgm:pt modelId="{B1C9147A-80E2-436B-898C-4654F5E17873}" type="sibTrans" cxnId="{3BF90851-DF9E-4C76-9BBF-8A7FAD38E606}">
      <dgm:prSet/>
      <dgm:spPr/>
      <dgm:t>
        <a:bodyPr/>
        <a:lstStyle/>
        <a:p>
          <a:endParaRPr lang="tr-TR"/>
        </a:p>
      </dgm:t>
    </dgm:pt>
    <dgm:pt modelId="{ED610DA8-639A-463B-867E-BBED8712FE0C}">
      <dgm:prSet phldrT="[Text]"/>
      <dgm:spPr/>
      <dgm:t>
        <a:bodyPr/>
        <a:lstStyle/>
        <a:p>
          <a:pPr algn="just"/>
          <a:r>
            <a:rPr lang="tr-TR" b="1" u="none" dirty="0" err="1" smtClean="0">
              <a:solidFill>
                <a:srgbClr val="FF0000"/>
              </a:solidFill>
            </a:rPr>
            <a:t>Akifer</a:t>
          </a:r>
          <a:r>
            <a:rPr lang="tr-TR" dirty="0" smtClean="0"/>
            <a:t>: </a:t>
          </a:r>
          <a:r>
            <a:rPr lang="tr-TR" b="0" u="sng" dirty="0" smtClean="0">
              <a:solidFill>
                <a:srgbClr val="0000FF"/>
              </a:solidFill>
            </a:rPr>
            <a:t>Yeterli miktarda yeraltı suyu akışı</a:t>
          </a:r>
          <a:r>
            <a:rPr lang="tr-TR" b="0" dirty="0" smtClean="0">
              <a:solidFill>
                <a:srgbClr val="0000FF"/>
              </a:solidFill>
            </a:rPr>
            <a:t>na ya da içerdiği yeraltı suyunun </a:t>
          </a:r>
          <a:r>
            <a:rPr lang="tr-TR" b="0" u="sng" dirty="0" smtClean="0">
              <a:solidFill>
                <a:srgbClr val="0000FF"/>
              </a:solidFill>
            </a:rPr>
            <a:t>yeterli miktarda kullanılmasına </a:t>
          </a:r>
          <a:r>
            <a:rPr lang="tr-TR" b="0" dirty="0" smtClean="0">
              <a:solidFill>
                <a:srgbClr val="0000FF"/>
              </a:solidFill>
            </a:rPr>
            <a:t>izin veren </a:t>
          </a:r>
          <a:r>
            <a:rPr lang="tr-TR" b="0" dirty="0" err="1" smtClean="0">
              <a:solidFill>
                <a:srgbClr val="0000FF"/>
              </a:solidFill>
            </a:rPr>
            <a:t>gözeneklilik</a:t>
          </a:r>
          <a:r>
            <a:rPr lang="tr-TR" b="0" dirty="0" smtClean="0">
              <a:solidFill>
                <a:srgbClr val="0000FF"/>
              </a:solidFill>
            </a:rPr>
            <a:t> ve geçirgenliğe sahip litolojik birim</a:t>
          </a:r>
          <a:endParaRPr lang="tr-TR" b="0" dirty="0">
            <a:solidFill>
              <a:srgbClr val="0000FF"/>
            </a:solidFill>
          </a:endParaRPr>
        </a:p>
      </dgm:t>
    </dgm:pt>
    <dgm:pt modelId="{ABA9EE79-4DFE-422C-A1FE-D39056F40727}" type="parTrans" cxnId="{36D33357-069B-4D77-B5E9-E69018CB4BDF}">
      <dgm:prSet/>
      <dgm:spPr/>
      <dgm:t>
        <a:bodyPr/>
        <a:lstStyle/>
        <a:p>
          <a:endParaRPr lang="tr-TR"/>
        </a:p>
      </dgm:t>
    </dgm:pt>
    <dgm:pt modelId="{8890876C-B700-4825-942A-D774A836AB10}" type="sibTrans" cxnId="{36D33357-069B-4D77-B5E9-E69018CB4BDF}">
      <dgm:prSet/>
      <dgm:spPr/>
      <dgm:t>
        <a:bodyPr/>
        <a:lstStyle/>
        <a:p>
          <a:endParaRPr lang="tr-TR"/>
        </a:p>
      </dgm:t>
    </dgm:pt>
    <dgm:pt modelId="{26B8F9FD-87E5-4E68-AF19-566FA62E0539}">
      <dgm:prSet phldrT="[Text]"/>
      <dgm:spPr/>
      <dgm:t>
        <a:bodyPr/>
        <a:lstStyle/>
        <a:p>
          <a:pPr algn="just"/>
          <a:r>
            <a:rPr lang="tr-TR" b="1" dirty="0" smtClean="0">
              <a:solidFill>
                <a:srgbClr val="FF0000"/>
              </a:solidFill>
            </a:rPr>
            <a:t>YAS Kütlesi</a:t>
          </a:r>
          <a:r>
            <a:rPr lang="tr-TR" dirty="0" smtClean="0"/>
            <a:t>: </a:t>
          </a:r>
          <a:r>
            <a:rPr lang="tr-TR" dirty="0" err="1" smtClean="0">
              <a:solidFill>
                <a:srgbClr val="0000FF"/>
              </a:solidFill>
            </a:rPr>
            <a:t>Akifer</a:t>
          </a:r>
          <a:r>
            <a:rPr lang="tr-TR" dirty="0" smtClean="0">
              <a:solidFill>
                <a:srgbClr val="0000FF"/>
              </a:solidFill>
            </a:rPr>
            <a:t> veya </a:t>
          </a:r>
          <a:r>
            <a:rPr lang="tr-TR" dirty="0" err="1" smtClean="0">
              <a:solidFill>
                <a:srgbClr val="0000FF"/>
              </a:solidFill>
            </a:rPr>
            <a:t>akiferler</a:t>
          </a:r>
          <a:r>
            <a:rPr lang="tr-TR" dirty="0" smtClean="0">
              <a:solidFill>
                <a:srgbClr val="0000FF"/>
              </a:solidFill>
            </a:rPr>
            <a:t> içindeki belirgin miktardaki yeraltı suyunu,</a:t>
          </a:r>
          <a:endParaRPr lang="tr-TR" dirty="0">
            <a:solidFill>
              <a:srgbClr val="0000FF"/>
            </a:solidFill>
          </a:endParaRPr>
        </a:p>
      </dgm:t>
    </dgm:pt>
    <dgm:pt modelId="{67C368FE-E727-4516-A2F7-FF87D6D506AE}" type="parTrans" cxnId="{8D22F50B-188C-4C97-AEDC-773BA731955A}">
      <dgm:prSet/>
      <dgm:spPr/>
      <dgm:t>
        <a:bodyPr/>
        <a:lstStyle/>
        <a:p>
          <a:endParaRPr lang="tr-TR"/>
        </a:p>
      </dgm:t>
    </dgm:pt>
    <dgm:pt modelId="{B090A26D-F130-43A8-81ED-F828585E169E}" type="sibTrans" cxnId="{8D22F50B-188C-4C97-AEDC-773BA731955A}">
      <dgm:prSet/>
      <dgm:spPr/>
      <dgm:t>
        <a:bodyPr/>
        <a:lstStyle/>
        <a:p>
          <a:endParaRPr lang="tr-TR"/>
        </a:p>
      </dgm:t>
    </dgm:pt>
    <dgm:pt modelId="{E803C9A7-7CDB-4048-BE4C-A90AEBAA183C}" type="pres">
      <dgm:prSet presAssocID="{10036576-485E-4842-BEC3-005B84787D28}" presName="arrowDiagram" presStyleCnt="0">
        <dgm:presLayoutVars>
          <dgm:chMax val="5"/>
          <dgm:dir/>
          <dgm:resizeHandles val="exact"/>
        </dgm:presLayoutVars>
      </dgm:prSet>
      <dgm:spPr/>
    </dgm:pt>
    <dgm:pt modelId="{72B953F8-3E9A-48DD-8BC8-F05946B915EB}" type="pres">
      <dgm:prSet presAssocID="{10036576-485E-4842-BEC3-005B84787D28}" presName="arrow" presStyleLbl="bgShp" presStyleIdx="0" presStyleCnt="1"/>
      <dgm:spPr/>
    </dgm:pt>
    <dgm:pt modelId="{BA9B2CA4-848A-46CE-B0A8-B08CC1461B68}" type="pres">
      <dgm:prSet presAssocID="{10036576-485E-4842-BEC3-005B84787D28}" presName="arrowDiagram3" presStyleCnt="0"/>
      <dgm:spPr/>
    </dgm:pt>
    <dgm:pt modelId="{E1CD5172-0279-4BED-9882-D5C23FBAC7CF}" type="pres">
      <dgm:prSet presAssocID="{10851215-CE76-4780-869E-BEF5CB54CE09}" presName="bullet3a" presStyleLbl="node1" presStyleIdx="0" presStyleCnt="3"/>
      <dgm:spPr/>
    </dgm:pt>
    <dgm:pt modelId="{4F9D71AC-AB30-4874-B3DE-663B9DA2E7CD}" type="pres">
      <dgm:prSet presAssocID="{10851215-CE76-4780-869E-BEF5CB54CE09}" presName="textBox3a" presStyleLbl="revTx" presStyleIdx="0" presStyleCnt="3">
        <dgm:presLayoutVars>
          <dgm:bulletEnabled val="1"/>
        </dgm:presLayoutVars>
      </dgm:prSet>
      <dgm:spPr/>
      <dgm:t>
        <a:bodyPr/>
        <a:lstStyle/>
        <a:p>
          <a:endParaRPr lang="tr-TR"/>
        </a:p>
      </dgm:t>
    </dgm:pt>
    <dgm:pt modelId="{E7615042-DA6D-4F81-9954-7A62BB0C9F86}" type="pres">
      <dgm:prSet presAssocID="{ED610DA8-639A-463B-867E-BBED8712FE0C}" presName="bullet3b" presStyleLbl="node1" presStyleIdx="1" presStyleCnt="3"/>
      <dgm:spPr/>
    </dgm:pt>
    <dgm:pt modelId="{52970F9E-229F-486C-8397-BEB7071D857B}" type="pres">
      <dgm:prSet presAssocID="{ED610DA8-639A-463B-867E-BBED8712FE0C}" presName="textBox3b" presStyleLbl="revTx" presStyleIdx="1" presStyleCnt="3">
        <dgm:presLayoutVars>
          <dgm:bulletEnabled val="1"/>
        </dgm:presLayoutVars>
      </dgm:prSet>
      <dgm:spPr/>
      <dgm:t>
        <a:bodyPr/>
        <a:lstStyle/>
        <a:p>
          <a:endParaRPr lang="tr-TR"/>
        </a:p>
      </dgm:t>
    </dgm:pt>
    <dgm:pt modelId="{39E39886-9FD6-4DD0-9107-FF8B8FA60625}" type="pres">
      <dgm:prSet presAssocID="{26B8F9FD-87E5-4E68-AF19-566FA62E0539}" presName="bullet3c" presStyleLbl="node1" presStyleIdx="2" presStyleCnt="3"/>
      <dgm:spPr/>
    </dgm:pt>
    <dgm:pt modelId="{8EC1B49E-65A6-4AEC-9DDB-D0E09FC7F331}" type="pres">
      <dgm:prSet presAssocID="{26B8F9FD-87E5-4E68-AF19-566FA62E0539}" presName="textBox3c" presStyleLbl="revTx" presStyleIdx="2" presStyleCnt="3">
        <dgm:presLayoutVars>
          <dgm:bulletEnabled val="1"/>
        </dgm:presLayoutVars>
      </dgm:prSet>
      <dgm:spPr/>
      <dgm:t>
        <a:bodyPr/>
        <a:lstStyle/>
        <a:p>
          <a:endParaRPr lang="tr-TR"/>
        </a:p>
      </dgm:t>
    </dgm:pt>
  </dgm:ptLst>
  <dgm:cxnLst>
    <dgm:cxn modelId="{77EA9197-BCDD-4E4D-AECB-2ED2DCC2AD89}" type="presOf" srcId="{10851215-CE76-4780-869E-BEF5CB54CE09}" destId="{4F9D71AC-AB30-4874-B3DE-663B9DA2E7CD}" srcOrd="0" destOrd="0" presId="urn:microsoft.com/office/officeart/2005/8/layout/arrow2"/>
    <dgm:cxn modelId="{CD3E3CDC-2AFE-4633-BDF3-285EE24BA0EF}" type="presOf" srcId="{26B8F9FD-87E5-4E68-AF19-566FA62E0539}" destId="{8EC1B49E-65A6-4AEC-9DDB-D0E09FC7F331}" srcOrd="0" destOrd="0" presId="urn:microsoft.com/office/officeart/2005/8/layout/arrow2"/>
    <dgm:cxn modelId="{7F1CB5C0-D15E-45A4-AA05-C386D574C1A5}" type="presOf" srcId="{10036576-485E-4842-BEC3-005B84787D28}" destId="{E803C9A7-7CDB-4048-BE4C-A90AEBAA183C}" srcOrd="0" destOrd="0" presId="urn:microsoft.com/office/officeart/2005/8/layout/arrow2"/>
    <dgm:cxn modelId="{36D33357-069B-4D77-B5E9-E69018CB4BDF}" srcId="{10036576-485E-4842-BEC3-005B84787D28}" destId="{ED610DA8-639A-463B-867E-BBED8712FE0C}" srcOrd="1" destOrd="0" parTransId="{ABA9EE79-4DFE-422C-A1FE-D39056F40727}" sibTransId="{8890876C-B700-4825-942A-D774A836AB10}"/>
    <dgm:cxn modelId="{A95DBB72-213E-420B-889D-58C04281FB7E}" type="presOf" srcId="{ED610DA8-639A-463B-867E-BBED8712FE0C}" destId="{52970F9E-229F-486C-8397-BEB7071D857B}" srcOrd="0" destOrd="0" presId="urn:microsoft.com/office/officeart/2005/8/layout/arrow2"/>
    <dgm:cxn modelId="{8D22F50B-188C-4C97-AEDC-773BA731955A}" srcId="{10036576-485E-4842-BEC3-005B84787D28}" destId="{26B8F9FD-87E5-4E68-AF19-566FA62E0539}" srcOrd="2" destOrd="0" parTransId="{67C368FE-E727-4516-A2F7-FF87D6D506AE}" sibTransId="{B090A26D-F130-43A8-81ED-F828585E169E}"/>
    <dgm:cxn modelId="{3BF90851-DF9E-4C76-9BBF-8A7FAD38E606}" srcId="{10036576-485E-4842-BEC3-005B84787D28}" destId="{10851215-CE76-4780-869E-BEF5CB54CE09}" srcOrd="0" destOrd="0" parTransId="{3C1DF62E-4081-47AB-BE0C-5ED7B8464448}" sibTransId="{B1C9147A-80E2-436B-898C-4654F5E17873}"/>
    <dgm:cxn modelId="{9D0613EC-735A-4C57-A177-27426C7E9F7B}" type="presParOf" srcId="{E803C9A7-7CDB-4048-BE4C-A90AEBAA183C}" destId="{72B953F8-3E9A-48DD-8BC8-F05946B915EB}" srcOrd="0" destOrd="0" presId="urn:microsoft.com/office/officeart/2005/8/layout/arrow2"/>
    <dgm:cxn modelId="{2C195849-D2C0-4486-96DC-B864235EE48A}" type="presParOf" srcId="{E803C9A7-7CDB-4048-BE4C-A90AEBAA183C}" destId="{BA9B2CA4-848A-46CE-B0A8-B08CC1461B68}" srcOrd="1" destOrd="0" presId="urn:microsoft.com/office/officeart/2005/8/layout/arrow2"/>
    <dgm:cxn modelId="{2340E54A-0F8C-45E5-A576-B93A5AD44AB7}" type="presParOf" srcId="{BA9B2CA4-848A-46CE-B0A8-B08CC1461B68}" destId="{E1CD5172-0279-4BED-9882-D5C23FBAC7CF}" srcOrd="0" destOrd="0" presId="urn:microsoft.com/office/officeart/2005/8/layout/arrow2"/>
    <dgm:cxn modelId="{10727E59-5E92-4A62-BA45-9002910F5ED8}" type="presParOf" srcId="{BA9B2CA4-848A-46CE-B0A8-B08CC1461B68}" destId="{4F9D71AC-AB30-4874-B3DE-663B9DA2E7CD}" srcOrd="1" destOrd="0" presId="urn:microsoft.com/office/officeart/2005/8/layout/arrow2"/>
    <dgm:cxn modelId="{1AABE156-00F1-4506-8313-0439426FFC9F}" type="presParOf" srcId="{BA9B2CA4-848A-46CE-B0A8-B08CC1461B68}" destId="{E7615042-DA6D-4F81-9954-7A62BB0C9F86}" srcOrd="2" destOrd="0" presId="urn:microsoft.com/office/officeart/2005/8/layout/arrow2"/>
    <dgm:cxn modelId="{A4EE71C6-40ED-4B5E-AD55-FFB8E0751BEC}" type="presParOf" srcId="{BA9B2CA4-848A-46CE-B0A8-B08CC1461B68}" destId="{52970F9E-229F-486C-8397-BEB7071D857B}" srcOrd="3" destOrd="0" presId="urn:microsoft.com/office/officeart/2005/8/layout/arrow2"/>
    <dgm:cxn modelId="{47D88F5E-62BB-4021-B802-28656418B3C7}" type="presParOf" srcId="{BA9B2CA4-848A-46CE-B0A8-B08CC1461B68}" destId="{39E39886-9FD6-4DD0-9107-FF8B8FA60625}" srcOrd="4" destOrd="0" presId="urn:microsoft.com/office/officeart/2005/8/layout/arrow2"/>
    <dgm:cxn modelId="{493D76DE-92B4-488D-9C9E-3ED685545B1F}" type="presParOf" srcId="{BA9B2CA4-848A-46CE-B0A8-B08CC1461B68}" destId="{8EC1B49E-65A6-4AEC-9DDB-D0E09FC7F331}"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15A5D4-7E3B-4BD6-B071-FB0CA831E2E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72889CB8-54CF-4E49-ABCA-96939A0FD4DA}">
      <dgm:prSet phldrT="[Text]"/>
      <dgm:spPr/>
      <dgm:t>
        <a:bodyPr/>
        <a:lstStyle/>
        <a:p>
          <a:pPr algn="just"/>
          <a:r>
            <a:rPr lang="tr-TR" dirty="0" err="1" smtClean="0"/>
            <a:t>Akiferin</a:t>
          </a:r>
          <a:r>
            <a:rPr lang="tr-TR" dirty="0" smtClean="0"/>
            <a:t>, jeologlarca/</a:t>
          </a:r>
          <a:r>
            <a:rPr lang="tr-TR" dirty="0" err="1" smtClean="0"/>
            <a:t>hidrojeologlarca</a:t>
          </a:r>
          <a:r>
            <a:rPr lang="tr-TR" dirty="0" smtClean="0"/>
            <a:t>, katman yapısına göre belirlenmesi (kum, kumtaşı, kireçtaşı vs.)</a:t>
          </a:r>
          <a:endParaRPr lang="tr-TR" dirty="0"/>
        </a:p>
      </dgm:t>
    </dgm:pt>
    <dgm:pt modelId="{C080973E-E0F1-4513-A66A-07E7AE6BA923}" type="parTrans" cxnId="{70C50EAB-92D6-47B4-81E0-7E4B611CD652}">
      <dgm:prSet/>
      <dgm:spPr/>
      <dgm:t>
        <a:bodyPr/>
        <a:lstStyle/>
        <a:p>
          <a:endParaRPr lang="tr-TR"/>
        </a:p>
      </dgm:t>
    </dgm:pt>
    <dgm:pt modelId="{1872AE6A-FA39-4008-8308-2CD3C3A3F4A0}" type="sibTrans" cxnId="{70C50EAB-92D6-47B4-81E0-7E4B611CD652}">
      <dgm:prSet/>
      <dgm:spPr/>
      <dgm:t>
        <a:bodyPr/>
        <a:lstStyle/>
        <a:p>
          <a:endParaRPr lang="tr-TR"/>
        </a:p>
      </dgm:t>
    </dgm:pt>
    <dgm:pt modelId="{84B94C04-B36E-4FF6-906C-7E7D49E96796}">
      <dgm:prSet phldrT="[Text]"/>
      <dgm:spPr/>
      <dgm:t>
        <a:bodyPr/>
        <a:lstStyle/>
        <a:p>
          <a:pPr algn="just"/>
          <a:r>
            <a:rPr lang="tr-TR" dirty="0" smtClean="0"/>
            <a:t>Akış yönü gibi hidrojeolojik özelliklerin ve yerüstü suyu kütlesi ve karasal ekosistemle olan bağlantı durumunun hesaba katılmasıyla, YAS kütlesinin belirlenmesi</a:t>
          </a:r>
          <a:endParaRPr lang="tr-TR" dirty="0"/>
        </a:p>
      </dgm:t>
    </dgm:pt>
    <dgm:pt modelId="{717EC9E2-43A9-47D6-8047-D38FAE327FE8}" type="parTrans" cxnId="{A245E91A-4353-457A-A103-AE9136AA2958}">
      <dgm:prSet/>
      <dgm:spPr/>
      <dgm:t>
        <a:bodyPr/>
        <a:lstStyle/>
        <a:p>
          <a:endParaRPr lang="tr-TR"/>
        </a:p>
      </dgm:t>
    </dgm:pt>
    <dgm:pt modelId="{3DB17CB1-8F47-4806-BE1E-8ACAB7FD0E84}" type="sibTrans" cxnId="{A245E91A-4353-457A-A103-AE9136AA2958}">
      <dgm:prSet/>
      <dgm:spPr/>
      <dgm:t>
        <a:bodyPr/>
        <a:lstStyle/>
        <a:p>
          <a:endParaRPr lang="tr-TR"/>
        </a:p>
      </dgm:t>
    </dgm:pt>
    <dgm:pt modelId="{21D7F062-2A3D-40E1-BF6D-7655B7289F61}">
      <dgm:prSet phldrT="[Text]" custT="1"/>
      <dgm:spPr/>
      <dgm:t>
        <a:bodyPr/>
        <a:lstStyle/>
        <a:p>
          <a:pPr algn="just"/>
          <a:r>
            <a:rPr lang="tr-TR" sz="2000" dirty="0" smtClean="0"/>
            <a:t>Kütlenin baskı-etki analizine ya da kalite durumuna göre alt birimlere bölünmesi ya da alt-birimlerin kendi içinde homojen yapıya ulaşmasıyla tekrar birleştirilerek, bütün YAS kütlesine ulaşılması</a:t>
          </a:r>
          <a:endParaRPr lang="tr-TR" sz="2000" dirty="0"/>
        </a:p>
      </dgm:t>
    </dgm:pt>
    <dgm:pt modelId="{F11FDFF4-2927-4610-B443-BBE3078E3E75}" type="parTrans" cxnId="{0BF312C6-85C7-4CA0-A35D-86C05C857070}">
      <dgm:prSet/>
      <dgm:spPr/>
      <dgm:t>
        <a:bodyPr/>
        <a:lstStyle/>
        <a:p>
          <a:endParaRPr lang="tr-TR"/>
        </a:p>
      </dgm:t>
    </dgm:pt>
    <dgm:pt modelId="{14B4328B-E044-4259-8111-6DBB21BEA0CC}" type="sibTrans" cxnId="{0BF312C6-85C7-4CA0-A35D-86C05C857070}">
      <dgm:prSet/>
      <dgm:spPr/>
      <dgm:t>
        <a:bodyPr/>
        <a:lstStyle/>
        <a:p>
          <a:endParaRPr lang="tr-TR"/>
        </a:p>
      </dgm:t>
    </dgm:pt>
    <dgm:pt modelId="{C681D42D-2570-437F-A7F2-6C62D20511C0}" type="pres">
      <dgm:prSet presAssocID="{AA15A5D4-7E3B-4BD6-B071-FB0CA831E2E7}" presName="outerComposite" presStyleCnt="0">
        <dgm:presLayoutVars>
          <dgm:chMax val="5"/>
          <dgm:dir/>
          <dgm:resizeHandles val="exact"/>
        </dgm:presLayoutVars>
      </dgm:prSet>
      <dgm:spPr/>
      <dgm:t>
        <a:bodyPr/>
        <a:lstStyle/>
        <a:p>
          <a:endParaRPr lang="tr-TR"/>
        </a:p>
      </dgm:t>
    </dgm:pt>
    <dgm:pt modelId="{1E3AD5F4-74EA-4E90-8837-CA74679CDEF2}" type="pres">
      <dgm:prSet presAssocID="{AA15A5D4-7E3B-4BD6-B071-FB0CA831E2E7}" presName="dummyMaxCanvas" presStyleCnt="0">
        <dgm:presLayoutVars/>
      </dgm:prSet>
      <dgm:spPr/>
    </dgm:pt>
    <dgm:pt modelId="{A110D5D0-EA5D-4F8F-97CC-4DEAB272298A}" type="pres">
      <dgm:prSet presAssocID="{AA15A5D4-7E3B-4BD6-B071-FB0CA831E2E7}" presName="ThreeNodes_1" presStyleLbl="node1" presStyleIdx="0" presStyleCnt="3">
        <dgm:presLayoutVars>
          <dgm:bulletEnabled val="1"/>
        </dgm:presLayoutVars>
      </dgm:prSet>
      <dgm:spPr/>
      <dgm:t>
        <a:bodyPr/>
        <a:lstStyle/>
        <a:p>
          <a:endParaRPr lang="tr-TR"/>
        </a:p>
      </dgm:t>
    </dgm:pt>
    <dgm:pt modelId="{9207D1CA-8A7A-40CE-88DE-F2C3AA72A03C}" type="pres">
      <dgm:prSet presAssocID="{AA15A5D4-7E3B-4BD6-B071-FB0CA831E2E7}" presName="ThreeNodes_2" presStyleLbl="node1" presStyleIdx="1" presStyleCnt="3">
        <dgm:presLayoutVars>
          <dgm:bulletEnabled val="1"/>
        </dgm:presLayoutVars>
      </dgm:prSet>
      <dgm:spPr/>
      <dgm:t>
        <a:bodyPr/>
        <a:lstStyle/>
        <a:p>
          <a:endParaRPr lang="tr-TR"/>
        </a:p>
      </dgm:t>
    </dgm:pt>
    <dgm:pt modelId="{0E7337AF-C953-49EA-A925-7B87088A1EF9}" type="pres">
      <dgm:prSet presAssocID="{AA15A5D4-7E3B-4BD6-B071-FB0CA831E2E7}" presName="ThreeNodes_3" presStyleLbl="node1" presStyleIdx="2" presStyleCnt="3">
        <dgm:presLayoutVars>
          <dgm:bulletEnabled val="1"/>
        </dgm:presLayoutVars>
      </dgm:prSet>
      <dgm:spPr/>
      <dgm:t>
        <a:bodyPr/>
        <a:lstStyle/>
        <a:p>
          <a:endParaRPr lang="tr-TR"/>
        </a:p>
      </dgm:t>
    </dgm:pt>
    <dgm:pt modelId="{C1249F4D-33A8-4DA6-A533-93C471F693F8}" type="pres">
      <dgm:prSet presAssocID="{AA15A5D4-7E3B-4BD6-B071-FB0CA831E2E7}" presName="ThreeConn_1-2" presStyleLbl="fgAccFollowNode1" presStyleIdx="0" presStyleCnt="2">
        <dgm:presLayoutVars>
          <dgm:bulletEnabled val="1"/>
        </dgm:presLayoutVars>
      </dgm:prSet>
      <dgm:spPr/>
      <dgm:t>
        <a:bodyPr/>
        <a:lstStyle/>
        <a:p>
          <a:endParaRPr lang="tr-TR"/>
        </a:p>
      </dgm:t>
    </dgm:pt>
    <dgm:pt modelId="{998E2312-8452-411F-ACE6-52375A4370E7}" type="pres">
      <dgm:prSet presAssocID="{AA15A5D4-7E3B-4BD6-B071-FB0CA831E2E7}" presName="ThreeConn_2-3" presStyleLbl="fgAccFollowNode1" presStyleIdx="1" presStyleCnt="2">
        <dgm:presLayoutVars>
          <dgm:bulletEnabled val="1"/>
        </dgm:presLayoutVars>
      </dgm:prSet>
      <dgm:spPr/>
      <dgm:t>
        <a:bodyPr/>
        <a:lstStyle/>
        <a:p>
          <a:endParaRPr lang="tr-TR"/>
        </a:p>
      </dgm:t>
    </dgm:pt>
    <dgm:pt modelId="{A2F14DD8-6378-4BE9-BFDE-E01D103B4693}" type="pres">
      <dgm:prSet presAssocID="{AA15A5D4-7E3B-4BD6-B071-FB0CA831E2E7}" presName="ThreeNodes_1_text" presStyleLbl="node1" presStyleIdx="2" presStyleCnt="3">
        <dgm:presLayoutVars>
          <dgm:bulletEnabled val="1"/>
        </dgm:presLayoutVars>
      </dgm:prSet>
      <dgm:spPr/>
      <dgm:t>
        <a:bodyPr/>
        <a:lstStyle/>
        <a:p>
          <a:endParaRPr lang="tr-TR"/>
        </a:p>
      </dgm:t>
    </dgm:pt>
    <dgm:pt modelId="{67F4E51F-77B2-4895-8C60-738BE8385118}" type="pres">
      <dgm:prSet presAssocID="{AA15A5D4-7E3B-4BD6-B071-FB0CA831E2E7}" presName="ThreeNodes_2_text" presStyleLbl="node1" presStyleIdx="2" presStyleCnt="3">
        <dgm:presLayoutVars>
          <dgm:bulletEnabled val="1"/>
        </dgm:presLayoutVars>
      </dgm:prSet>
      <dgm:spPr/>
      <dgm:t>
        <a:bodyPr/>
        <a:lstStyle/>
        <a:p>
          <a:endParaRPr lang="tr-TR"/>
        </a:p>
      </dgm:t>
    </dgm:pt>
    <dgm:pt modelId="{3C73E1E5-128D-4E4D-BFD7-11CF2B09516A}" type="pres">
      <dgm:prSet presAssocID="{AA15A5D4-7E3B-4BD6-B071-FB0CA831E2E7}" presName="ThreeNodes_3_text" presStyleLbl="node1" presStyleIdx="2" presStyleCnt="3">
        <dgm:presLayoutVars>
          <dgm:bulletEnabled val="1"/>
        </dgm:presLayoutVars>
      </dgm:prSet>
      <dgm:spPr/>
      <dgm:t>
        <a:bodyPr/>
        <a:lstStyle/>
        <a:p>
          <a:endParaRPr lang="tr-TR"/>
        </a:p>
      </dgm:t>
    </dgm:pt>
  </dgm:ptLst>
  <dgm:cxnLst>
    <dgm:cxn modelId="{678CFA0D-6510-43BB-964C-F5ED55F09F70}" type="presOf" srcId="{72889CB8-54CF-4E49-ABCA-96939A0FD4DA}" destId="{A110D5D0-EA5D-4F8F-97CC-4DEAB272298A}" srcOrd="0" destOrd="0" presId="urn:microsoft.com/office/officeart/2005/8/layout/vProcess5"/>
    <dgm:cxn modelId="{7756D3B9-D8E0-41EC-9501-DE8E02234D8D}" type="presOf" srcId="{21D7F062-2A3D-40E1-BF6D-7655B7289F61}" destId="{0E7337AF-C953-49EA-A925-7B87088A1EF9}" srcOrd="0" destOrd="0" presId="urn:microsoft.com/office/officeart/2005/8/layout/vProcess5"/>
    <dgm:cxn modelId="{CC6ABDC7-7D75-41F0-96B6-E11F548FBB99}" type="presOf" srcId="{21D7F062-2A3D-40E1-BF6D-7655B7289F61}" destId="{3C73E1E5-128D-4E4D-BFD7-11CF2B09516A}" srcOrd="1" destOrd="0" presId="urn:microsoft.com/office/officeart/2005/8/layout/vProcess5"/>
    <dgm:cxn modelId="{F1055398-7644-4B06-92AB-D431084AE0B6}" type="presOf" srcId="{1872AE6A-FA39-4008-8308-2CD3C3A3F4A0}" destId="{C1249F4D-33A8-4DA6-A533-93C471F693F8}" srcOrd="0" destOrd="0" presId="urn:microsoft.com/office/officeart/2005/8/layout/vProcess5"/>
    <dgm:cxn modelId="{92DAC809-127E-47D1-942B-06A7C2328B9A}" type="presOf" srcId="{AA15A5D4-7E3B-4BD6-B071-FB0CA831E2E7}" destId="{C681D42D-2570-437F-A7F2-6C62D20511C0}" srcOrd="0" destOrd="0" presId="urn:microsoft.com/office/officeart/2005/8/layout/vProcess5"/>
    <dgm:cxn modelId="{2E09D25C-98A7-44DD-9A9A-081B6BC3C58F}" type="presOf" srcId="{72889CB8-54CF-4E49-ABCA-96939A0FD4DA}" destId="{A2F14DD8-6378-4BE9-BFDE-E01D103B4693}" srcOrd="1" destOrd="0" presId="urn:microsoft.com/office/officeart/2005/8/layout/vProcess5"/>
    <dgm:cxn modelId="{70C50EAB-92D6-47B4-81E0-7E4B611CD652}" srcId="{AA15A5D4-7E3B-4BD6-B071-FB0CA831E2E7}" destId="{72889CB8-54CF-4E49-ABCA-96939A0FD4DA}" srcOrd="0" destOrd="0" parTransId="{C080973E-E0F1-4513-A66A-07E7AE6BA923}" sibTransId="{1872AE6A-FA39-4008-8308-2CD3C3A3F4A0}"/>
    <dgm:cxn modelId="{02471B15-B52D-4DF5-B822-90B65ED9A13F}" type="presOf" srcId="{84B94C04-B36E-4FF6-906C-7E7D49E96796}" destId="{67F4E51F-77B2-4895-8C60-738BE8385118}" srcOrd="1" destOrd="0" presId="urn:microsoft.com/office/officeart/2005/8/layout/vProcess5"/>
    <dgm:cxn modelId="{FF48CA10-59C0-44C2-835A-5EA3B52DB2E0}" type="presOf" srcId="{84B94C04-B36E-4FF6-906C-7E7D49E96796}" destId="{9207D1CA-8A7A-40CE-88DE-F2C3AA72A03C}" srcOrd="0" destOrd="0" presId="urn:microsoft.com/office/officeart/2005/8/layout/vProcess5"/>
    <dgm:cxn modelId="{5091A17F-A58E-4877-B550-C7A37AB3E133}" type="presOf" srcId="{3DB17CB1-8F47-4806-BE1E-8ACAB7FD0E84}" destId="{998E2312-8452-411F-ACE6-52375A4370E7}" srcOrd="0" destOrd="0" presId="urn:microsoft.com/office/officeart/2005/8/layout/vProcess5"/>
    <dgm:cxn modelId="{0BF312C6-85C7-4CA0-A35D-86C05C857070}" srcId="{AA15A5D4-7E3B-4BD6-B071-FB0CA831E2E7}" destId="{21D7F062-2A3D-40E1-BF6D-7655B7289F61}" srcOrd="2" destOrd="0" parTransId="{F11FDFF4-2927-4610-B443-BBE3078E3E75}" sibTransId="{14B4328B-E044-4259-8111-6DBB21BEA0CC}"/>
    <dgm:cxn modelId="{A245E91A-4353-457A-A103-AE9136AA2958}" srcId="{AA15A5D4-7E3B-4BD6-B071-FB0CA831E2E7}" destId="{84B94C04-B36E-4FF6-906C-7E7D49E96796}" srcOrd="1" destOrd="0" parTransId="{717EC9E2-43A9-47D6-8047-D38FAE327FE8}" sibTransId="{3DB17CB1-8F47-4806-BE1E-8ACAB7FD0E84}"/>
    <dgm:cxn modelId="{D95EE61F-2EF4-46CA-94AB-6A21C63225DD}" type="presParOf" srcId="{C681D42D-2570-437F-A7F2-6C62D20511C0}" destId="{1E3AD5F4-74EA-4E90-8837-CA74679CDEF2}" srcOrd="0" destOrd="0" presId="urn:microsoft.com/office/officeart/2005/8/layout/vProcess5"/>
    <dgm:cxn modelId="{D54C277D-B523-4634-9FBA-C5BFF90306EB}" type="presParOf" srcId="{C681D42D-2570-437F-A7F2-6C62D20511C0}" destId="{A110D5D0-EA5D-4F8F-97CC-4DEAB272298A}" srcOrd="1" destOrd="0" presId="urn:microsoft.com/office/officeart/2005/8/layout/vProcess5"/>
    <dgm:cxn modelId="{8256F9B9-0B42-4642-A9EA-4A916FFBD478}" type="presParOf" srcId="{C681D42D-2570-437F-A7F2-6C62D20511C0}" destId="{9207D1CA-8A7A-40CE-88DE-F2C3AA72A03C}" srcOrd="2" destOrd="0" presId="urn:microsoft.com/office/officeart/2005/8/layout/vProcess5"/>
    <dgm:cxn modelId="{914305B8-E4F0-4B66-8F8E-33598E37FD08}" type="presParOf" srcId="{C681D42D-2570-437F-A7F2-6C62D20511C0}" destId="{0E7337AF-C953-49EA-A925-7B87088A1EF9}" srcOrd="3" destOrd="0" presId="urn:microsoft.com/office/officeart/2005/8/layout/vProcess5"/>
    <dgm:cxn modelId="{C40DFA6E-1065-4C76-A089-C44924B31C38}" type="presParOf" srcId="{C681D42D-2570-437F-A7F2-6C62D20511C0}" destId="{C1249F4D-33A8-4DA6-A533-93C471F693F8}" srcOrd="4" destOrd="0" presId="urn:microsoft.com/office/officeart/2005/8/layout/vProcess5"/>
    <dgm:cxn modelId="{824C0C4F-7827-4132-A407-A0EA6D10B061}" type="presParOf" srcId="{C681D42D-2570-437F-A7F2-6C62D20511C0}" destId="{998E2312-8452-411F-ACE6-52375A4370E7}" srcOrd="5" destOrd="0" presId="urn:microsoft.com/office/officeart/2005/8/layout/vProcess5"/>
    <dgm:cxn modelId="{268EE72C-98C9-4974-B14E-7DC9F968438E}" type="presParOf" srcId="{C681D42D-2570-437F-A7F2-6C62D20511C0}" destId="{A2F14DD8-6378-4BE9-BFDE-E01D103B4693}" srcOrd="6" destOrd="0" presId="urn:microsoft.com/office/officeart/2005/8/layout/vProcess5"/>
    <dgm:cxn modelId="{9FF61DCA-2548-4422-BB4E-DFD7E8D9B7C6}" type="presParOf" srcId="{C681D42D-2570-437F-A7F2-6C62D20511C0}" destId="{67F4E51F-77B2-4895-8C60-738BE8385118}" srcOrd="7" destOrd="0" presId="urn:microsoft.com/office/officeart/2005/8/layout/vProcess5"/>
    <dgm:cxn modelId="{50248520-6BC1-4CEB-A15B-219B33B15782}" type="presParOf" srcId="{C681D42D-2570-437F-A7F2-6C62D20511C0}" destId="{3C73E1E5-128D-4E4D-BFD7-11CF2B09516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EC5C1C-94F2-4746-A880-FE898AA4E1B2}"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tr-TR"/>
        </a:p>
      </dgm:t>
    </dgm:pt>
    <dgm:pt modelId="{63D5CAE1-FA7F-4F7D-BAD7-31507F4CF86A}">
      <dgm:prSet phldrT="[Text]"/>
      <dgm:spPr/>
      <dgm:t>
        <a:bodyPr/>
        <a:lstStyle/>
        <a:p>
          <a:r>
            <a:rPr lang="tr-TR" dirty="0" smtClean="0"/>
            <a:t>Başlangıç </a:t>
          </a:r>
          <a:r>
            <a:rPr lang="tr-TR" dirty="0" err="1" smtClean="0"/>
            <a:t>Karakterizasyonu</a:t>
          </a:r>
          <a:endParaRPr lang="tr-TR" dirty="0"/>
        </a:p>
      </dgm:t>
    </dgm:pt>
    <dgm:pt modelId="{4FF66281-8CBE-43A1-8D63-EBFA55102FB9}" type="parTrans" cxnId="{6B1C0035-759B-4A08-B363-1B3C3AF2CF1F}">
      <dgm:prSet/>
      <dgm:spPr/>
      <dgm:t>
        <a:bodyPr/>
        <a:lstStyle/>
        <a:p>
          <a:endParaRPr lang="tr-TR"/>
        </a:p>
      </dgm:t>
    </dgm:pt>
    <dgm:pt modelId="{596A26B4-5474-4FC3-801A-FAC5035D6C37}" type="sibTrans" cxnId="{6B1C0035-759B-4A08-B363-1B3C3AF2CF1F}">
      <dgm:prSet/>
      <dgm:spPr/>
      <dgm:t>
        <a:bodyPr/>
        <a:lstStyle/>
        <a:p>
          <a:endParaRPr lang="tr-TR"/>
        </a:p>
      </dgm:t>
    </dgm:pt>
    <dgm:pt modelId="{0BCAD5C3-B65A-4226-8EEB-C160EFA96A74}">
      <dgm:prSet phldrT="[Text]"/>
      <dgm:spPr/>
      <dgm:t>
        <a:bodyPr/>
        <a:lstStyle/>
        <a:p>
          <a:r>
            <a:rPr lang="tr-TR" dirty="0" smtClean="0"/>
            <a:t>Ayrıntılı </a:t>
          </a:r>
          <a:r>
            <a:rPr lang="tr-TR" dirty="0" err="1" smtClean="0"/>
            <a:t>Karakterizasyon</a:t>
          </a:r>
          <a:endParaRPr lang="tr-TR" dirty="0"/>
        </a:p>
      </dgm:t>
    </dgm:pt>
    <dgm:pt modelId="{0D51FC73-117F-45EC-AF23-64FA915C54FB}" type="parTrans" cxnId="{95DB7A36-EE15-4535-AE6B-73B1240BA1AA}">
      <dgm:prSet/>
      <dgm:spPr/>
      <dgm:t>
        <a:bodyPr/>
        <a:lstStyle/>
        <a:p>
          <a:endParaRPr lang="tr-TR"/>
        </a:p>
      </dgm:t>
    </dgm:pt>
    <dgm:pt modelId="{5616C919-E9C2-46B5-B254-EC7E371D0A00}" type="sibTrans" cxnId="{95DB7A36-EE15-4535-AE6B-73B1240BA1AA}">
      <dgm:prSet/>
      <dgm:spPr/>
      <dgm:t>
        <a:bodyPr/>
        <a:lstStyle/>
        <a:p>
          <a:endParaRPr lang="tr-TR"/>
        </a:p>
      </dgm:t>
    </dgm:pt>
    <dgm:pt modelId="{10BE215D-39C1-4AA8-B7B7-46A872A89DA9}" type="pres">
      <dgm:prSet presAssocID="{3BEC5C1C-94F2-4746-A880-FE898AA4E1B2}" presName="cycle" presStyleCnt="0">
        <dgm:presLayoutVars>
          <dgm:dir/>
          <dgm:resizeHandles val="exact"/>
        </dgm:presLayoutVars>
      </dgm:prSet>
      <dgm:spPr/>
      <dgm:t>
        <a:bodyPr/>
        <a:lstStyle/>
        <a:p>
          <a:endParaRPr lang="tr-TR"/>
        </a:p>
      </dgm:t>
    </dgm:pt>
    <dgm:pt modelId="{F48831C0-A649-4EA2-AF3A-F7657696D225}" type="pres">
      <dgm:prSet presAssocID="{63D5CAE1-FA7F-4F7D-BAD7-31507F4CF86A}" presName="arrow" presStyleLbl="node1" presStyleIdx="0" presStyleCnt="2">
        <dgm:presLayoutVars>
          <dgm:bulletEnabled val="1"/>
        </dgm:presLayoutVars>
      </dgm:prSet>
      <dgm:spPr/>
      <dgm:t>
        <a:bodyPr/>
        <a:lstStyle/>
        <a:p>
          <a:endParaRPr lang="tr-TR"/>
        </a:p>
      </dgm:t>
    </dgm:pt>
    <dgm:pt modelId="{D6E6B735-BB15-4D35-8133-C24C3875188B}" type="pres">
      <dgm:prSet presAssocID="{0BCAD5C3-B65A-4226-8EEB-C160EFA96A74}" presName="arrow" presStyleLbl="node1" presStyleIdx="1" presStyleCnt="2">
        <dgm:presLayoutVars>
          <dgm:bulletEnabled val="1"/>
        </dgm:presLayoutVars>
      </dgm:prSet>
      <dgm:spPr/>
      <dgm:t>
        <a:bodyPr/>
        <a:lstStyle/>
        <a:p>
          <a:endParaRPr lang="tr-TR"/>
        </a:p>
      </dgm:t>
    </dgm:pt>
  </dgm:ptLst>
  <dgm:cxnLst>
    <dgm:cxn modelId="{95DB7A36-EE15-4535-AE6B-73B1240BA1AA}" srcId="{3BEC5C1C-94F2-4746-A880-FE898AA4E1B2}" destId="{0BCAD5C3-B65A-4226-8EEB-C160EFA96A74}" srcOrd="1" destOrd="0" parTransId="{0D51FC73-117F-45EC-AF23-64FA915C54FB}" sibTransId="{5616C919-E9C2-46B5-B254-EC7E371D0A00}"/>
    <dgm:cxn modelId="{098F53BC-B67E-4B8F-B3D0-CABB6BD911E3}" type="presOf" srcId="{63D5CAE1-FA7F-4F7D-BAD7-31507F4CF86A}" destId="{F48831C0-A649-4EA2-AF3A-F7657696D225}" srcOrd="0" destOrd="0" presId="urn:microsoft.com/office/officeart/2005/8/layout/arrow1"/>
    <dgm:cxn modelId="{80001A3C-44FD-4F4A-9D26-87933DFC1369}" type="presOf" srcId="{0BCAD5C3-B65A-4226-8EEB-C160EFA96A74}" destId="{D6E6B735-BB15-4D35-8133-C24C3875188B}" srcOrd="0" destOrd="0" presId="urn:microsoft.com/office/officeart/2005/8/layout/arrow1"/>
    <dgm:cxn modelId="{6B1C0035-759B-4A08-B363-1B3C3AF2CF1F}" srcId="{3BEC5C1C-94F2-4746-A880-FE898AA4E1B2}" destId="{63D5CAE1-FA7F-4F7D-BAD7-31507F4CF86A}" srcOrd="0" destOrd="0" parTransId="{4FF66281-8CBE-43A1-8D63-EBFA55102FB9}" sibTransId="{596A26B4-5474-4FC3-801A-FAC5035D6C37}"/>
    <dgm:cxn modelId="{84DCF4AD-64B8-451A-AF23-AFE3A7D37F71}" type="presOf" srcId="{3BEC5C1C-94F2-4746-A880-FE898AA4E1B2}" destId="{10BE215D-39C1-4AA8-B7B7-46A872A89DA9}" srcOrd="0" destOrd="0" presId="urn:microsoft.com/office/officeart/2005/8/layout/arrow1"/>
    <dgm:cxn modelId="{C96049A6-55F3-4753-931A-86B11D1B2B0A}" type="presParOf" srcId="{10BE215D-39C1-4AA8-B7B7-46A872A89DA9}" destId="{F48831C0-A649-4EA2-AF3A-F7657696D225}" srcOrd="0" destOrd="0" presId="urn:microsoft.com/office/officeart/2005/8/layout/arrow1"/>
    <dgm:cxn modelId="{D2D763A4-DDC9-4950-B778-25FA227749EE}" type="presParOf" srcId="{10BE215D-39C1-4AA8-B7B7-46A872A89DA9}" destId="{D6E6B735-BB15-4D35-8133-C24C3875188B}"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DF2CE1-F7E0-4B9B-8123-7663BE953C94}"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7D77FC0E-A582-4BC3-96E9-783F2185A6F3}">
      <dgm:prSet phldrT="[Text]" custT="1"/>
      <dgm:spPr/>
      <dgm:t>
        <a:bodyPr/>
        <a:lstStyle/>
        <a:p>
          <a:r>
            <a:rPr lang="tr-TR" sz="1400" dirty="0" smtClean="0"/>
            <a:t>Başlangıç </a:t>
          </a:r>
          <a:r>
            <a:rPr lang="tr-TR" sz="1400" dirty="0" err="1" smtClean="0"/>
            <a:t>Karakterizasyonu</a:t>
          </a:r>
          <a:endParaRPr lang="tr-TR" sz="1400" dirty="0"/>
        </a:p>
      </dgm:t>
    </dgm:pt>
    <dgm:pt modelId="{32FEFB2A-0167-4A23-AA29-1083D4C9B94D}" type="sibTrans" cxnId="{C7277766-4531-407F-A98D-E5B929267519}">
      <dgm:prSet/>
      <dgm:spPr/>
      <dgm:t>
        <a:bodyPr/>
        <a:lstStyle/>
        <a:p>
          <a:endParaRPr lang="tr-TR"/>
        </a:p>
      </dgm:t>
    </dgm:pt>
    <dgm:pt modelId="{B3571064-71BF-4867-8BA8-9820E383181A}" type="parTrans" cxnId="{C7277766-4531-407F-A98D-E5B929267519}">
      <dgm:prSet/>
      <dgm:spPr/>
      <dgm:t>
        <a:bodyPr/>
        <a:lstStyle/>
        <a:p>
          <a:endParaRPr lang="tr-TR"/>
        </a:p>
      </dgm:t>
    </dgm:pt>
    <dgm:pt modelId="{DDD89F02-E5C9-49FD-A9CA-22A51DF6D626}">
      <dgm:prSet custT="1"/>
      <dgm:spPr>
        <a:solidFill>
          <a:schemeClr val="accent6">
            <a:lumMod val="60000"/>
            <a:lumOff val="40000"/>
            <a:alpha val="90000"/>
          </a:schemeClr>
        </a:solidFill>
      </dgm:spPr>
      <dgm:t>
        <a:bodyPr/>
        <a:lstStyle/>
        <a:p>
          <a:pPr algn="just"/>
          <a:endParaRPr lang="tr-TR" sz="2400" b="1" dirty="0"/>
        </a:p>
      </dgm:t>
    </dgm:pt>
    <dgm:pt modelId="{5E2B914D-AA1B-4911-9A3F-F7B5E7A6AAF6}" type="parTrans" cxnId="{DB9B6983-415F-4D5E-84AF-D01C6709909C}">
      <dgm:prSet/>
      <dgm:spPr/>
      <dgm:t>
        <a:bodyPr/>
        <a:lstStyle/>
        <a:p>
          <a:endParaRPr lang="tr-TR"/>
        </a:p>
      </dgm:t>
    </dgm:pt>
    <dgm:pt modelId="{AC1B6B49-2E22-4995-8E07-B54EE5995582}" type="sibTrans" cxnId="{DB9B6983-415F-4D5E-84AF-D01C6709909C}">
      <dgm:prSet/>
      <dgm:spPr/>
      <dgm:t>
        <a:bodyPr/>
        <a:lstStyle/>
        <a:p>
          <a:endParaRPr lang="tr-TR"/>
        </a:p>
      </dgm:t>
    </dgm:pt>
    <dgm:pt modelId="{F63DD850-EAEA-454C-886C-99C22DB5FFAF}">
      <dgm:prSet custT="1"/>
      <dgm:spPr>
        <a:solidFill>
          <a:schemeClr val="accent6">
            <a:lumMod val="60000"/>
            <a:lumOff val="40000"/>
            <a:alpha val="90000"/>
          </a:schemeClr>
        </a:solidFill>
      </dgm:spPr>
      <dgm:t>
        <a:bodyPr/>
        <a:lstStyle/>
        <a:p>
          <a:pPr algn="just"/>
          <a:r>
            <a:rPr lang="tr-TR" sz="2400" b="1" dirty="0" smtClean="0"/>
            <a:t>Aşağıdaki hususlar dahil YAS kütlesi ya da kütlelerinin maruz kaldığı baskılar:</a:t>
          </a:r>
          <a:endParaRPr lang="tr-TR" sz="2400" b="1" dirty="0"/>
        </a:p>
      </dgm:t>
    </dgm:pt>
    <dgm:pt modelId="{D5923A67-A218-4A2A-80AA-620A3D815A88}" type="parTrans" cxnId="{D3DB25A3-B7C9-4EE5-B8C1-DC6DB101D7A5}">
      <dgm:prSet/>
      <dgm:spPr/>
      <dgm:t>
        <a:bodyPr/>
        <a:lstStyle/>
        <a:p>
          <a:endParaRPr lang="tr-TR"/>
        </a:p>
      </dgm:t>
    </dgm:pt>
    <dgm:pt modelId="{81256FBD-C76A-4D5D-9CBB-98F52D653841}" type="sibTrans" cxnId="{D3DB25A3-B7C9-4EE5-B8C1-DC6DB101D7A5}">
      <dgm:prSet/>
      <dgm:spPr/>
      <dgm:t>
        <a:bodyPr/>
        <a:lstStyle/>
        <a:p>
          <a:endParaRPr lang="tr-TR"/>
        </a:p>
      </dgm:t>
    </dgm:pt>
    <dgm:pt modelId="{D0F5C436-B8E2-4D51-86A9-07FD520B9FE1}">
      <dgm:prSet custT="1"/>
      <dgm:spPr>
        <a:solidFill>
          <a:schemeClr val="accent6">
            <a:lumMod val="60000"/>
            <a:lumOff val="40000"/>
            <a:alpha val="90000"/>
          </a:schemeClr>
        </a:solidFill>
      </dgm:spPr>
      <dgm:t>
        <a:bodyPr/>
        <a:lstStyle/>
        <a:p>
          <a:pPr algn="just"/>
          <a:r>
            <a:rPr lang="tr-TR" sz="2400" b="1" dirty="0" smtClean="0"/>
            <a:t>Yayılı kirleticiler,</a:t>
          </a:r>
          <a:endParaRPr lang="tr-TR" sz="2400" b="1" dirty="0"/>
        </a:p>
      </dgm:t>
    </dgm:pt>
    <dgm:pt modelId="{2B805D21-0DE4-418B-9464-505CE80E92CC}" type="parTrans" cxnId="{D18FDF2F-98A8-41C7-9183-00E097BBCD31}">
      <dgm:prSet/>
      <dgm:spPr/>
      <dgm:t>
        <a:bodyPr/>
        <a:lstStyle/>
        <a:p>
          <a:endParaRPr lang="tr-TR"/>
        </a:p>
      </dgm:t>
    </dgm:pt>
    <dgm:pt modelId="{94B2DB1D-5DA5-4B95-9D31-C5217AE42391}" type="sibTrans" cxnId="{D18FDF2F-98A8-41C7-9183-00E097BBCD31}">
      <dgm:prSet/>
      <dgm:spPr/>
      <dgm:t>
        <a:bodyPr/>
        <a:lstStyle/>
        <a:p>
          <a:endParaRPr lang="tr-TR"/>
        </a:p>
      </dgm:t>
    </dgm:pt>
    <dgm:pt modelId="{64E412B3-94B8-4010-AB45-05A69A7DB338}">
      <dgm:prSet custT="1"/>
      <dgm:spPr>
        <a:solidFill>
          <a:schemeClr val="accent6">
            <a:lumMod val="60000"/>
            <a:lumOff val="40000"/>
            <a:alpha val="90000"/>
          </a:schemeClr>
        </a:solidFill>
      </dgm:spPr>
      <dgm:t>
        <a:bodyPr/>
        <a:lstStyle/>
        <a:p>
          <a:pPr algn="just"/>
          <a:r>
            <a:rPr lang="tr-TR" sz="2400" b="1" dirty="0" smtClean="0"/>
            <a:t>Noktasal kirleticiler,</a:t>
          </a:r>
          <a:endParaRPr lang="tr-TR" sz="2400" b="1" dirty="0"/>
        </a:p>
      </dgm:t>
    </dgm:pt>
    <dgm:pt modelId="{F10C56A6-5CDF-4E40-B0F7-C4C64AD4791C}" type="parTrans" cxnId="{0AC9F5CC-B20A-43C5-8320-46531F3717AF}">
      <dgm:prSet/>
      <dgm:spPr/>
      <dgm:t>
        <a:bodyPr/>
        <a:lstStyle/>
        <a:p>
          <a:endParaRPr lang="tr-TR"/>
        </a:p>
      </dgm:t>
    </dgm:pt>
    <dgm:pt modelId="{6D69333A-2262-42D9-AE20-AD5A1D213905}" type="sibTrans" cxnId="{0AC9F5CC-B20A-43C5-8320-46531F3717AF}">
      <dgm:prSet/>
      <dgm:spPr/>
      <dgm:t>
        <a:bodyPr/>
        <a:lstStyle/>
        <a:p>
          <a:endParaRPr lang="tr-TR"/>
        </a:p>
      </dgm:t>
    </dgm:pt>
    <dgm:pt modelId="{F81A17F3-FFC7-404B-ADBD-82CA03DACF3C}">
      <dgm:prSet custT="1"/>
      <dgm:spPr>
        <a:solidFill>
          <a:schemeClr val="accent6">
            <a:lumMod val="60000"/>
            <a:lumOff val="40000"/>
            <a:alpha val="90000"/>
          </a:schemeClr>
        </a:solidFill>
      </dgm:spPr>
      <dgm:t>
        <a:bodyPr/>
        <a:lstStyle/>
        <a:p>
          <a:pPr algn="just"/>
          <a:r>
            <a:rPr lang="tr-TR" sz="2400" b="1" dirty="0" smtClean="0"/>
            <a:t>YAS çekimi, </a:t>
          </a:r>
          <a:endParaRPr lang="tr-TR" sz="2400" b="1" dirty="0"/>
        </a:p>
      </dgm:t>
    </dgm:pt>
    <dgm:pt modelId="{6A531B40-47D7-4CE4-BFC9-67C17FCB20D7}" type="parTrans" cxnId="{B6966F6C-AC85-4745-BBD4-D13C9D35B5EA}">
      <dgm:prSet/>
      <dgm:spPr/>
      <dgm:t>
        <a:bodyPr/>
        <a:lstStyle/>
        <a:p>
          <a:endParaRPr lang="tr-TR"/>
        </a:p>
      </dgm:t>
    </dgm:pt>
    <dgm:pt modelId="{0E8BDA49-1176-49B1-970F-181D624DF4F2}" type="sibTrans" cxnId="{B6966F6C-AC85-4745-BBD4-D13C9D35B5EA}">
      <dgm:prSet/>
      <dgm:spPr/>
      <dgm:t>
        <a:bodyPr/>
        <a:lstStyle/>
        <a:p>
          <a:endParaRPr lang="tr-TR"/>
        </a:p>
      </dgm:t>
    </dgm:pt>
    <dgm:pt modelId="{4AF10014-CAB5-4FA9-BE39-851F0EDD9EEE}">
      <dgm:prSet custT="1"/>
      <dgm:spPr>
        <a:solidFill>
          <a:schemeClr val="accent6">
            <a:lumMod val="60000"/>
            <a:lumOff val="40000"/>
            <a:alpha val="90000"/>
          </a:schemeClr>
        </a:solidFill>
      </dgm:spPr>
      <dgm:t>
        <a:bodyPr/>
        <a:lstStyle/>
        <a:p>
          <a:pPr algn="just"/>
          <a:r>
            <a:rPr lang="tr-TR" sz="2400" b="1" dirty="0" smtClean="0"/>
            <a:t>Suni besleme.</a:t>
          </a:r>
          <a:endParaRPr lang="tr-TR" sz="2400" b="1" dirty="0"/>
        </a:p>
      </dgm:t>
    </dgm:pt>
    <dgm:pt modelId="{4A8F8D18-2F63-4FE5-AB67-2F75A41678D1}" type="parTrans" cxnId="{AAEA442D-CA28-4E82-A890-3E55297D7359}">
      <dgm:prSet/>
      <dgm:spPr/>
      <dgm:t>
        <a:bodyPr/>
        <a:lstStyle/>
        <a:p>
          <a:endParaRPr lang="tr-TR"/>
        </a:p>
      </dgm:t>
    </dgm:pt>
    <dgm:pt modelId="{7441E658-3618-4A3D-A697-6E74D0E63A86}" type="sibTrans" cxnId="{AAEA442D-CA28-4E82-A890-3E55297D7359}">
      <dgm:prSet/>
      <dgm:spPr/>
      <dgm:t>
        <a:bodyPr/>
        <a:lstStyle/>
        <a:p>
          <a:endParaRPr lang="tr-TR"/>
        </a:p>
      </dgm:t>
    </dgm:pt>
    <dgm:pt modelId="{7CB45C58-78C3-4197-BBD4-4D44C0E54A27}">
      <dgm:prSet custT="1"/>
      <dgm:spPr>
        <a:solidFill>
          <a:schemeClr val="accent6">
            <a:lumMod val="60000"/>
            <a:lumOff val="40000"/>
            <a:alpha val="90000"/>
          </a:schemeClr>
        </a:solidFill>
      </dgm:spPr>
      <dgm:t>
        <a:bodyPr/>
        <a:lstStyle/>
        <a:p>
          <a:pPr algn="just"/>
          <a:r>
            <a:rPr lang="tr-TR" sz="2400" b="1" dirty="0" smtClean="0"/>
            <a:t>Yeraltı suyunun beslendiği drenaj alanında yer alan formasyonların genel karakteri,</a:t>
          </a:r>
          <a:endParaRPr lang="tr-TR" sz="2400" b="1" dirty="0"/>
        </a:p>
      </dgm:t>
    </dgm:pt>
    <dgm:pt modelId="{368339C3-0133-4BE8-956E-5C307EC9AB54}" type="parTrans" cxnId="{97D032F3-0B32-46E2-A5CF-05D15B7BF244}">
      <dgm:prSet/>
      <dgm:spPr/>
      <dgm:t>
        <a:bodyPr/>
        <a:lstStyle/>
        <a:p>
          <a:endParaRPr lang="tr-TR"/>
        </a:p>
      </dgm:t>
    </dgm:pt>
    <dgm:pt modelId="{94B25DCA-143C-43CB-A79A-302C9092405F}" type="sibTrans" cxnId="{97D032F3-0B32-46E2-A5CF-05D15B7BF244}">
      <dgm:prSet/>
      <dgm:spPr/>
      <dgm:t>
        <a:bodyPr/>
        <a:lstStyle/>
        <a:p>
          <a:endParaRPr lang="tr-TR"/>
        </a:p>
      </dgm:t>
    </dgm:pt>
    <dgm:pt modelId="{AE524BA7-EF6E-4611-94C6-8A9C880884E2}">
      <dgm:prSet custT="1"/>
      <dgm:spPr>
        <a:solidFill>
          <a:schemeClr val="accent6">
            <a:lumMod val="60000"/>
            <a:lumOff val="40000"/>
            <a:alpha val="90000"/>
          </a:schemeClr>
        </a:solidFill>
      </dgm:spPr>
      <dgm:t>
        <a:bodyPr/>
        <a:lstStyle/>
        <a:p>
          <a:pPr algn="just"/>
          <a:r>
            <a:rPr lang="tr-TR" sz="2400" b="1" dirty="0" smtClean="0"/>
            <a:t>Sucul veya karasal ekosistemlere doğrudan bağımlı YAS kütleleri</a:t>
          </a:r>
          <a:r>
            <a:rPr lang="tr-TR" sz="1900" dirty="0" smtClean="0"/>
            <a:t>.</a:t>
          </a:r>
          <a:endParaRPr lang="tr-TR" sz="1900" dirty="0"/>
        </a:p>
      </dgm:t>
    </dgm:pt>
    <dgm:pt modelId="{F2D60B50-029C-45EB-97FF-D3EE8B7E4B3B}" type="parTrans" cxnId="{CE74C2EE-C8DD-4B90-8734-41B16A661DC7}">
      <dgm:prSet/>
      <dgm:spPr/>
      <dgm:t>
        <a:bodyPr/>
        <a:lstStyle/>
        <a:p>
          <a:endParaRPr lang="tr-TR"/>
        </a:p>
      </dgm:t>
    </dgm:pt>
    <dgm:pt modelId="{EDB73366-EBC7-4226-B4C9-7B4879D3A1C3}" type="sibTrans" cxnId="{CE74C2EE-C8DD-4B90-8734-41B16A661DC7}">
      <dgm:prSet/>
      <dgm:spPr/>
      <dgm:t>
        <a:bodyPr/>
        <a:lstStyle/>
        <a:p>
          <a:endParaRPr lang="tr-TR"/>
        </a:p>
      </dgm:t>
    </dgm:pt>
    <dgm:pt modelId="{8C310A66-5419-49E4-9EA8-C342C17A71C9}">
      <dgm:prSet custT="1"/>
      <dgm:spPr>
        <a:solidFill>
          <a:schemeClr val="accent6">
            <a:lumMod val="60000"/>
            <a:lumOff val="40000"/>
            <a:alpha val="90000"/>
          </a:schemeClr>
        </a:solidFill>
      </dgm:spPr>
      <dgm:t>
        <a:bodyPr/>
        <a:lstStyle/>
        <a:p>
          <a:pPr algn="just"/>
          <a:r>
            <a:rPr lang="tr-TR" sz="2400" b="1" dirty="0" smtClean="0"/>
            <a:t>YAS kütlesi ya da kütlelerinin yeri ve sınırları,</a:t>
          </a:r>
          <a:endParaRPr lang="tr-TR" sz="2400" b="1" dirty="0"/>
        </a:p>
      </dgm:t>
    </dgm:pt>
    <dgm:pt modelId="{5DAF2F4E-EC90-4EF2-BE9F-987648067371}" type="parTrans" cxnId="{3DF2E868-8DA3-45F6-910D-DC81A35708ED}">
      <dgm:prSet/>
      <dgm:spPr/>
      <dgm:t>
        <a:bodyPr/>
        <a:lstStyle/>
        <a:p>
          <a:endParaRPr lang="tr-TR"/>
        </a:p>
      </dgm:t>
    </dgm:pt>
    <dgm:pt modelId="{72C593FB-8BE9-4E30-A0A6-F1EE5BF6019D}" type="sibTrans" cxnId="{3DF2E868-8DA3-45F6-910D-DC81A35708ED}">
      <dgm:prSet/>
      <dgm:spPr/>
      <dgm:t>
        <a:bodyPr/>
        <a:lstStyle/>
        <a:p>
          <a:endParaRPr lang="tr-TR"/>
        </a:p>
      </dgm:t>
    </dgm:pt>
    <dgm:pt modelId="{D16A248C-239D-4149-BAF0-5DDA5F384701}" type="pres">
      <dgm:prSet presAssocID="{70DF2CE1-F7E0-4B9B-8123-7663BE953C94}" presName="linearFlow" presStyleCnt="0">
        <dgm:presLayoutVars>
          <dgm:dir/>
          <dgm:animLvl val="lvl"/>
          <dgm:resizeHandles val="exact"/>
        </dgm:presLayoutVars>
      </dgm:prSet>
      <dgm:spPr/>
      <dgm:t>
        <a:bodyPr/>
        <a:lstStyle/>
        <a:p>
          <a:endParaRPr lang="tr-TR"/>
        </a:p>
      </dgm:t>
    </dgm:pt>
    <dgm:pt modelId="{8EE52B1D-C54F-4019-953C-3664FE66BAE4}" type="pres">
      <dgm:prSet presAssocID="{7D77FC0E-A582-4BC3-96E9-783F2185A6F3}" presName="composite" presStyleCnt="0"/>
      <dgm:spPr/>
    </dgm:pt>
    <dgm:pt modelId="{CF9D9408-68C6-4D74-99B2-E7E8C742847C}" type="pres">
      <dgm:prSet presAssocID="{7D77FC0E-A582-4BC3-96E9-783F2185A6F3}" presName="parentText" presStyleLbl="alignNode1" presStyleIdx="0" presStyleCnt="1" custScaleX="82267" custScaleY="184685">
        <dgm:presLayoutVars>
          <dgm:chMax val="1"/>
          <dgm:bulletEnabled val="1"/>
        </dgm:presLayoutVars>
      </dgm:prSet>
      <dgm:spPr/>
      <dgm:t>
        <a:bodyPr/>
        <a:lstStyle/>
        <a:p>
          <a:endParaRPr lang="tr-TR"/>
        </a:p>
      </dgm:t>
    </dgm:pt>
    <dgm:pt modelId="{50624656-6026-4162-93E8-30B033B30CC4}" type="pres">
      <dgm:prSet presAssocID="{7D77FC0E-A582-4BC3-96E9-783F2185A6F3}" presName="descendantText" presStyleLbl="alignAcc1" presStyleIdx="0" presStyleCnt="1" custScaleX="101170" custScaleY="223810" custLinFactNeighborX="717" custLinFactNeighborY="16694">
        <dgm:presLayoutVars>
          <dgm:bulletEnabled val="1"/>
        </dgm:presLayoutVars>
      </dgm:prSet>
      <dgm:spPr/>
      <dgm:t>
        <a:bodyPr/>
        <a:lstStyle/>
        <a:p>
          <a:endParaRPr lang="tr-TR"/>
        </a:p>
      </dgm:t>
    </dgm:pt>
  </dgm:ptLst>
  <dgm:cxnLst>
    <dgm:cxn modelId="{B1BFDFC4-6336-4A9A-88F0-0BAB3CEBD81E}" type="presOf" srcId="{F63DD850-EAEA-454C-886C-99C22DB5FFAF}" destId="{50624656-6026-4162-93E8-30B033B30CC4}" srcOrd="0" destOrd="2" presId="urn:microsoft.com/office/officeart/2005/8/layout/chevron2"/>
    <dgm:cxn modelId="{AAEA442D-CA28-4E82-A890-3E55297D7359}" srcId="{F63DD850-EAEA-454C-886C-99C22DB5FFAF}" destId="{4AF10014-CAB5-4FA9-BE39-851F0EDD9EEE}" srcOrd="3" destOrd="0" parTransId="{4A8F8D18-2F63-4FE5-AB67-2F75A41678D1}" sibTransId="{7441E658-3618-4A3D-A697-6E74D0E63A86}"/>
    <dgm:cxn modelId="{16D204FA-9B8E-4D90-87B2-B18A5B8AE5FB}" type="presOf" srcId="{AE524BA7-EF6E-4611-94C6-8A9C880884E2}" destId="{50624656-6026-4162-93E8-30B033B30CC4}" srcOrd="0" destOrd="8" presId="urn:microsoft.com/office/officeart/2005/8/layout/chevron2"/>
    <dgm:cxn modelId="{D18FDF2F-98A8-41C7-9183-00E097BBCD31}" srcId="{F63DD850-EAEA-454C-886C-99C22DB5FFAF}" destId="{D0F5C436-B8E2-4D51-86A9-07FD520B9FE1}" srcOrd="0" destOrd="0" parTransId="{2B805D21-0DE4-418B-9464-505CE80E92CC}" sibTransId="{94B2DB1D-5DA5-4B95-9D31-C5217AE42391}"/>
    <dgm:cxn modelId="{D3DB25A3-B7C9-4EE5-B8C1-DC6DB101D7A5}" srcId="{DDD89F02-E5C9-49FD-A9CA-22A51DF6D626}" destId="{F63DD850-EAEA-454C-886C-99C22DB5FFAF}" srcOrd="1" destOrd="0" parTransId="{D5923A67-A218-4A2A-80AA-620A3D815A88}" sibTransId="{81256FBD-C76A-4D5D-9CBB-98F52D653841}"/>
    <dgm:cxn modelId="{5D8C1C77-1F63-44E1-8912-5E93DFBD10E9}" type="presOf" srcId="{70DF2CE1-F7E0-4B9B-8123-7663BE953C94}" destId="{D16A248C-239D-4149-BAF0-5DDA5F384701}" srcOrd="0" destOrd="0" presId="urn:microsoft.com/office/officeart/2005/8/layout/chevron2"/>
    <dgm:cxn modelId="{0AC9F5CC-B20A-43C5-8320-46531F3717AF}" srcId="{F63DD850-EAEA-454C-886C-99C22DB5FFAF}" destId="{64E412B3-94B8-4010-AB45-05A69A7DB338}" srcOrd="1" destOrd="0" parTransId="{F10C56A6-5CDF-4E40-B0F7-C4C64AD4791C}" sibTransId="{6D69333A-2262-42D9-AE20-AD5A1D213905}"/>
    <dgm:cxn modelId="{C7FF2C71-6FEC-491B-808F-C1B759AAD65D}" type="presOf" srcId="{7D77FC0E-A582-4BC3-96E9-783F2185A6F3}" destId="{CF9D9408-68C6-4D74-99B2-E7E8C742847C}" srcOrd="0" destOrd="0" presId="urn:microsoft.com/office/officeart/2005/8/layout/chevron2"/>
    <dgm:cxn modelId="{210555D4-B889-4A69-96C9-D06F1BC27193}" type="presOf" srcId="{D0F5C436-B8E2-4D51-86A9-07FD520B9FE1}" destId="{50624656-6026-4162-93E8-30B033B30CC4}" srcOrd="0" destOrd="3" presId="urn:microsoft.com/office/officeart/2005/8/layout/chevron2"/>
    <dgm:cxn modelId="{D802F198-652D-49E1-BE3B-CF668E5FAED5}" type="presOf" srcId="{4AF10014-CAB5-4FA9-BE39-851F0EDD9EEE}" destId="{50624656-6026-4162-93E8-30B033B30CC4}" srcOrd="0" destOrd="6" presId="urn:microsoft.com/office/officeart/2005/8/layout/chevron2"/>
    <dgm:cxn modelId="{B6966F6C-AC85-4745-BBD4-D13C9D35B5EA}" srcId="{F63DD850-EAEA-454C-886C-99C22DB5FFAF}" destId="{F81A17F3-FFC7-404B-ADBD-82CA03DACF3C}" srcOrd="2" destOrd="0" parTransId="{6A531B40-47D7-4CE4-BFC9-67C17FCB20D7}" sibTransId="{0E8BDA49-1176-49B1-970F-181D624DF4F2}"/>
    <dgm:cxn modelId="{C7277766-4531-407F-A98D-E5B929267519}" srcId="{70DF2CE1-F7E0-4B9B-8123-7663BE953C94}" destId="{7D77FC0E-A582-4BC3-96E9-783F2185A6F3}" srcOrd="0" destOrd="0" parTransId="{B3571064-71BF-4867-8BA8-9820E383181A}" sibTransId="{32FEFB2A-0167-4A23-AA29-1083D4C9B94D}"/>
    <dgm:cxn modelId="{935B2BE8-2E0A-45A5-BA0F-3DF93207469D}" type="presOf" srcId="{DDD89F02-E5C9-49FD-A9CA-22A51DF6D626}" destId="{50624656-6026-4162-93E8-30B033B30CC4}" srcOrd="0" destOrd="0" presId="urn:microsoft.com/office/officeart/2005/8/layout/chevron2"/>
    <dgm:cxn modelId="{97D032F3-0B32-46E2-A5CF-05D15B7BF244}" srcId="{DDD89F02-E5C9-49FD-A9CA-22A51DF6D626}" destId="{7CB45C58-78C3-4197-BBD4-4D44C0E54A27}" srcOrd="2" destOrd="0" parTransId="{368339C3-0133-4BE8-956E-5C307EC9AB54}" sibTransId="{94B25DCA-143C-43CB-A79A-302C9092405F}"/>
    <dgm:cxn modelId="{E639756E-07CD-4931-B9D3-A9C91F075343}" type="presOf" srcId="{8C310A66-5419-49E4-9EA8-C342C17A71C9}" destId="{50624656-6026-4162-93E8-30B033B30CC4}" srcOrd="0" destOrd="1" presId="urn:microsoft.com/office/officeart/2005/8/layout/chevron2"/>
    <dgm:cxn modelId="{2FA62572-15D5-423B-9249-0ECC0A17AFB7}" type="presOf" srcId="{64E412B3-94B8-4010-AB45-05A69A7DB338}" destId="{50624656-6026-4162-93E8-30B033B30CC4}" srcOrd="0" destOrd="4" presId="urn:microsoft.com/office/officeart/2005/8/layout/chevron2"/>
    <dgm:cxn modelId="{3DF2E868-8DA3-45F6-910D-DC81A35708ED}" srcId="{DDD89F02-E5C9-49FD-A9CA-22A51DF6D626}" destId="{8C310A66-5419-49E4-9EA8-C342C17A71C9}" srcOrd="0" destOrd="0" parTransId="{5DAF2F4E-EC90-4EF2-BE9F-987648067371}" sibTransId="{72C593FB-8BE9-4E30-A0A6-F1EE5BF6019D}"/>
    <dgm:cxn modelId="{88415501-9BE2-4476-B003-A0FB7741898B}" type="presOf" srcId="{F81A17F3-FFC7-404B-ADBD-82CA03DACF3C}" destId="{50624656-6026-4162-93E8-30B033B30CC4}" srcOrd="0" destOrd="5" presId="urn:microsoft.com/office/officeart/2005/8/layout/chevron2"/>
    <dgm:cxn modelId="{DB9B6983-415F-4D5E-84AF-D01C6709909C}" srcId="{7D77FC0E-A582-4BC3-96E9-783F2185A6F3}" destId="{DDD89F02-E5C9-49FD-A9CA-22A51DF6D626}" srcOrd="0" destOrd="0" parTransId="{5E2B914D-AA1B-4911-9A3F-F7B5E7A6AAF6}" sibTransId="{AC1B6B49-2E22-4995-8E07-B54EE5995582}"/>
    <dgm:cxn modelId="{24EB2FD3-32C4-445F-BC8D-454525E4E6AD}" type="presOf" srcId="{7CB45C58-78C3-4197-BBD4-4D44C0E54A27}" destId="{50624656-6026-4162-93E8-30B033B30CC4}" srcOrd="0" destOrd="7" presId="urn:microsoft.com/office/officeart/2005/8/layout/chevron2"/>
    <dgm:cxn modelId="{CE74C2EE-C8DD-4B90-8734-41B16A661DC7}" srcId="{DDD89F02-E5C9-49FD-A9CA-22A51DF6D626}" destId="{AE524BA7-EF6E-4611-94C6-8A9C880884E2}" srcOrd="3" destOrd="0" parTransId="{F2D60B50-029C-45EB-97FF-D3EE8B7E4B3B}" sibTransId="{EDB73366-EBC7-4226-B4C9-7B4879D3A1C3}"/>
    <dgm:cxn modelId="{9255DE6C-32C0-4FBD-B42B-AE7A0D90F3CF}" type="presParOf" srcId="{D16A248C-239D-4149-BAF0-5DDA5F384701}" destId="{8EE52B1D-C54F-4019-953C-3664FE66BAE4}" srcOrd="0" destOrd="0" presId="urn:microsoft.com/office/officeart/2005/8/layout/chevron2"/>
    <dgm:cxn modelId="{1DFBE04B-B417-4445-A755-342F01DBB07A}" type="presParOf" srcId="{8EE52B1D-C54F-4019-953C-3664FE66BAE4}" destId="{CF9D9408-68C6-4D74-99B2-E7E8C742847C}" srcOrd="0" destOrd="0" presId="urn:microsoft.com/office/officeart/2005/8/layout/chevron2"/>
    <dgm:cxn modelId="{B4CF7063-9751-4A56-BF8D-CF31731E366B}" type="presParOf" srcId="{8EE52B1D-C54F-4019-953C-3664FE66BAE4}" destId="{50624656-6026-4162-93E8-30B033B30CC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DF2CE1-F7E0-4B9B-8123-7663BE953C94}" type="doc">
      <dgm:prSet loTypeId="urn:microsoft.com/office/officeart/2005/8/layout/chevron2" loCatId="list" qsTypeId="urn:microsoft.com/office/officeart/2005/8/quickstyle/simple5" qsCatId="simple" csTypeId="urn:microsoft.com/office/officeart/2005/8/colors/accent3_2" csCatId="accent3" phldr="1"/>
      <dgm:spPr/>
      <dgm:t>
        <a:bodyPr/>
        <a:lstStyle/>
        <a:p>
          <a:endParaRPr lang="tr-TR"/>
        </a:p>
      </dgm:t>
    </dgm:pt>
    <dgm:pt modelId="{7D77FC0E-A582-4BC3-96E9-783F2185A6F3}">
      <dgm:prSet phldrT="[Text]" custT="1"/>
      <dgm:spPr/>
      <dgm:t>
        <a:bodyPr/>
        <a:lstStyle/>
        <a:p>
          <a:r>
            <a:rPr lang="tr-TR" sz="1400" dirty="0" smtClean="0"/>
            <a:t>Ayrıntılı </a:t>
          </a:r>
          <a:r>
            <a:rPr lang="tr-TR" sz="1400" dirty="0" err="1" smtClean="0"/>
            <a:t>Karakterizasyon</a:t>
          </a:r>
          <a:endParaRPr lang="tr-TR" sz="1400" dirty="0"/>
        </a:p>
      </dgm:t>
    </dgm:pt>
    <dgm:pt modelId="{32FEFB2A-0167-4A23-AA29-1083D4C9B94D}" type="sibTrans" cxnId="{C7277766-4531-407F-A98D-E5B929267519}">
      <dgm:prSet/>
      <dgm:spPr/>
      <dgm:t>
        <a:bodyPr/>
        <a:lstStyle/>
        <a:p>
          <a:endParaRPr lang="tr-TR"/>
        </a:p>
      </dgm:t>
    </dgm:pt>
    <dgm:pt modelId="{B3571064-71BF-4867-8BA8-9820E383181A}" type="parTrans" cxnId="{C7277766-4531-407F-A98D-E5B929267519}">
      <dgm:prSet/>
      <dgm:spPr/>
      <dgm:t>
        <a:bodyPr/>
        <a:lstStyle/>
        <a:p>
          <a:endParaRPr lang="tr-TR"/>
        </a:p>
      </dgm:t>
    </dgm:pt>
    <dgm:pt modelId="{1C998D47-E828-428A-94B3-40AB2E0BB003}">
      <dgm:prSet custT="1"/>
      <dgm:spPr>
        <a:solidFill>
          <a:schemeClr val="accent5">
            <a:alpha val="90000"/>
          </a:schemeClr>
        </a:solidFill>
      </dgm:spPr>
      <dgm:t>
        <a:bodyPr/>
        <a:lstStyle/>
        <a:p>
          <a:pPr algn="just"/>
          <a:r>
            <a:rPr lang="tr-TR" sz="2000" b="1" dirty="0" smtClean="0"/>
            <a:t>Hidrolik iletkenlik, </a:t>
          </a:r>
          <a:r>
            <a:rPr lang="tr-TR" sz="2000" b="1" dirty="0" err="1" smtClean="0"/>
            <a:t>porozite</a:t>
          </a:r>
          <a:r>
            <a:rPr lang="tr-TR" sz="2000" b="1" dirty="0" smtClean="0"/>
            <a:t> ve depolama katsayısı,</a:t>
          </a:r>
          <a:endParaRPr lang="tr-TR" sz="2000" b="1" dirty="0"/>
        </a:p>
      </dgm:t>
    </dgm:pt>
    <dgm:pt modelId="{036FE1AB-BE0A-4D7D-9E7E-FEB91BB54070}" type="parTrans" cxnId="{C7289A9D-DB80-4464-8C57-90961175C26D}">
      <dgm:prSet/>
      <dgm:spPr/>
      <dgm:t>
        <a:bodyPr/>
        <a:lstStyle/>
        <a:p>
          <a:endParaRPr lang="tr-TR"/>
        </a:p>
      </dgm:t>
    </dgm:pt>
    <dgm:pt modelId="{556447FD-39CD-4E56-B53D-4432EDE68FD5}" type="sibTrans" cxnId="{C7289A9D-DB80-4464-8C57-90961175C26D}">
      <dgm:prSet/>
      <dgm:spPr/>
      <dgm:t>
        <a:bodyPr/>
        <a:lstStyle/>
        <a:p>
          <a:endParaRPr lang="tr-TR"/>
        </a:p>
      </dgm:t>
    </dgm:pt>
    <dgm:pt modelId="{0C7F6109-E2E8-45B2-BB78-2B7C70FBFADA}">
      <dgm:prSet custT="1"/>
      <dgm:spPr>
        <a:solidFill>
          <a:schemeClr val="accent5">
            <a:alpha val="90000"/>
          </a:schemeClr>
        </a:solidFill>
      </dgm:spPr>
      <dgm:t>
        <a:bodyPr/>
        <a:lstStyle/>
        <a:p>
          <a:pPr algn="just"/>
          <a:r>
            <a:rPr lang="tr-TR" sz="2000" b="1" dirty="0" smtClean="0"/>
            <a:t>Yeraltı suyunun beslendiği drenaj alanında yer alan formasyonların ve toprak örtüsünün özellikleri, bu birimlerin kalınlığı, geçirgenliği,</a:t>
          </a:r>
          <a:endParaRPr lang="tr-TR" sz="2000" b="1" dirty="0"/>
        </a:p>
      </dgm:t>
    </dgm:pt>
    <dgm:pt modelId="{2C469759-1B4D-403F-9DDB-64C08EBFC25C}" type="parTrans" cxnId="{BE43E4A8-5FC7-415C-94ED-D5B692BB1096}">
      <dgm:prSet/>
      <dgm:spPr/>
      <dgm:t>
        <a:bodyPr/>
        <a:lstStyle/>
        <a:p>
          <a:endParaRPr lang="tr-TR"/>
        </a:p>
      </dgm:t>
    </dgm:pt>
    <dgm:pt modelId="{05B83C75-7C41-452D-9B30-69CC54E55222}" type="sibTrans" cxnId="{BE43E4A8-5FC7-415C-94ED-D5B692BB1096}">
      <dgm:prSet/>
      <dgm:spPr/>
      <dgm:t>
        <a:bodyPr/>
        <a:lstStyle/>
        <a:p>
          <a:endParaRPr lang="tr-TR"/>
        </a:p>
      </dgm:t>
    </dgm:pt>
    <dgm:pt modelId="{DD39C499-D0BC-4E0D-B305-010FC826E03B}">
      <dgm:prSet custT="1"/>
      <dgm:spPr>
        <a:solidFill>
          <a:schemeClr val="accent5">
            <a:alpha val="90000"/>
          </a:schemeClr>
        </a:solidFill>
      </dgm:spPr>
      <dgm:t>
        <a:bodyPr/>
        <a:lstStyle/>
        <a:p>
          <a:pPr algn="just"/>
          <a:r>
            <a:rPr lang="tr-TR" sz="2000" b="1" dirty="0" smtClean="0"/>
            <a:t>YAS kütlesinin dinamik olarak bağlantılı olduğu sucul ve karasal ekosistemlerin bir envanteri,</a:t>
          </a:r>
          <a:endParaRPr lang="tr-TR" sz="2000" b="1" dirty="0"/>
        </a:p>
      </dgm:t>
    </dgm:pt>
    <dgm:pt modelId="{C17FD942-350C-4650-A900-896536955ACB}" type="parTrans" cxnId="{58BECB13-0EDB-418D-9623-941FB8F0C984}">
      <dgm:prSet/>
      <dgm:spPr/>
      <dgm:t>
        <a:bodyPr/>
        <a:lstStyle/>
        <a:p>
          <a:endParaRPr lang="tr-TR"/>
        </a:p>
      </dgm:t>
    </dgm:pt>
    <dgm:pt modelId="{BD79C394-AB3A-4EE5-BA90-919196B99952}" type="sibTrans" cxnId="{58BECB13-0EDB-418D-9623-941FB8F0C984}">
      <dgm:prSet/>
      <dgm:spPr/>
      <dgm:t>
        <a:bodyPr/>
        <a:lstStyle/>
        <a:p>
          <a:endParaRPr lang="tr-TR"/>
        </a:p>
      </dgm:t>
    </dgm:pt>
    <dgm:pt modelId="{850AE1B3-24EE-4554-A06F-BA83965C3EF3}">
      <dgm:prSet custT="1"/>
      <dgm:spPr>
        <a:solidFill>
          <a:schemeClr val="accent5">
            <a:alpha val="90000"/>
          </a:schemeClr>
        </a:solidFill>
      </dgm:spPr>
      <dgm:t>
        <a:bodyPr/>
        <a:lstStyle/>
        <a:p>
          <a:pPr algn="just"/>
          <a:r>
            <a:rPr lang="tr-TR" sz="2000" b="1" dirty="0" smtClean="0"/>
            <a:t>YAS kütlesi ile ilişkili yerüstü su sistemleri arasındaki karşılıklı su akış yönlerinin ve oranlarının değerlendirilmesi,</a:t>
          </a:r>
          <a:endParaRPr lang="tr-TR" sz="2000" b="1" dirty="0"/>
        </a:p>
      </dgm:t>
    </dgm:pt>
    <dgm:pt modelId="{6C09C93F-3C1E-4327-80C4-47C6D49224F5}" type="parTrans" cxnId="{387B95B6-F51C-4E88-9E93-7FC808E37A02}">
      <dgm:prSet/>
      <dgm:spPr/>
      <dgm:t>
        <a:bodyPr/>
        <a:lstStyle/>
        <a:p>
          <a:endParaRPr lang="tr-TR"/>
        </a:p>
      </dgm:t>
    </dgm:pt>
    <dgm:pt modelId="{1EB7030D-27A7-4CFA-B19A-F15927EF1063}" type="sibTrans" cxnId="{387B95B6-F51C-4E88-9E93-7FC808E37A02}">
      <dgm:prSet/>
      <dgm:spPr/>
      <dgm:t>
        <a:bodyPr/>
        <a:lstStyle/>
        <a:p>
          <a:endParaRPr lang="tr-TR"/>
        </a:p>
      </dgm:t>
    </dgm:pt>
    <dgm:pt modelId="{C9E05CCE-F672-4474-A85A-95328D3813E0}">
      <dgm:prSet custT="1"/>
      <dgm:spPr>
        <a:solidFill>
          <a:schemeClr val="accent5">
            <a:alpha val="90000"/>
          </a:schemeClr>
        </a:solidFill>
      </dgm:spPr>
      <dgm:t>
        <a:bodyPr/>
        <a:lstStyle/>
        <a:p>
          <a:pPr algn="just"/>
          <a:r>
            <a:rPr lang="tr-TR" sz="2000" b="1" dirty="0" smtClean="0"/>
            <a:t>Uzun dönem yıllık ortalama toplam </a:t>
          </a:r>
          <a:r>
            <a:rPr lang="tr-TR" sz="2000" b="1" dirty="0" err="1" smtClean="0"/>
            <a:t>beslenimi</a:t>
          </a:r>
          <a:r>
            <a:rPr lang="tr-TR" sz="2000" b="1" dirty="0" smtClean="0"/>
            <a:t> hesaplamaya yetecek veri,</a:t>
          </a:r>
          <a:endParaRPr lang="tr-TR" sz="2000" b="1" dirty="0"/>
        </a:p>
      </dgm:t>
    </dgm:pt>
    <dgm:pt modelId="{63B94125-2832-4985-9AA2-18391476792F}" type="parTrans" cxnId="{D454FB6A-01AC-43B2-AD8A-31284A67CF3E}">
      <dgm:prSet/>
      <dgm:spPr/>
      <dgm:t>
        <a:bodyPr/>
        <a:lstStyle/>
        <a:p>
          <a:endParaRPr lang="tr-TR"/>
        </a:p>
      </dgm:t>
    </dgm:pt>
    <dgm:pt modelId="{A44FFCFC-5579-408B-88C5-5234B91D06D3}" type="sibTrans" cxnId="{D454FB6A-01AC-43B2-AD8A-31284A67CF3E}">
      <dgm:prSet/>
      <dgm:spPr/>
      <dgm:t>
        <a:bodyPr/>
        <a:lstStyle/>
        <a:p>
          <a:endParaRPr lang="tr-TR"/>
        </a:p>
      </dgm:t>
    </dgm:pt>
    <dgm:pt modelId="{C78AC394-6D73-48A0-8A0E-4E53C7F7CBED}">
      <dgm:prSet custT="1"/>
      <dgm:spPr>
        <a:solidFill>
          <a:schemeClr val="accent5">
            <a:alpha val="90000"/>
          </a:schemeClr>
        </a:solidFill>
      </dgm:spPr>
      <dgm:t>
        <a:bodyPr/>
        <a:lstStyle/>
        <a:p>
          <a:pPr algn="just"/>
          <a:r>
            <a:rPr lang="tr-TR" sz="2000" b="1" dirty="0" smtClean="0"/>
            <a:t>Yeraltı suyunun kalite durumunun tanımlanmasında insani faaliyetlerinden gelen katkıların belirlenmesi de dâhil olmak üzere bu YAS kütleleri için arka plan düzeyleri oluştururken yeraltı suyunu tanımlayan özellikler. </a:t>
          </a:r>
          <a:endParaRPr lang="tr-TR" sz="2000" b="1" dirty="0"/>
        </a:p>
      </dgm:t>
    </dgm:pt>
    <dgm:pt modelId="{D0F4EC0C-6C64-4A48-AD87-0FFA0E7330BE}" type="parTrans" cxnId="{8488104E-9CAA-407B-8B5F-EB155B0DAC63}">
      <dgm:prSet/>
      <dgm:spPr/>
      <dgm:t>
        <a:bodyPr/>
        <a:lstStyle/>
        <a:p>
          <a:endParaRPr lang="tr-TR"/>
        </a:p>
      </dgm:t>
    </dgm:pt>
    <dgm:pt modelId="{65EB0299-DBC7-4E5A-ADD1-EEA9FCB150BE}" type="sibTrans" cxnId="{8488104E-9CAA-407B-8B5F-EB155B0DAC63}">
      <dgm:prSet/>
      <dgm:spPr/>
      <dgm:t>
        <a:bodyPr/>
        <a:lstStyle/>
        <a:p>
          <a:endParaRPr lang="tr-TR"/>
        </a:p>
      </dgm:t>
    </dgm:pt>
    <dgm:pt modelId="{3A702DD1-1E21-45E0-ABF5-CE4E5208E542}">
      <dgm:prSet custT="1"/>
      <dgm:spPr>
        <a:solidFill>
          <a:schemeClr val="accent5">
            <a:alpha val="90000"/>
          </a:schemeClr>
        </a:solidFill>
      </dgm:spPr>
      <dgm:t>
        <a:bodyPr/>
        <a:lstStyle/>
        <a:p>
          <a:pPr algn="l"/>
          <a:endParaRPr lang="tr-TR" sz="2000" b="1" dirty="0"/>
        </a:p>
      </dgm:t>
    </dgm:pt>
    <dgm:pt modelId="{949449A3-26A7-48BC-9069-AD34116FF4CE}" type="parTrans" cxnId="{0C1E34C0-D8E3-436D-9514-747B56210B14}">
      <dgm:prSet/>
      <dgm:spPr/>
    </dgm:pt>
    <dgm:pt modelId="{77FF6D13-8F5D-4D62-932A-725F72E705AB}" type="sibTrans" cxnId="{0C1E34C0-D8E3-436D-9514-747B56210B14}">
      <dgm:prSet/>
      <dgm:spPr/>
    </dgm:pt>
    <dgm:pt modelId="{D16A248C-239D-4149-BAF0-5DDA5F384701}" type="pres">
      <dgm:prSet presAssocID="{70DF2CE1-F7E0-4B9B-8123-7663BE953C94}" presName="linearFlow" presStyleCnt="0">
        <dgm:presLayoutVars>
          <dgm:dir/>
          <dgm:animLvl val="lvl"/>
          <dgm:resizeHandles val="exact"/>
        </dgm:presLayoutVars>
      </dgm:prSet>
      <dgm:spPr/>
      <dgm:t>
        <a:bodyPr/>
        <a:lstStyle/>
        <a:p>
          <a:endParaRPr lang="tr-TR"/>
        </a:p>
      </dgm:t>
    </dgm:pt>
    <dgm:pt modelId="{8EE52B1D-C54F-4019-953C-3664FE66BAE4}" type="pres">
      <dgm:prSet presAssocID="{7D77FC0E-A582-4BC3-96E9-783F2185A6F3}" presName="composite" presStyleCnt="0"/>
      <dgm:spPr/>
    </dgm:pt>
    <dgm:pt modelId="{CF9D9408-68C6-4D74-99B2-E7E8C742847C}" type="pres">
      <dgm:prSet presAssocID="{7D77FC0E-A582-4BC3-96E9-783F2185A6F3}" presName="parentText" presStyleLbl="alignNode1" presStyleIdx="0" presStyleCnt="1" custScaleX="84933" custScaleY="214452">
        <dgm:presLayoutVars>
          <dgm:chMax val="1"/>
          <dgm:bulletEnabled val="1"/>
        </dgm:presLayoutVars>
      </dgm:prSet>
      <dgm:spPr/>
      <dgm:t>
        <a:bodyPr/>
        <a:lstStyle/>
        <a:p>
          <a:endParaRPr lang="tr-TR"/>
        </a:p>
      </dgm:t>
    </dgm:pt>
    <dgm:pt modelId="{50624656-6026-4162-93E8-30B033B30CC4}" type="pres">
      <dgm:prSet presAssocID="{7D77FC0E-A582-4BC3-96E9-783F2185A6F3}" presName="descendantText" presStyleLbl="alignAcc1" presStyleIdx="0" presStyleCnt="1" custScaleX="101170" custScaleY="294313" custLinFactNeighborX="3068" custLinFactNeighborY="17322">
        <dgm:presLayoutVars>
          <dgm:bulletEnabled val="1"/>
        </dgm:presLayoutVars>
      </dgm:prSet>
      <dgm:spPr/>
      <dgm:t>
        <a:bodyPr/>
        <a:lstStyle/>
        <a:p>
          <a:endParaRPr lang="tr-TR"/>
        </a:p>
      </dgm:t>
    </dgm:pt>
  </dgm:ptLst>
  <dgm:cxnLst>
    <dgm:cxn modelId="{B1D90223-8DD2-45F4-8738-7B6314A879A6}" type="presOf" srcId="{3A702DD1-1E21-45E0-ABF5-CE4E5208E542}" destId="{50624656-6026-4162-93E8-30B033B30CC4}" srcOrd="0" destOrd="0" presId="urn:microsoft.com/office/officeart/2005/8/layout/chevron2"/>
    <dgm:cxn modelId="{D454FB6A-01AC-43B2-AD8A-31284A67CF3E}" srcId="{7D77FC0E-A582-4BC3-96E9-783F2185A6F3}" destId="{C9E05CCE-F672-4474-A85A-95328D3813E0}" srcOrd="5" destOrd="0" parTransId="{63B94125-2832-4985-9AA2-18391476792F}" sibTransId="{A44FFCFC-5579-408B-88C5-5234B91D06D3}"/>
    <dgm:cxn modelId="{84A2A0AE-2024-4307-9A42-F4381FC4189A}" type="presOf" srcId="{C78AC394-6D73-48A0-8A0E-4E53C7F7CBED}" destId="{50624656-6026-4162-93E8-30B033B30CC4}" srcOrd="0" destOrd="6" presId="urn:microsoft.com/office/officeart/2005/8/layout/chevron2"/>
    <dgm:cxn modelId="{2A8C445D-1E26-4EBB-94BE-73B5929E4FF0}" type="presOf" srcId="{7D77FC0E-A582-4BC3-96E9-783F2185A6F3}" destId="{CF9D9408-68C6-4D74-99B2-E7E8C742847C}" srcOrd="0" destOrd="0" presId="urn:microsoft.com/office/officeart/2005/8/layout/chevron2"/>
    <dgm:cxn modelId="{58BECB13-0EDB-418D-9623-941FB8F0C984}" srcId="{7D77FC0E-A582-4BC3-96E9-783F2185A6F3}" destId="{DD39C499-D0BC-4E0D-B305-010FC826E03B}" srcOrd="3" destOrd="0" parTransId="{C17FD942-350C-4650-A900-896536955ACB}" sibTransId="{BD79C394-AB3A-4EE5-BA90-919196B99952}"/>
    <dgm:cxn modelId="{8488104E-9CAA-407B-8B5F-EB155B0DAC63}" srcId="{7D77FC0E-A582-4BC3-96E9-783F2185A6F3}" destId="{C78AC394-6D73-48A0-8A0E-4E53C7F7CBED}" srcOrd="6" destOrd="0" parTransId="{D0F4EC0C-6C64-4A48-AD87-0FFA0E7330BE}" sibTransId="{65EB0299-DBC7-4E5A-ADD1-EEA9FCB150BE}"/>
    <dgm:cxn modelId="{B008A189-6947-4523-B56B-7114510A1D26}" type="presOf" srcId="{850AE1B3-24EE-4554-A06F-BA83965C3EF3}" destId="{50624656-6026-4162-93E8-30B033B30CC4}" srcOrd="0" destOrd="4" presId="urn:microsoft.com/office/officeart/2005/8/layout/chevron2"/>
    <dgm:cxn modelId="{387B95B6-F51C-4E88-9E93-7FC808E37A02}" srcId="{7D77FC0E-A582-4BC3-96E9-783F2185A6F3}" destId="{850AE1B3-24EE-4554-A06F-BA83965C3EF3}" srcOrd="4" destOrd="0" parTransId="{6C09C93F-3C1E-4327-80C4-47C6D49224F5}" sibTransId="{1EB7030D-27A7-4CFA-B19A-F15927EF1063}"/>
    <dgm:cxn modelId="{B119E951-26C6-4C8F-B63B-55676F87CC83}" type="presOf" srcId="{70DF2CE1-F7E0-4B9B-8123-7663BE953C94}" destId="{D16A248C-239D-4149-BAF0-5DDA5F384701}" srcOrd="0" destOrd="0" presId="urn:microsoft.com/office/officeart/2005/8/layout/chevron2"/>
    <dgm:cxn modelId="{B0DB08D8-20AE-4C49-9C11-8089B94E2619}" type="presOf" srcId="{DD39C499-D0BC-4E0D-B305-010FC826E03B}" destId="{50624656-6026-4162-93E8-30B033B30CC4}" srcOrd="0" destOrd="3" presId="urn:microsoft.com/office/officeart/2005/8/layout/chevron2"/>
    <dgm:cxn modelId="{BE43E4A8-5FC7-415C-94ED-D5B692BB1096}" srcId="{7D77FC0E-A582-4BC3-96E9-783F2185A6F3}" destId="{0C7F6109-E2E8-45B2-BB78-2B7C70FBFADA}" srcOrd="2" destOrd="0" parTransId="{2C469759-1B4D-403F-9DDB-64C08EBFC25C}" sibTransId="{05B83C75-7C41-452D-9B30-69CC54E55222}"/>
    <dgm:cxn modelId="{4080A4ED-ADB0-4BAA-A68C-82FE8C9842F7}" type="presOf" srcId="{C9E05CCE-F672-4474-A85A-95328D3813E0}" destId="{50624656-6026-4162-93E8-30B033B30CC4}" srcOrd="0" destOrd="5" presId="urn:microsoft.com/office/officeart/2005/8/layout/chevron2"/>
    <dgm:cxn modelId="{9766B68D-0F73-4CD7-BA05-F7D18BA14849}" type="presOf" srcId="{0C7F6109-E2E8-45B2-BB78-2B7C70FBFADA}" destId="{50624656-6026-4162-93E8-30B033B30CC4}" srcOrd="0" destOrd="2" presId="urn:microsoft.com/office/officeart/2005/8/layout/chevron2"/>
    <dgm:cxn modelId="{C7289A9D-DB80-4464-8C57-90961175C26D}" srcId="{7D77FC0E-A582-4BC3-96E9-783F2185A6F3}" destId="{1C998D47-E828-428A-94B3-40AB2E0BB003}" srcOrd="1" destOrd="0" parTransId="{036FE1AB-BE0A-4D7D-9E7E-FEB91BB54070}" sibTransId="{556447FD-39CD-4E56-B53D-4432EDE68FD5}"/>
    <dgm:cxn modelId="{48B6A736-625B-4FDD-999C-1021EC8CAFD8}" type="presOf" srcId="{1C998D47-E828-428A-94B3-40AB2E0BB003}" destId="{50624656-6026-4162-93E8-30B033B30CC4}" srcOrd="0" destOrd="1" presId="urn:microsoft.com/office/officeart/2005/8/layout/chevron2"/>
    <dgm:cxn modelId="{0C1E34C0-D8E3-436D-9514-747B56210B14}" srcId="{7D77FC0E-A582-4BC3-96E9-783F2185A6F3}" destId="{3A702DD1-1E21-45E0-ABF5-CE4E5208E542}" srcOrd="0" destOrd="0" parTransId="{949449A3-26A7-48BC-9069-AD34116FF4CE}" sibTransId="{77FF6D13-8F5D-4D62-932A-725F72E705AB}"/>
    <dgm:cxn modelId="{C7277766-4531-407F-A98D-E5B929267519}" srcId="{70DF2CE1-F7E0-4B9B-8123-7663BE953C94}" destId="{7D77FC0E-A582-4BC3-96E9-783F2185A6F3}" srcOrd="0" destOrd="0" parTransId="{B3571064-71BF-4867-8BA8-9820E383181A}" sibTransId="{32FEFB2A-0167-4A23-AA29-1083D4C9B94D}"/>
    <dgm:cxn modelId="{24B8980D-DCE8-4F93-B1AA-654C34A254CD}" type="presParOf" srcId="{D16A248C-239D-4149-BAF0-5DDA5F384701}" destId="{8EE52B1D-C54F-4019-953C-3664FE66BAE4}" srcOrd="0" destOrd="0" presId="urn:microsoft.com/office/officeart/2005/8/layout/chevron2"/>
    <dgm:cxn modelId="{ACC780E9-1ADB-4A60-86E2-3DF506D92AFB}" type="presParOf" srcId="{8EE52B1D-C54F-4019-953C-3664FE66BAE4}" destId="{CF9D9408-68C6-4D74-99B2-E7E8C742847C}" srcOrd="0" destOrd="0" presId="urn:microsoft.com/office/officeart/2005/8/layout/chevron2"/>
    <dgm:cxn modelId="{BC8A09AB-9577-4FF6-B310-C663FFBD11F0}" type="presParOf" srcId="{8EE52B1D-C54F-4019-953C-3664FE66BAE4}" destId="{50624656-6026-4162-93E8-30B033B30CC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DF2CE1-F7E0-4B9B-8123-7663BE953C94}" type="doc">
      <dgm:prSet loTypeId="urn:microsoft.com/office/officeart/2005/8/layout/chevron2" loCatId="list" qsTypeId="urn:microsoft.com/office/officeart/2005/8/quickstyle/simple5" qsCatId="simple" csTypeId="urn:microsoft.com/office/officeart/2005/8/colors/accent3_4" csCatId="accent3" phldr="1"/>
      <dgm:spPr/>
      <dgm:t>
        <a:bodyPr/>
        <a:lstStyle/>
        <a:p>
          <a:endParaRPr lang="tr-TR"/>
        </a:p>
      </dgm:t>
    </dgm:pt>
    <dgm:pt modelId="{7D77FC0E-A582-4BC3-96E9-783F2185A6F3}">
      <dgm:prSet phldrT="[Text]" custT="1"/>
      <dgm:spPr/>
      <dgm:t>
        <a:bodyPr/>
        <a:lstStyle/>
        <a:p>
          <a:r>
            <a:rPr lang="tr-TR" sz="1800" dirty="0" smtClean="0"/>
            <a:t>Baskılara İlişkin Veri Çoksa</a:t>
          </a:r>
          <a:endParaRPr lang="tr-TR" sz="1800" dirty="0"/>
        </a:p>
      </dgm:t>
    </dgm:pt>
    <dgm:pt modelId="{32FEFB2A-0167-4A23-AA29-1083D4C9B94D}" type="sibTrans" cxnId="{C7277766-4531-407F-A98D-E5B929267519}">
      <dgm:prSet/>
      <dgm:spPr/>
      <dgm:t>
        <a:bodyPr/>
        <a:lstStyle/>
        <a:p>
          <a:endParaRPr lang="tr-TR"/>
        </a:p>
      </dgm:t>
    </dgm:pt>
    <dgm:pt modelId="{B3571064-71BF-4867-8BA8-9820E383181A}" type="parTrans" cxnId="{C7277766-4531-407F-A98D-E5B929267519}">
      <dgm:prSet/>
      <dgm:spPr/>
      <dgm:t>
        <a:bodyPr/>
        <a:lstStyle/>
        <a:p>
          <a:endParaRPr lang="tr-TR"/>
        </a:p>
      </dgm:t>
    </dgm:pt>
    <dgm:pt modelId="{DDD89F02-E5C9-49FD-A9CA-22A51DF6D626}">
      <dgm:prSet custT="1"/>
      <dgm:spPr/>
      <dgm:t>
        <a:bodyPr/>
        <a:lstStyle/>
        <a:p>
          <a:pPr algn="just"/>
          <a:r>
            <a:rPr lang="tr-TR" sz="2000" dirty="0" smtClean="0"/>
            <a:t>Bu durumda, YAS kütlesiyle ilişkili olan tüm baskı kaynaklarının atık üretim miktarlarının ve deşarjlarının tespitinin yapılması, sanayilerin kapasite raporlarının incelenerek kullanılan ve deşarj sonucu su kaynaklarına ulaşma olasılığı bulunan kimyasal ve benzeri maddelerin envanterinin tutulması, </a:t>
          </a:r>
          <a:r>
            <a:rPr lang="tr-TR" sz="2000" dirty="0" err="1" smtClean="0"/>
            <a:t>atıksu</a:t>
          </a:r>
          <a:r>
            <a:rPr lang="tr-TR" sz="2000" dirty="0" smtClean="0"/>
            <a:t> arıtma tesislerinden deşarj edilen </a:t>
          </a:r>
          <a:r>
            <a:rPr lang="tr-TR" sz="2000" dirty="0" err="1" smtClean="0"/>
            <a:t>atıksuyun</a:t>
          </a:r>
          <a:r>
            <a:rPr lang="tr-TR" sz="2000" dirty="0" smtClean="0"/>
            <a:t> ve içeriğinin tespit edilmesi, pestisit kullanımına ilişkin verilerin elde edilmesi, YAS kütlesiyle bağlantılı yerüstü suları ve karasal ekosistemlere ilişkin yapılmış olan baskı-etki çalışmaları var ise buradan elde edilmiş olan verilerin derlenmesi suretiyle YAS kütlesi için risk arz edecek tüm kirleticilerin belirlenmesi gerekmekte olup önemli bir kirlilik yüküne sahip olmayan kirleticiler elenerek izlemenin daha az maliyetli hale getirilmesi hedeflenmelidir.</a:t>
          </a:r>
          <a:endParaRPr lang="tr-TR" sz="2000" b="1" dirty="0"/>
        </a:p>
      </dgm:t>
    </dgm:pt>
    <dgm:pt modelId="{5E2B914D-AA1B-4911-9A3F-F7B5E7A6AAF6}" type="parTrans" cxnId="{DB9B6983-415F-4D5E-84AF-D01C6709909C}">
      <dgm:prSet/>
      <dgm:spPr/>
      <dgm:t>
        <a:bodyPr/>
        <a:lstStyle/>
        <a:p>
          <a:endParaRPr lang="tr-TR"/>
        </a:p>
      </dgm:t>
    </dgm:pt>
    <dgm:pt modelId="{AC1B6B49-2E22-4995-8E07-B54EE5995582}" type="sibTrans" cxnId="{DB9B6983-415F-4D5E-84AF-D01C6709909C}">
      <dgm:prSet/>
      <dgm:spPr/>
      <dgm:t>
        <a:bodyPr/>
        <a:lstStyle/>
        <a:p>
          <a:endParaRPr lang="tr-TR"/>
        </a:p>
      </dgm:t>
    </dgm:pt>
    <dgm:pt modelId="{D16A248C-239D-4149-BAF0-5DDA5F384701}" type="pres">
      <dgm:prSet presAssocID="{70DF2CE1-F7E0-4B9B-8123-7663BE953C94}" presName="linearFlow" presStyleCnt="0">
        <dgm:presLayoutVars>
          <dgm:dir/>
          <dgm:animLvl val="lvl"/>
          <dgm:resizeHandles val="exact"/>
        </dgm:presLayoutVars>
      </dgm:prSet>
      <dgm:spPr/>
      <dgm:t>
        <a:bodyPr/>
        <a:lstStyle/>
        <a:p>
          <a:endParaRPr lang="tr-TR"/>
        </a:p>
      </dgm:t>
    </dgm:pt>
    <dgm:pt modelId="{8EE52B1D-C54F-4019-953C-3664FE66BAE4}" type="pres">
      <dgm:prSet presAssocID="{7D77FC0E-A582-4BC3-96E9-783F2185A6F3}" presName="composite" presStyleCnt="0"/>
      <dgm:spPr/>
      <dgm:t>
        <a:bodyPr/>
        <a:lstStyle/>
        <a:p>
          <a:endParaRPr lang="tr-TR"/>
        </a:p>
      </dgm:t>
    </dgm:pt>
    <dgm:pt modelId="{CF9D9408-68C6-4D74-99B2-E7E8C742847C}" type="pres">
      <dgm:prSet presAssocID="{7D77FC0E-A582-4BC3-96E9-783F2185A6F3}" presName="parentText" presStyleLbl="alignNode1" presStyleIdx="0" presStyleCnt="1" custScaleX="82267" custScaleY="184685">
        <dgm:presLayoutVars>
          <dgm:chMax val="1"/>
          <dgm:bulletEnabled val="1"/>
        </dgm:presLayoutVars>
      </dgm:prSet>
      <dgm:spPr/>
      <dgm:t>
        <a:bodyPr/>
        <a:lstStyle/>
        <a:p>
          <a:endParaRPr lang="tr-TR"/>
        </a:p>
      </dgm:t>
    </dgm:pt>
    <dgm:pt modelId="{50624656-6026-4162-93E8-30B033B30CC4}" type="pres">
      <dgm:prSet presAssocID="{7D77FC0E-A582-4BC3-96E9-783F2185A6F3}" presName="descendantText" presStyleLbl="alignAcc1" presStyleIdx="0" presStyleCnt="1" custScaleX="101170" custScaleY="223810" custLinFactNeighborX="717" custLinFactNeighborY="16694">
        <dgm:presLayoutVars>
          <dgm:bulletEnabled val="1"/>
        </dgm:presLayoutVars>
      </dgm:prSet>
      <dgm:spPr/>
      <dgm:t>
        <a:bodyPr/>
        <a:lstStyle/>
        <a:p>
          <a:endParaRPr lang="tr-TR"/>
        </a:p>
      </dgm:t>
    </dgm:pt>
  </dgm:ptLst>
  <dgm:cxnLst>
    <dgm:cxn modelId="{C7277766-4531-407F-A98D-E5B929267519}" srcId="{70DF2CE1-F7E0-4B9B-8123-7663BE953C94}" destId="{7D77FC0E-A582-4BC3-96E9-783F2185A6F3}" srcOrd="0" destOrd="0" parTransId="{B3571064-71BF-4867-8BA8-9820E383181A}" sibTransId="{32FEFB2A-0167-4A23-AA29-1083D4C9B94D}"/>
    <dgm:cxn modelId="{DB9B6983-415F-4D5E-84AF-D01C6709909C}" srcId="{7D77FC0E-A582-4BC3-96E9-783F2185A6F3}" destId="{DDD89F02-E5C9-49FD-A9CA-22A51DF6D626}" srcOrd="0" destOrd="0" parTransId="{5E2B914D-AA1B-4911-9A3F-F7B5E7A6AAF6}" sibTransId="{AC1B6B49-2E22-4995-8E07-B54EE5995582}"/>
    <dgm:cxn modelId="{287C12DA-DBA6-4EE7-87AD-635AE52ECBF1}" type="presOf" srcId="{70DF2CE1-F7E0-4B9B-8123-7663BE953C94}" destId="{D16A248C-239D-4149-BAF0-5DDA5F384701}" srcOrd="0" destOrd="0" presId="urn:microsoft.com/office/officeart/2005/8/layout/chevron2"/>
    <dgm:cxn modelId="{7455D6B3-F575-4110-95AC-5F2DF10349FD}" type="presOf" srcId="{7D77FC0E-A582-4BC3-96E9-783F2185A6F3}" destId="{CF9D9408-68C6-4D74-99B2-E7E8C742847C}" srcOrd="0" destOrd="0" presId="urn:microsoft.com/office/officeart/2005/8/layout/chevron2"/>
    <dgm:cxn modelId="{073B3A1B-6CAC-4823-A2B6-3F8E834EE219}" type="presOf" srcId="{DDD89F02-E5C9-49FD-A9CA-22A51DF6D626}" destId="{50624656-6026-4162-93E8-30B033B30CC4}" srcOrd="0" destOrd="0" presId="urn:microsoft.com/office/officeart/2005/8/layout/chevron2"/>
    <dgm:cxn modelId="{018B71C4-78AE-45AB-A286-9852C0CE9A70}" type="presParOf" srcId="{D16A248C-239D-4149-BAF0-5DDA5F384701}" destId="{8EE52B1D-C54F-4019-953C-3664FE66BAE4}" srcOrd="0" destOrd="0" presId="urn:microsoft.com/office/officeart/2005/8/layout/chevron2"/>
    <dgm:cxn modelId="{F1403CE6-C526-4B35-A43E-2C2323731399}" type="presParOf" srcId="{8EE52B1D-C54F-4019-953C-3664FE66BAE4}" destId="{CF9D9408-68C6-4D74-99B2-E7E8C742847C}" srcOrd="0" destOrd="0" presId="urn:microsoft.com/office/officeart/2005/8/layout/chevron2"/>
    <dgm:cxn modelId="{0A9CDD10-B589-4900-B2B1-C3A24CE84800}" type="presParOf" srcId="{8EE52B1D-C54F-4019-953C-3664FE66BAE4}" destId="{50624656-6026-4162-93E8-30B033B30CC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DF2CE1-F7E0-4B9B-8123-7663BE953C94}" type="doc">
      <dgm:prSet loTypeId="urn:microsoft.com/office/officeart/2005/8/layout/chevron2" loCatId="list" qsTypeId="urn:microsoft.com/office/officeart/2005/8/quickstyle/simple5" qsCatId="simple" csTypeId="urn:microsoft.com/office/officeart/2005/8/colors/accent1_4" csCatId="accent1" phldr="1"/>
      <dgm:spPr/>
      <dgm:t>
        <a:bodyPr/>
        <a:lstStyle/>
        <a:p>
          <a:endParaRPr lang="tr-TR"/>
        </a:p>
      </dgm:t>
    </dgm:pt>
    <dgm:pt modelId="{7D77FC0E-A582-4BC3-96E9-783F2185A6F3}">
      <dgm:prSet phldrT="[Text]" custT="1"/>
      <dgm:spPr/>
      <dgm:t>
        <a:bodyPr/>
        <a:lstStyle/>
        <a:p>
          <a:r>
            <a:rPr lang="tr-TR" sz="2000" dirty="0" smtClean="0"/>
            <a:t>Baskılara İlişkin Çalışma ve Veri Azsa</a:t>
          </a:r>
          <a:endParaRPr lang="tr-TR" sz="2000" dirty="0"/>
        </a:p>
      </dgm:t>
    </dgm:pt>
    <dgm:pt modelId="{32FEFB2A-0167-4A23-AA29-1083D4C9B94D}" type="sibTrans" cxnId="{C7277766-4531-407F-A98D-E5B929267519}">
      <dgm:prSet/>
      <dgm:spPr/>
      <dgm:t>
        <a:bodyPr/>
        <a:lstStyle/>
        <a:p>
          <a:endParaRPr lang="tr-TR"/>
        </a:p>
      </dgm:t>
    </dgm:pt>
    <dgm:pt modelId="{B3571064-71BF-4867-8BA8-9820E383181A}" type="parTrans" cxnId="{C7277766-4531-407F-A98D-E5B929267519}">
      <dgm:prSet/>
      <dgm:spPr/>
      <dgm:t>
        <a:bodyPr/>
        <a:lstStyle/>
        <a:p>
          <a:endParaRPr lang="tr-TR"/>
        </a:p>
      </dgm:t>
    </dgm:pt>
    <dgm:pt modelId="{DDD89F02-E5C9-49FD-A9CA-22A51DF6D626}">
      <dgm:prSet custT="1"/>
      <dgm:spPr/>
      <dgm:t>
        <a:bodyPr/>
        <a:lstStyle/>
        <a:p>
          <a:pPr algn="just"/>
          <a:r>
            <a:rPr lang="tr-TR" sz="2000" dirty="0" smtClean="0"/>
            <a:t>YAS kütlelerinde yapılacak ilk izlemelerde, herhangi bir elemeye tabi tutulmaksızın tüm baskılar göz önünde bulundurularak, parametre sayısının geniş tutulması gerekmektedir. İlk birkaç izlemede ihmal edilebilecek konsantrasyon değerine sahip olduğu tespit edilen kirleticilerin, bütçe miktarına göre, daha sonra yapılacak izleme çalışmalarından çıkarılması gerekmektedir.</a:t>
          </a:r>
          <a:endParaRPr lang="tr-TR" sz="2000" b="1" dirty="0"/>
        </a:p>
      </dgm:t>
    </dgm:pt>
    <dgm:pt modelId="{5E2B914D-AA1B-4911-9A3F-F7B5E7A6AAF6}" type="parTrans" cxnId="{DB9B6983-415F-4D5E-84AF-D01C6709909C}">
      <dgm:prSet/>
      <dgm:spPr/>
      <dgm:t>
        <a:bodyPr/>
        <a:lstStyle/>
        <a:p>
          <a:endParaRPr lang="tr-TR"/>
        </a:p>
      </dgm:t>
    </dgm:pt>
    <dgm:pt modelId="{AC1B6B49-2E22-4995-8E07-B54EE5995582}" type="sibTrans" cxnId="{DB9B6983-415F-4D5E-84AF-D01C6709909C}">
      <dgm:prSet/>
      <dgm:spPr/>
      <dgm:t>
        <a:bodyPr/>
        <a:lstStyle/>
        <a:p>
          <a:endParaRPr lang="tr-TR"/>
        </a:p>
      </dgm:t>
    </dgm:pt>
    <dgm:pt modelId="{D16A248C-239D-4149-BAF0-5DDA5F384701}" type="pres">
      <dgm:prSet presAssocID="{70DF2CE1-F7E0-4B9B-8123-7663BE953C94}" presName="linearFlow" presStyleCnt="0">
        <dgm:presLayoutVars>
          <dgm:dir/>
          <dgm:animLvl val="lvl"/>
          <dgm:resizeHandles val="exact"/>
        </dgm:presLayoutVars>
      </dgm:prSet>
      <dgm:spPr/>
      <dgm:t>
        <a:bodyPr/>
        <a:lstStyle/>
        <a:p>
          <a:endParaRPr lang="tr-TR"/>
        </a:p>
      </dgm:t>
    </dgm:pt>
    <dgm:pt modelId="{8EE52B1D-C54F-4019-953C-3664FE66BAE4}" type="pres">
      <dgm:prSet presAssocID="{7D77FC0E-A582-4BC3-96E9-783F2185A6F3}" presName="composite" presStyleCnt="0"/>
      <dgm:spPr/>
      <dgm:t>
        <a:bodyPr/>
        <a:lstStyle/>
        <a:p>
          <a:endParaRPr lang="tr-TR"/>
        </a:p>
      </dgm:t>
    </dgm:pt>
    <dgm:pt modelId="{CF9D9408-68C6-4D74-99B2-E7E8C742847C}" type="pres">
      <dgm:prSet presAssocID="{7D77FC0E-A582-4BC3-96E9-783F2185A6F3}" presName="parentText" presStyleLbl="alignNode1" presStyleIdx="0" presStyleCnt="1" custScaleX="82267" custScaleY="184685">
        <dgm:presLayoutVars>
          <dgm:chMax val="1"/>
          <dgm:bulletEnabled val="1"/>
        </dgm:presLayoutVars>
      </dgm:prSet>
      <dgm:spPr/>
      <dgm:t>
        <a:bodyPr/>
        <a:lstStyle/>
        <a:p>
          <a:endParaRPr lang="tr-TR"/>
        </a:p>
      </dgm:t>
    </dgm:pt>
    <dgm:pt modelId="{50624656-6026-4162-93E8-30B033B30CC4}" type="pres">
      <dgm:prSet presAssocID="{7D77FC0E-A582-4BC3-96E9-783F2185A6F3}" presName="descendantText" presStyleLbl="alignAcc1" presStyleIdx="0" presStyleCnt="1" custScaleX="101170" custScaleY="223810" custLinFactNeighborX="717" custLinFactNeighborY="16694">
        <dgm:presLayoutVars>
          <dgm:bulletEnabled val="1"/>
        </dgm:presLayoutVars>
      </dgm:prSet>
      <dgm:spPr/>
      <dgm:t>
        <a:bodyPr/>
        <a:lstStyle/>
        <a:p>
          <a:endParaRPr lang="tr-TR"/>
        </a:p>
      </dgm:t>
    </dgm:pt>
  </dgm:ptLst>
  <dgm:cxnLst>
    <dgm:cxn modelId="{AA0688F1-C509-418D-85B1-6F4097280DD0}" type="presOf" srcId="{DDD89F02-E5C9-49FD-A9CA-22A51DF6D626}" destId="{50624656-6026-4162-93E8-30B033B30CC4}" srcOrd="0" destOrd="0" presId="urn:microsoft.com/office/officeart/2005/8/layout/chevron2"/>
    <dgm:cxn modelId="{C7277766-4531-407F-A98D-E5B929267519}" srcId="{70DF2CE1-F7E0-4B9B-8123-7663BE953C94}" destId="{7D77FC0E-A582-4BC3-96E9-783F2185A6F3}" srcOrd="0" destOrd="0" parTransId="{B3571064-71BF-4867-8BA8-9820E383181A}" sibTransId="{32FEFB2A-0167-4A23-AA29-1083D4C9B94D}"/>
    <dgm:cxn modelId="{DB9B6983-415F-4D5E-84AF-D01C6709909C}" srcId="{7D77FC0E-A582-4BC3-96E9-783F2185A6F3}" destId="{DDD89F02-E5C9-49FD-A9CA-22A51DF6D626}" srcOrd="0" destOrd="0" parTransId="{5E2B914D-AA1B-4911-9A3F-F7B5E7A6AAF6}" sibTransId="{AC1B6B49-2E22-4995-8E07-B54EE5995582}"/>
    <dgm:cxn modelId="{7F754860-00E5-4AA4-8FC3-766E03022513}" type="presOf" srcId="{70DF2CE1-F7E0-4B9B-8123-7663BE953C94}" destId="{D16A248C-239D-4149-BAF0-5DDA5F384701}" srcOrd="0" destOrd="0" presId="urn:microsoft.com/office/officeart/2005/8/layout/chevron2"/>
    <dgm:cxn modelId="{629ED919-9693-41A0-B549-7665A5A76E09}" type="presOf" srcId="{7D77FC0E-A582-4BC3-96E9-783F2185A6F3}" destId="{CF9D9408-68C6-4D74-99B2-E7E8C742847C}" srcOrd="0" destOrd="0" presId="urn:microsoft.com/office/officeart/2005/8/layout/chevron2"/>
    <dgm:cxn modelId="{5706A0E4-4A5B-456F-A036-FFDA1A400D7C}" type="presParOf" srcId="{D16A248C-239D-4149-BAF0-5DDA5F384701}" destId="{8EE52B1D-C54F-4019-953C-3664FE66BAE4}" srcOrd="0" destOrd="0" presId="urn:microsoft.com/office/officeart/2005/8/layout/chevron2"/>
    <dgm:cxn modelId="{6907822B-A917-4E99-A4E6-DDE1581BBA58}" type="presParOf" srcId="{8EE52B1D-C54F-4019-953C-3664FE66BAE4}" destId="{CF9D9408-68C6-4D74-99B2-E7E8C742847C}" srcOrd="0" destOrd="0" presId="urn:microsoft.com/office/officeart/2005/8/layout/chevron2"/>
    <dgm:cxn modelId="{75C86F5A-3D4A-4E96-BC1B-1AD0AC907833}" type="presParOf" srcId="{8EE52B1D-C54F-4019-953C-3664FE66BAE4}" destId="{50624656-6026-4162-93E8-30B033B30CC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5A6383-57DA-464B-A84A-CA072CAD6C78}" type="doc">
      <dgm:prSet loTypeId="urn:microsoft.com/office/officeart/2005/8/layout/hProcess9" loCatId="process" qsTypeId="urn:microsoft.com/office/officeart/2005/8/quickstyle/simple2" qsCatId="simple" csTypeId="urn:microsoft.com/office/officeart/2005/8/colors/colorful4" csCatId="colorful" phldr="1"/>
      <dgm:spPr/>
    </dgm:pt>
    <dgm:pt modelId="{32450C77-AD63-42E9-8897-69870AFD6EDD}">
      <dgm:prSet phldrT="[Text]"/>
      <dgm:spPr/>
      <dgm:t>
        <a:bodyPr/>
        <a:lstStyle/>
        <a:p>
          <a:r>
            <a:rPr lang="tr-TR">
              <a:latin typeface="Times New Roman" panose="02020603050405020304" pitchFamily="18" charset="0"/>
              <a:cs typeface="Times New Roman" panose="02020603050405020304" pitchFamily="18" charset="0"/>
            </a:rPr>
            <a:t>Kriter değerin belirlenmesi</a:t>
          </a:r>
        </a:p>
      </dgm:t>
    </dgm:pt>
    <dgm:pt modelId="{A561FFC4-45BF-4C2D-9AC6-2035DBE5298A}" type="parTrans" cxnId="{F5712C83-4026-4A0C-93C2-0D7325B8D116}">
      <dgm:prSet/>
      <dgm:spPr/>
      <dgm:t>
        <a:bodyPr/>
        <a:lstStyle/>
        <a:p>
          <a:endParaRPr lang="tr-TR"/>
        </a:p>
      </dgm:t>
    </dgm:pt>
    <dgm:pt modelId="{707ADE90-BB99-4E88-970D-905852391ED8}" type="sibTrans" cxnId="{F5712C83-4026-4A0C-93C2-0D7325B8D116}">
      <dgm:prSet/>
      <dgm:spPr/>
      <dgm:t>
        <a:bodyPr/>
        <a:lstStyle/>
        <a:p>
          <a:endParaRPr lang="tr-TR"/>
        </a:p>
      </dgm:t>
    </dgm:pt>
    <dgm:pt modelId="{93C0136D-2EFB-4C8F-B1A9-0A48AED0424E}">
      <dgm:prSet phldrT="[Text]"/>
      <dgm:spPr/>
      <dgm:t>
        <a:bodyPr/>
        <a:lstStyle/>
        <a:p>
          <a:r>
            <a:rPr lang="tr-TR">
              <a:latin typeface="Times New Roman" panose="02020603050405020304" pitchFamily="18" charset="0"/>
              <a:cs typeface="Times New Roman" panose="02020603050405020304" pitchFamily="18" charset="0"/>
            </a:rPr>
            <a:t>Doğal nedenlerle oluşabilen kirleticiler için doğal arka plan seviyesinin belirlenmesi</a:t>
          </a:r>
        </a:p>
      </dgm:t>
    </dgm:pt>
    <dgm:pt modelId="{D2100CE1-FCB6-42A1-AF6E-5A3E232930BB}" type="parTrans" cxnId="{B06A34BB-3272-44F4-95DA-4C6150B990D2}">
      <dgm:prSet/>
      <dgm:spPr/>
      <dgm:t>
        <a:bodyPr/>
        <a:lstStyle/>
        <a:p>
          <a:endParaRPr lang="tr-TR"/>
        </a:p>
      </dgm:t>
    </dgm:pt>
    <dgm:pt modelId="{69B2A43D-1989-40D7-B1D6-6F8900B62981}" type="sibTrans" cxnId="{B06A34BB-3272-44F4-95DA-4C6150B990D2}">
      <dgm:prSet/>
      <dgm:spPr/>
      <dgm:t>
        <a:bodyPr/>
        <a:lstStyle/>
        <a:p>
          <a:endParaRPr lang="tr-TR"/>
        </a:p>
      </dgm:t>
    </dgm:pt>
    <dgm:pt modelId="{38E75A5E-B42B-4DC4-93E4-216B2F5B8FB0}">
      <dgm:prSet phldrT="[Text]"/>
      <dgm:spPr/>
      <dgm:t>
        <a:bodyPr/>
        <a:lstStyle/>
        <a:p>
          <a:r>
            <a:rPr lang="tr-TR">
              <a:latin typeface="Times New Roman" panose="02020603050405020304" pitchFamily="18" charset="0"/>
              <a:cs typeface="Times New Roman" panose="02020603050405020304" pitchFamily="18" charset="0"/>
            </a:rPr>
            <a:t>Kriter değer ve doğal arka plan seviyesinin karşılaştırılması suretiyle eşik değerin belirlenmesi</a:t>
          </a:r>
        </a:p>
      </dgm:t>
    </dgm:pt>
    <dgm:pt modelId="{1F777B05-876C-4CBD-9C97-6D00A72A2F66}" type="parTrans" cxnId="{8617AD20-A2CF-4835-A96B-5C46A47EEC2F}">
      <dgm:prSet/>
      <dgm:spPr/>
      <dgm:t>
        <a:bodyPr/>
        <a:lstStyle/>
        <a:p>
          <a:endParaRPr lang="tr-TR"/>
        </a:p>
      </dgm:t>
    </dgm:pt>
    <dgm:pt modelId="{867272D7-6BA2-4702-9D17-87DB45FE40A1}" type="sibTrans" cxnId="{8617AD20-A2CF-4835-A96B-5C46A47EEC2F}">
      <dgm:prSet/>
      <dgm:spPr/>
      <dgm:t>
        <a:bodyPr/>
        <a:lstStyle/>
        <a:p>
          <a:endParaRPr lang="tr-TR"/>
        </a:p>
      </dgm:t>
    </dgm:pt>
    <dgm:pt modelId="{1CF258CC-1737-4183-A54F-22DB42D46D5D}" type="pres">
      <dgm:prSet presAssocID="{205A6383-57DA-464B-A84A-CA072CAD6C78}" presName="CompostProcess" presStyleCnt="0">
        <dgm:presLayoutVars>
          <dgm:dir/>
          <dgm:resizeHandles val="exact"/>
        </dgm:presLayoutVars>
      </dgm:prSet>
      <dgm:spPr/>
    </dgm:pt>
    <dgm:pt modelId="{A2394D89-F3E2-49CF-9A4F-F937656B88E9}" type="pres">
      <dgm:prSet presAssocID="{205A6383-57DA-464B-A84A-CA072CAD6C78}" presName="arrow" presStyleLbl="bgShp" presStyleIdx="0" presStyleCnt="1"/>
      <dgm:spPr/>
      <dgm:t>
        <a:bodyPr/>
        <a:lstStyle/>
        <a:p>
          <a:endParaRPr lang="tr-TR"/>
        </a:p>
      </dgm:t>
    </dgm:pt>
    <dgm:pt modelId="{B5C8192D-B28D-4D0A-BBF8-B41E02F6D5A3}" type="pres">
      <dgm:prSet presAssocID="{205A6383-57DA-464B-A84A-CA072CAD6C78}" presName="linearProcess" presStyleCnt="0"/>
      <dgm:spPr/>
    </dgm:pt>
    <dgm:pt modelId="{7889D9C4-B02E-433C-A563-52C36BDFE1AE}" type="pres">
      <dgm:prSet presAssocID="{32450C77-AD63-42E9-8897-69870AFD6EDD}" presName="textNode" presStyleLbl="node1" presStyleIdx="0" presStyleCnt="3">
        <dgm:presLayoutVars>
          <dgm:bulletEnabled val="1"/>
        </dgm:presLayoutVars>
      </dgm:prSet>
      <dgm:spPr/>
      <dgm:t>
        <a:bodyPr/>
        <a:lstStyle/>
        <a:p>
          <a:endParaRPr lang="tr-TR"/>
        </a:p>
      </dgm:t>
    </dgm:pt>
    <dgm:pt modelId="{A6C5AE88-41C1-4A4B-9F7B-34E144571728}" type="pres">
      <dgm:prSet presAssocID="{707ADE90-BB99-4E88-970D-905852391ED8}" presName="sibTrans" presStyleCnt="0"/>
      <dgm:spPr/>
    </dgm:pt>
    <dgm:pt modelId="{49BA8714-B7E1-4FB3-A7EB-6F5C4CCD73C4}" type="pres">
      <dgm:prSet presAssocID="{93C0136D-2EFB-4C8F-B1A9-0A48AED0424E}" presName="textNode" presStyleLbl="node1" presStyleIdx="1" presStyleCnt="3">
        <dgm:presLayoutVars>
          <dgm:bulletEnabled val="1"/>
        </dgm:presLayoutVars>
      </dgm:prSet>
      <dgm:spPr/>
      <dgm:t>
        <a:bodyPr/>
        <a:lstStyle/>
        <a:p>
          <a:endParaRPr lang="tr-TR"/>
        </a:p>
      </dgm:t>
    </dgm:pt>
    <dgm:pt modelId="{3038B5EF-0986-4E2B-8169-9F586395974D}" type="pres">
      <dgm:prSet presAssocID="{69B2A43D-1989-40D7-B1D6-6F8900B62981}" presName="sibTrans" presStyleCnt="0"/>
      <dgm:spPr/>
    </dgm:pt>
    <dgm:pt modelId="{F5DD0513-CD50-4509-BF12-37569EA87BBE}" type="pres">
      <dgm:prSet presAssocID="{38E75A5E-B42B-4DC4-93E4-216B2F5B8FB0}" presName="textNode" presStyleLbl="node1" presStyleIdx="2" presStyleCnt="3">
        <dgm:presLayoutVars>
          <dgm:bulletEnabled val="1"/>
        </dgm:presLayoutVars>
      </dgm:prSet>
      <dgm:spPr/>
      <dgm:t>
        <a:bodyPr/>
        <a:lstStyle/>
        <a:p>
          <a:endParaRPr lang="tr-TR"/>
        </a:p>
      </dgm:t>
    </dgm:pt>
  </dgm:ptLst>
  <dgm:cxnLst>
    <dgm:cxn modelId="{B06A34BB-3272-44F4-95DA-4C6150B990D2}" srcId="{205A6383-57DA-464B-A84A-CA072CAD6C78}" destId="{93C0136D-2EFB-4C8F-B1A9-0A48AED0424E}" srcOrd="1" destOrd="0" parTransId="{D2100CE1-FCB6-42A1-AF6E-5A3E232930BB}" sibTransId="{69B2A43D-1989-40D7-B1D6-6F8900B62981}"/>
    <dgm:cxn modelId="{074D1067-28F7-4BAB-AF81-8A91E802B3CA}" type="presOf" srcId="{32450C77-AD63-42E9-8897-69870AFD6EDD}" destId="{7889D9C4-B02E-433C-A563-52C36BDFE1AE}" srcOrd="0" destOrd="0" presId="urn:microsoft.com/office/officeart/2005/8/layout/hProcess9"/>
    <dgm:cxn modelId="{E7C00BB9-A359-479F-88F7-3C802AA7E8AD}" type="presOf" srcId="{38E75A5E-B42B-4DC4-93E4-216B2F5B8FB0}" destId="{F5DD0513-CD50-4509-BF12-37569EA87BBE}" srcOrd="0" destOrd="0" presId="urn:microsoft.com/office/officeart/2005/8/layout/hProcess9"/>
    <dgm:cxn modelId="{3013D220-1329-4269-B241-2DC978CF461F}" type="presOf" srcId="{93C0136D-2EFB-4C8F-B1A9-0A48AED0424E}" destId="{49BA8714-B7E1-4FB3-A7EB-6F5C4CCD73C4}" srcOrd="0" destOrd="0" presId="urn:microsoft.com/office/officeart/2005/8/layout/hProcess9"/>
    <dgm:cxn modelId="{C74E0BDF-7C9F-4A06-BF98-BE16AA035E92}" type="presOf" srcId="{205A6383-57DA-464B-A84A-CA072CAD6C78}" destId="{1CF258CC-1737-4183-A54F-22DB42D46D5D}" srcOrd="0" destOrd="0" presId="urn:microsoft.com/office/officeart/2005/8/layout/hProcess9"/>
    <dgm:cxn modelId="{8617AD20-A2CF-4835-A96B-5C46A47EEC2F}" srcId="{205A6383-57DA-464B-A84A-CA072CAD6C78}" destId="{38E75A5E-B42B-4DC4-93E4-216B2F5B8FB0}" srcOrd="2" destOrd="0" parTransId="{1F777B05-876C-4CBD-9C97-6D00A72A2F66}" sibTransId="{867272D7-6BA2-4702-9D17-87DB45FE40A1}"/>
    <dgm:cxn modelId="{F5712C83-4026-4A0C-93C2-0D7325B8D116}" srcId="{205A6383-57DA-464B-A84A-CA072CAD6C78}" destId="{32450C77-AD63-42E9-8897-69870AFD6EDD}" srcOrd="0" destOrd="0" parTransId="{A561FFC4-45BF-4C2D-9AC6-2035DBE5298A}" sibTransId="{707ADE90-BB99-4E88-970D-905852391ED8}"/>
    <dgm:cxn modelId="{0CC721A0-7045-448E-9B46-84C4E48425C3}" type="presParOf" srcId="{1CF258CC-1737-4183-A54F-22DB42D46D5D}" destId="{A2394D89-F3E2-49CF-9A4F-F937656B88E9}" srcOrd="0" destOrd="0" presId="urn:microsoft.com/office/officeart/2005/8/layout/hProcess9"/>
    <dgm:cxn modelId="{3714074C-5A87-409D-AD57-81A8D6DBA84C}" type="presParOf" srcId="{1CF258CC-1737-4183-A54F-22DB42D46D5D}" destId="{B5C8192D-B28D-4D0A-BBF8-B41E02F6D5A3}" srcOrd="1" destOrd="0" presId="urn:microsoft.com/office/officeart/2005/8/layout/hProcess9"/>
    <dgm:cxn modelId="{0212E945-435C-4DC0-9879-D1298FAD6078}" type="presParOf" srcId="{B5C8192D-B28D-4D0A-BBF8-B41E02F6D5A3}" destId="{7889D9C4-B02E-433C-A563-52C36BDFE1AE}" srcOrd="0" destOrd="0" presId="urn:microsoft.com/office/officeart/2005/8/layout/hProcess9"/>
    <dgm:cxn modelId="{D7551A97-8E1E-4758-B759-1940EE6149EC}" type="presParOf" srcId="{B5C8192D-B28D-4D0A-BBF8-B41E02F6D5A3}" destId="{A6C5AE88-41C1-4A4B-9F7B-34E144571728}" srcOrd="1" destOrd="0" presId="urn:microsoft.com/office/officeart/2005/8/layout/hProcess9"/>
    <dgm:cxn modelId="{8E0ADE57-33BC-4FDC-AAB0-7D11F4336C2F}" type="presParOf" srcId="{B5C8192D-B28D-4D0A-BBF8-B41E02F6D5A3}" destId="{49BA8714-B7E1-4FB3-A7EB-6F5C4CCD73C4}" srcOrd="2" destOrd="0" presId="urn:microsoft.com/office/officeart/2005/8/layout/hProcess9"/>
    <dgm:cxn modelId="{817CD854-3C42-41B0-B36A-8461F52B04CF}" type="presParOf" srcId="{B5C8192D-B28D-4D0A-BBF8-B41E02F6D5A3}" destId="{3038B5EF-0986-4E2B-8169-9F586395974D}" srcOrd="3" destOrd="0" presId="urn:microsoft.com/office/officeart/2005/8/layout/hProcess9"/>
    <dgm:cxn modelId="{87F67C27-D79E-4C82-9214-D20B0CFBF9D9}" type="presParOf" srcId="{B5C8192D-B28D-4D0A-BBF8-B41E02F6D5A3}" destId="{F5DD0513-CD50-4509-BF12-37569EA87BB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1AA806-B450-4B9B-AC84-7A987F424ED7}" type="doc">
      <dgm:prSet loTypeId="urn:microsoft.com/office/officeart/2005/8/layout/vList6" loCatId="list" qsTypeId="urn:microsoft.com/office/officeart/2005/8/quickstyle/simple4" qsCatId="simple" csTypeId="urn:microsoft.com/office/officeart/2005/8/colors/accent0_3" csCatId="mainScheme" phldr="1"/>
      <dgm:spPr/>
      <dgm:t>
        <a:bodyPr/>
        <a:lstStyle/>
        <a:p>
          <a:endParaRPr lang="tr-TR"/>
        </a:p>
      </dgm:t>
    </dgm:pt>
    <dgm:pt modelId="{672BC890-65F2-4781-9C44-B37F1F1E9D4F}">
      <dgm:prSet phldrT="[Text]"/>
      <dgm:spPr/>
      <dgm:t>
        <a:bodyPr/>
        <a:lstStyle/>
        <a:p>
          <a:r>
            <a:rPr lang="tr-TR" dirty="0" smtClean="0"/>
            <a:t>SF</a:t>
          </a:r>
          <a:endParaRPr lang="tr-TR" dirty="0"/>
        </a:p>
      </dgm:t>
    </dgm:pt>
    <dgm:pt modelId="{D28CA9A8-D65E-4EC9-B717-356F96C2C4CC}" type="parTrans" cxnId="{2CF1B187-CE9E-4D89-8DCA-C46992AB1911}">
      <dgm:prSet/>
      <dgm:spPr/>
      <dgm:t>
        <a:bodyPr/>
        <a:lstStyle/>
        <a:p>
          <a:endParaRPr lang="tr-TR"/>
        </a:p>
      </dgm:t>
    </dgm:pt>
    <dgm:pt modelId="{50412E95-17D2-461A-918E-96121C62538B}" type="sibTrans" cxnId="{2CF1B187-CE9E-4D89-8DCA-C46992AB1911}">
      <dgm:prSet/>
      <dgm:spPr/>
      <dgm:t>
        <a:bodyPr/>
        <a:lstStyle/>
        <a:p>
          <a:endParaRPr lang="tr-TR"/>
        </a:p>
      </dgm:t>
    </dgm:pt>
    <dgm:pt modelId="{18A125C1-E20C-49BC-9103-63B111C93E43}">
      <dgm:prSet phldrT="[Text]"/>
      <dgm:spPr/>
      <dgm:t>
        <a:bodyPr/>
        <a:lstStyle/>
        <a:p>
          <a:r>
            <a:rPr lang="tr-TR" dirty="0" smtClean="0"/>
            <a:t>Yeraltı suyunun, yüzey suyunda ya da yüzey suyuna geçiş aşamasında belli bir ölçüde seyreleceğini varsayan ve bunun derecesini belirleyen faktördür.</a:t>
          </a:r>
          <a:endParaRPr lang="tr-TR" dirty="0"/>
        </a:p>
      </dgm:t>
    </dgm:pt>
    <dgm:pt modelId="{4B45C710-651D-4020-8065-C99AB33AE1E3}" type="parTrans" cxnId="{87D18F40-11C6-4661-9D49-C33701711C19}">
      <dgm:prSet/>
      <dgm:spPr/>
      <dgm:t>
        <a:bodyPr/>
        <a:lstStyle/>
        <a:p>
          <a:endParaRPr lang="tr-TR"/>
        </a:p>
      </dgm:t>
    </dgm:pt>
    <dgm:pt modelId="{059799A1-679F-41EE-94CB-C1EEE7E4EA81}" type="sibTrans" cxnId="{87D18F40-11C6-4661-9D49-C33701711C19}">
      <dgm:prSet/>
      <dgm:spPr/>
      <dgm:t>
        <a:bodyPr/>
        <a:lstStyle/>
        <a:p>
          <a:endParaRPr lang="tr-TR"/>
        </a:p>
      </dgm:t>
    </dgm:pt>
    <dgm:pt modelId="{C4FB5166-42B8-409A-9E61-495FD7E45969}">
      <dgm:prSet phldrT="[Text]"/>
      <dgm:spPr/>
      <dgm:t>
        <a:bodyPr/>
        <a:lstStyle/>
        <a:p>
          <a:r>
            <a:rPr lang="tr-TR" dirty="0" smtClean="0"/>
            <a:t>AF</a:t>
          </a:r>
          <a:endParaRPr lang="tr-TR" dirty="0"/>
        </a:p>
      </dgm:t>
    </dgm:pt>
    <dgm:pt modelId="{A81E2119-C5A7-4059-8F3F-D97C7B356A50}" type="parTrans" cxnId="{D1C66B6E-53FC-4796-8A60-ABBA584F115C}">
      <dgm:prSet/>
      <dgm:spPr/>
      <dgm:t>
        <a:bodyPr/>
        <a:lstStyle/>
        <a:p>
          <a:endParaRPr lang="tr-TR"/>
        </a:p>
      </dgm:t>
    </dgm:pt>
    <dgm:pt modelId="{61CCE3E4-E056-4AC3-9C4E-1BE2CFD9A345}" type="sibTrans" cxnId="{D1C66B6E-53FC-4796-8A60-ABBA584F115C}">
      <dgm:prSet/>
      <dgm:spPr/>
      <dgm:t>
        <a:bodyPr/>
        <a:lstStyle/>
        <a:p>
          <a:endParaRPr lang="tr-TR"/>
        </a:p>
      </dgm:t>
    </dgm:pt>
    <dgm:pt modelId="{B13D9410-E28C-4ADE-AD39-AA2C2B4DCC08}">
      <dgm:prSet phldrT="[Text]"/>
      <dgm:spPr/>
      <dgm:t>
        <a:bodyPr/>
        <a:lstStyle/>
        <a:p>
          <a:r>
            <a:rPr lang="tr-TR" dirty="0" smtClean="0"/>
            <a:t>Kirleticinin </a:t>
          </a:r>
          <a:r>
            <a:rPr lang="tr-TR" dirty="0" err="1" smtClean="0"/>
            <a:t>akiferde</a:t>
          </a:r>
          <a:r>
            <a:rPr lang="tr-TR" dirty="0" smtClean="0"/>
            <a:t> tutulması, bozulması vb. nedenlerle hafifleyeceğini varsayan faktördür.</a:t>
          </a:r>
          <a:endParaRPr lang="tr-TR" dirty="0"/>
        </a:p>
      </dgm:t>
    </dgm:pt>
    <dgm:pt modelId="{7ED3125B-B64C-4832-BBA4-AB9B37DD5A16}" type="parTrans" cxnId="{D4F20CE0-1482-4ED1-B7F5-508E585E96BA}">
      <dgm:prSet/>
      <dgm:spPr/>
      <dgm:t>
        <a:bodyPr/>
        <a:lstStyle/>
        <a:p>
          <a:endParaRPr lang="tr-TR"/>
        </a:p>
      </dgm:t>
    </dgm:pt>
    <dgm:pt modelId="{5CE78CB7-6307-47EB-AA1A-2715D987B52E}" type="sibTrans" cxnId="{D4F20CE0-1482-4ED1-B7F5-508E585E96BA}">
      <dgm:prSet/>
      <dgm:spPr/>
      <dgm:t>
        <a:bodyPr/>
        <a:lstStyle/>
        <a:p>
          <a:endParaRPr lang="tr-TR"/>
        </a:p>
      </dgm:t>
    </dgm:pt>
    <dgm:pt modelId="{B8A0CDCF-414C-43B2-91BA-EE8D2E0E9C43}" type="pres">
      <dgm:prSet presAssocID="{851AA806-B450-4B9B-AC84-7A987F424ED7}" presName="Name0" presStyleCnt="0">
        <dgm:presLayoutVars>
          <dgm:dir/>
          <dgm:animLvl val="lvl"/>
          <dgm:resizeHandles/>
        </dgm:presLayoutVars>
      </dgm:prSet>
      <dgm:spPr/>
      <dgm:t>
        <a:bodyPr/>
        <a:lstStyle/>
        <a:p>
          <a:endParaRPr lang="tr-TR"/>
        </a:p>
      </dgm:t>
    </dgm:pt>
    <dgm:pt modelId="{F1F0AC64-76B3-4B8C-BB70-E154F0B02F09}" type="pres">
      <dgm:prSet presAssocID="{672BC890-65F2-4781-9C44-B37F1F1E9D4F}" presName="linNode" presStyleCnt="0"/>
      <dgm:spPr/>
    </dgm:pt>
    <dgm:pt modelId="{C3B8C6A1-01FD-446A-A9FF-4A4C38779C49}" type="pres">
      <dgm:prSet presAssocID="{672BC890-65F2-4781-9C44-B37F1F1E9D4F}" presName="parentShp" presStyleLbl="node1" presStyleIdx="0" presStyleCnt="2" custLinFactNeighborX="647" custLinFactNeighborY="790">
        <dgm:presLayoutVars>
          <dgm:bulletEnabled val="1"/>
        </dgm:presLayoutVars>
      </dgm:prSet>
      <dgm:spPr/>
      <dgm:t>
        <a:bodyPr/>
        <a:lstStyle/>
        <a:p>
          <a:endParaRPr lang="tr-TR"/>
        </a:p>
      </dgm:t>
    </dgm:pt>
    <dgm:pt modelId="{A5F8C92B-C050-4CE9-B71D-B26B932DDC39}" type="pres">
      <dgm:prSet presAssocID="{672BC890-65F2-4781-9C44-B37F1F1E9D4F}" presName="childShp" presStyleLbl="bgAccFollowNode1" presStyleIdx="0" presStyleCnt="2">
        <dgm:presLayoutVars>
          <dgm:bulletEnabled val="1"/>
        </dgm:presLayoutVars>
      </dgm:prSet>
      <dgm:spPr/>
      <dgm:t>
        <a:bodyPr/>
        <a:lstStyle/>
        <a:p>
          <a:endParaRPr lang="tr-TR"/>
        </a:p>
      </dgm:t>
    </dgm:pt>
    <dgm:pt modelId="{BFF17AD8-24E1-481F-9720-ACD230E57264}" type="pres">
      <dgm:prSet presAssocID="{50412E95-17D2-461A-918E-96121C62538B}" presName="spacing" presStyleCnt="0"/>
      <dgm:spPr/>
    </dgm:pt>
    <dgm:pt modelId="{D00B9342-1146-41E1-8369-EFC1C353B730}" type="pres">
      <dgm:prSet presAssocID="{C4FB5166-42B8-409A-9E61-495FD7E45969}" presName="linNode" presStyleCnt="0"/>
      <dgm:spPr/>
    </dgm:pt>
    <dgm:pt modelId="{BEADFEF0-E90F-4A88-9504-B8B91A1EF734}" type="pres">
      <dgm:prSet presAssocID="{C4FB5166-42B8-409A-9E61-495FD7E45969}" presName="parentShp" presStyleLbl="node1" presStyleIdx="1" presStyleCnt="2">
        <dgm:presLayoutVars>
          <dgm:bulletEnabled val="1"/>
        </dgm:presLayoutVars>
      </dgm:prSet>
      <dgm:spPr/>
      <dgm:t>
        <a:bodyPr/>
        <a:lstStyle/>
        <a:p>
          <a:endParaRPr lang="tr-TR"/>
        </a:p>
      </dgm:t>
    </dgm:pt>
    <dgm:pt modelId="{5E883DBB-75D3-400A-BB4D-C03840DA6192}" type="pres">
      <dgm:prSet presAssocID="{C4FB5166-42B8-409A-9E61-495FD7E45969}" presName="childShp" presStyleLbl="bgAccFollowNode1" presStyleIdx="1" presStyleCnt="2">
        <dgm:presLayoutVars>
          <dgm:bulletEnabled val="1"/>
        </dgm:presLayoutVars>
      </dgm:prSet>
      <dgm:spPr/>
      <dgm:t>
        <a:bodyPr/>
        <a:lstStyle/>
        <a:p>
          <a:endParaRPr lang="tr-TR"/>
        </a:p>
      </dgm:t>
    </dgm:pt>
  </dgm:ptLst>
  <dgm:cxnLst>
    <dgm:cxn modelId="{D1C66B6E-53FC-4796-8A60-ABBA584F115C}" srcId="{851AA806-B450-4B9B-AC84-7A987F424ED7}" destId="{C4FB5166-42B8-409A-9E61-495FD7E45969}" srcOrd="1" destOrd="0" parTransId="{A81E2119-C5A7-4059-8F3F-D97C7B356A50}" sibTransId="{61CCE3E4-E056-4AC3-9C4E-1BE2CFD9A345}"/>
    <dgm:cxn modelId="{2CF1B187-CE9E-4D89-8DCA-C46992AB1911}" srcId="{851AA806-B450-4B9B-AC84-7A987F424ED7}" destId="{672BC890-65F2-4781-9C44-B37F1F1E9D4F}" srcOrd="0" destOrd="0" parTransId="{D28CA9A8-D65E-4EC9-B717-356F96C2C4CC}" sibTransId="{50412E95-17D2-461A-918E-96121C62538B}"/>
    <dgm:cxn modelId="{87D18F40-11C6-4661-9D49-C33701711C19}" srcId="{672BC890-65F2-4781-9C44-B37F1F1E9D4F}" destId="{18A125C1-E20C-49BC-9103-63B111C93E43}" srcOrd="0" destOrd="0" parTransId="{4B45C710-651D-4020-8065-C99AB33AE1E3}" sibTransId="{059799A1-679F-41EE-94CB-C1EEE7E4EA81}"/>
    <dgm:cxn modelId="{7BEA1EF7-8307-4D4E-9DE9-BA85B4A62D2C}" type="presOf" srcId="{C4FB5166-42B8-409A-9E61-495FD7E45969}" destId="{BEADFEF0-E90F-4A88-9504-B8B91A1EF734}" srcOrd="0" destOrd="0" presId="urn:microsoft.com/office/officeart/2005/8/layout/vList6"/>
    <dgm:cxn modelId="{EFCA52D4-9FED-4E4C-8811-E83FFEA8589B}" type="presOf" srcId="{672BC890-65F2-4781-9C44-B37F1F1E9D4F}" destId="{C3B8C6A1-01FD-446A-A9FF-4A4C38779C49}" srcOrd="0" destOrd="0" presId="urn:microsoft.com/office/officeart/2005/8/layout/vList6"/>
    <dgm:cxn modelId="{C6C61220-2D8C-484E-B4B0-743B833275B4}" type="presOf" srcId="{18A125C1-E20C-49BC-9103-63B111C93E43}" destId="{A5F8C92B-C050-4CE9-B71D-B26B932DDC39}" srcOrd="0" destOrd="0" presId="urn:microsoft.com/office/officeart/2005/8/layout/vList6"/>
    <dgm:cxn modelId="{D4F20CE0-1482-4ED1-B7F5-508E585E96BA}" srcId="{C4FB5166-42B8-409A-9E61-495FD7E45969}" destId="{B13D9410-E28C-4ADE-AD39-AA2C2B4DCC08}" srcOrd="0" destOrd="0" parTransId="{7ED3125B-B64C-4832-BBA4-AB9B37DD5A16}" sibTransId="{5CE78CB7-6307-47EB-AA1A-2715D987B52E}"/>
    <dgm:cxn modelId="{5D6FAA72-4C0C-4828-8CB2-5E9D7A7D5261}" type="presOf" srcId="{B13D9410-E28C-4ADE-AD39-AA2C2B4DCC08}" destId="{5E883DBB-75D3-400A-BB4D-C03840DA6192}" srcOrd="0" destOrd="0" presId="urn:microsoft.com/office/officeart/2005/8/layout/vList6"/>
    <dgm:cxn modelId="{23CC270E-899F-44E4-AE3C-16D9A09A8109}" type="presOf" srcId="{851AA806-B450-4B9B-AC84-7A987F424ED7}" destId="{B8A0CDCF-414C-43B2-91BA-EE8D2E0E9C43}" srcOrd="0" destOrd="0" presId="urn:microsoft.com/office/officeart/2005/8/layout/vList6"/>
    <dgm:cxn modelId="{41CCCCBA-50E4-4D84-86B6-3AE2C6AF0C9F}" type="presParOf" srcId="{B8A0CDCF-414C-43B2-91BA-EE8D2E0E9C43}" destId="{F1F0AC64-76B3-4B8C-BB70-E154F0B02F09}" srcOrd="0" destOrd="0" presId="urn:microsoft.com/office/officeart/2005/8/layout/vList6"/>
    <dgm:cxn modelId="{C08D6A85-8DF8-45A5-8939-2C6D9A0F31A2}" type="presParOf" srcId="{F1F0AC64-76B3-4B8C-BB70-E154F0B02F09}" destId="{C3B8C6A1-01FD-446A-A9FF-4A4C38779C49}" srcOrd="0" destOrd="0" presId="urn:microsoft.com/office/officeart/2005/8/layout/vList6"/>
    <dgm:cxn modelId="{B07732D5-F49B-43DE-8AB8-B95E36A54685}" type="presParOf" srcId="{F1F0AC64-76B3-4B8C-BB70-E154F0B02F09}" destId="{A5F8C92B-C050-4CE9-B71D-B26B932DDC39}" srcOrd="1" destOrd="0" presId="urn:microsoft.com/office/officeart/2005/8/layout/vList6"/>
    <dgm:cxn modelId="{B21F196C-C37D-4633-A2B6-923C6AF0F54A}" type="presParOf" srcId="{B8A0CDCF-414C-43B2-91BA-EE8D2E0E9C43}" destId="{BFF17AD8-24E1-481F-9720-ACD230E57264}" srcOrd="1" destOrd="0" presId="urn:microsoft.com/office/officeart/2005/8/layout/vList6"/>
    <dgm:cxn modelId="{7C9C4023-B4C8-4BCC-B30B-626C840C202A}" type="presParOf" srcId="{B8A0CDCF-414C-43B2-91BA-EE8D2E0E9C43}" destId="{D00B9342-1146-41E1-8369-EFC1C353B730}" srcOrd="2" destOrd="0" presId="urn:microsoft.com/office/officeart/2005/8/layout/vList6"/>
    <dgm:cxn modelId="{615692EA-EFF6-4A9E-BE48-4A464800F05D}" type="presParOf" srcId="{D00B9342-1146-41E1-8369-EFC1C353B730}" destId="{BEADFEF0-E90F-4A88-9504-B8B91A1EF734}" srcOrd="0" destOrd="0" presId="urn:microsoft.com/office/officeart/2005/8/layout/vList6"/>
    <dgm:cxn modelId="{FD55B535-F31C-409C-8E67-B411FDEF453B}" type="presParOf" srcId="{D00B9342-1146-41E1-8369-EFC1C353B730}" destId="{5E883DBB-75D3-400A-BB4D-C03840DA619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BF8DC9-658E-4DF7-8F0B-D696759712B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D008CAD8-D2E7-40A6-9F28-C652AFE54C9A}">
      <dgm:prSet phldrT="[Metin]"/>
      <dgm:spPr/>
      <dgm:t>
        <a:bodyPr/>
        <a:lstStyle/>
        <a:p>
          <a:pPr algn="just"/>
          <a:r>
            <a:rPr lang="tr-TR" dirty="0" smtClean="0"/>
            <a:t>Eşik değerlerin ya da kalite standartlarının, yeraltı suyu kütlesi üzerindeki izleme noktalarından herhangi birisinde aşılıp aşılmadığı tespit edilir. </a:t>
          </a:r>
          <a:endParaRPr lang="tr-TR"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dgm:spPr/>
      <dgm:t>
        <a:bodyPr/>
        <a:lstStyle/>
        <a:p>
          <a:pPr algn="just"/>
          <a:r>
            <a:rPr lang="tr-TR" dirty="0" smtClean="0"/>
            <a:t>Yeraltı suyu kütlesinde eşik değerin ya da kalite standardının aşıldığı kısımların büyüklüğü hesaplanıp bu büyüklüğün önemli ölçüde olup olmadığı değerlendirilir (Önerilen oran: %20)</a:t>
          </a:r>
          <a:endParaRPr lang="tr-TR"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dgm:spPr/>
      <dgm:t>
        <a:bodyPr/>
        <a:lstStyle/>
        <a:p>
          <a:pPr algn="just"/>
          <a:r>
            <a:rPr lang="tr-TR" dirty="0" smtClean="0"/>
            <a:t>İzlemedeki ve analizdeki belirsizliklerin/hata payının, %20’lik kabul edilebilir aşım oranına  belli bir ±X değeri kattığı düşünülüyor mu?</a:t>
          </a:r>
          <a:endParaRPr lang="tr-TR"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4A8F0063-9BD8-437C-B245-01FDEC8C9974}" type="pres">
      <dgm:prSet presAssocID="{7BBF8DC9-658E-4DF7-8F0B-D696759712B7}" presName="outerComposite" presStyleCnt="0">
        <dgm:presLayoutVars>
          <dgm:chMax val="5"/>
          <dgm:dir/>
          <dgm:resizeHandles val="exact"/>
        </dgm:presLayoutVars>
      </dgm:prSet>
      <dgm:spPr/>
      <dgm:t>
        <a:bodyPr/>
        <a:lstStyle/>
        <a:p>
          <a:endParaRPr lang="tr-TR"/>
        </a:p>
      </dgm:t>
    </dgm:pt>
    <dgm:pt modelId="{62609171-7911-411E-B648-DC6508DBF1E6}" type="pres">
      <dgm:prSet presAssocID="{7BBF8DC9-658E-4DF7-8F0B-D696759712B7}" presName="dummyMaxCanvas" presStyleCnt="0">
        <dgm:presLayoutVars/>
      </dgm:prSet>
      <dgm:spPr/>
    </dgm:pt>
    <dgm:pt modelId="{7B93C4B2-0A39-4A1B-9803-549DE8F7D267}" type="pres">
      <dgm:prSet presAssocID="{7BBF8DC9-658E-4DF7-8F0B-D696759712B7}" presName="ThreeNodes_1" presStyleLbl="node1" presStyleIdx="0" presStyleCnt="3">
        <dgm:presLayoutVars>
          <dgm:bulletEnabled val="1"/>
        </dgm:presLayoutVars>
      </dgm:prSet>
      <dgm:spPr/>
      <dgm:t>
        <a:bodyPr/>
        <a:lstStyle/>
        <a:p>
          <a:endParaRPr lang="tr-TR"/>
        </a:p>
      </dgm:t>
    </dgm:pt>
    <dgm:pt modelId="{FDB09F8F-0197-41D5-AFBE-B9117B94A2F9}" type="pres">
      <dgm:prSet presAssocID="{7BBF8DC9-658E-4DF7-8F0B-D696759712B7}" presName="ThreeNodes_2" presStyleLbl="node1" presStyleIdx="1" presStyleCnt="3">
        <dgm:presLayoutVars>
          <dgm:bulletEnabled val="1"/>
        </dgm:presLayoutVars>
      </dgm:prSet>
      <dgm:spPr/>
      <dgm:t>
        <a:bodyPr/>
        <a:lstStyle/>
        <a:p>
          <a:endParaRPr lang="tr-TR"/>
        </a:p>
      </dgm:t>
    </dgm:pt>
    <dgm:pt modelId="{3EF02DC7-5457-4FAC-BBD2-93D6817CC6F2}" type="pres">
      <dgm:prSet presAssocID="{7BBF8DC9-658E-4DF7-8F0B-D696759712B7}" presName="ThreeNodes_3" presStyleLbl="node1" presStyleIdx="2" presStyleCnt="3">
        <dgm:presLayoutVars>
          <dgm:bulletEnabled val="1"/>
        </dgm:presLayoutVars>
      </dgm:prSet>
      <dgm:spPr/>
      <dgm:t>
        <a:bodyPr/>
        <a:lstStyle/>
        <a:p>
          <a:endParaRPr lang="tr-TR"/>
        </a:p>
      </dgm:t>
    </dgm:pt>
    <dgm:pt modelId="{D7F7F8E6-4E0B-4E73-91D1-B69AE9738E61}" type="pres">
      <dgm:prSet presAssocID="{7BBF8DC9-658E-4DF7-8F0B-D696759712B7}" presName="ThreeConn_1-2" presStyleLbl="fgAccFollowNode1" presStyleIdx="0" presStyleCnt="2">
        <dgm:presLayoutVars>
          <dgm:bulletEnabled val="1"/>
        </dgm:presLayoutVars>
      </dgm:prSet>
      <dgm:spPr/>
      <dgm:t>
        <a:bodyPr/>
        <a:lstStyle/>
        <a:p>
          <a:endParaRPr lang="tr-TR"/>
        </a:p>
      </dgm:t>
    </dgm:pt>
    <dgm:pt modelId="{13D0A316-8CB3-46AC-9B0F-A89FF543357C}" type="pres">
      <dgm:prSet presAssocID="{7BBF8DC9-658E-4DF7-8F0B-D696759712B7}" presName="ThreeConn_2-3" presStyleLbl="fgAccFollowNode1" presStyleIdx="1" presStyleCnt="2">
        <dgm:presLayoutVars>
          <dgm:bulletEnabled val="1"/>
        </dgm:presLayoutVars>
      </dgm:prSet>
      <dgm:spPr/>
      <dgm:t>
        <a:bodyPr/>
        <a:lstStyle/>
        <a:p>
          <a:endParaRPr lang="tr-TR"/>
        </a:p>
      </dgm:t>
    </dgm:pt>
    <dgm:pt modelId="{515D8E45-AA2D-4B8C-9EE0-E911FC983C55}" type="pres">
      <dgm:prSet presAssocID="{7BBF8DC9-658E-4DF7-8F0B-D696759712B7}" presName="ThreeNodes_1_text" presStyleLbl="node1" presStyleIdx="2" presStyleCnt="3">
        <dgm:presLayoutVars>
          <dgm:bulletEnabled val="1"/>
        </dgm:presLayoutVars>
      </dgm:prSet>
      <dgm:spPr/>
      <dgm:t>
        <a:bodyPr/>
        <a:lstStyle/>
        <a:p>
          <a:endParaRPr lang="tr-TR"/>
        </a:p>
      </dgm:t>
    </dgm:pt>
    <dgm:pt modelId="{193B8DAE-1F97-49E9-82D9-D956D3BA7771}" type="pres">
      <dgm:prSet presAssocID="{7BBF8DC9-658E-4DF7-8F0B-D696759712B7}" presName="ThreeNodes_2_text" presStyleLbl="node1" presStyleIdx="2" presStyleCnt="3">
        <dgm:presLayoutVars>
          <dgm:bulletEnabled val="1"/>
        </dgm:presLayoutVars>
      </dgm:prSet>
      <dgm:spPr/>
      <dgm:t>
        <a:bodyPr/>
        <a:lstStyle/>
        <a:p>
          <a:endParaRPr lang="tr-TR"/>
        </a:p>
      </dgm:t>
    </dgm:pt>
    <dgm:pt modelId="{4C03E0A6-3E05-4402-8AD9-58E2FA1B4345}" type="pres">
      <dgm:prSet presAssocID="{7BBF8DC9-658E-4DF7-8F0B-D696759712B7}" presName="ThreeNodes_3_text" presStyleLbl="node1" presStyleIdx="2" presStyleCnt="3">
        <dgm:presLayoutVars>
          <dgm:bulletEnabled val="1"/>
        </dgm:presLayoutVars>
      </dgm:prSet>
      <dgm:spPr/>
      <dgm:t>
        <a:bodyPr/>
        <a:lstStyle/>
        <a:p>
          <a:endParaRPr lang="tr-TR"/>
        </a:p>
      </dgm:t>
    </dgm:pt>
  </dgm:ptLst>
  <dgm:cxnLst>
    <dgm:cxn modelId="{CF9F3A6E-0D4A-45F0-9982-6E393603CDC0}" type="presOf" srcId="{DF0B405E-F849-4E4B-AD0D-45E8FDB5700E}" destId="{4C03E0A6-3E05-4402-8AD9-58E2FA1B4345}" srcOrd="1" destOrd="0" presId="urn:microsoft.com/office/officeart/2005/8/layout/vProcess5"/>
    <dgm:cxn modelId="{401474C7-0F5B-4D0D-8B79-21B8297EA2A4}" srcId="{7BBF8DC9-658E-4DF7-8F0B-D696759712B7}" destId="{DF0B405E-F849-4E4B-AD0D-45E8FDB5700E}" srcOrd="2" destOrd="0" parTransId="{E5531F98-3F92-4D19-A3D6-A732E52FDF75}" sibTransId="{14F466ED-741D-40E0-B0E0-1875B1C79BEF}"/>
    <dgm:cxn modelId="{B2198A71-EC02-47B2-8808-A03A9716B955}" type="presOf" srcId="{B4C88052-2ED1-401D-A42A-2315B8C62385}" destId="{FDB09F8F-0197-41D5-AFBE-B9117B94A2F9}" srcOrd="0" destOrd="0" presId="urn:microsoft.com/office/officeart/2005/8/layout/vProcess5"/>
    <dgm:cxn modelId="{7E15A2EE-B454-4BBC-B448-23554AD495FE}" type="presOf" srcId="{B4C88052-2ED1-401D-A42A-2315B8C62385}" destId="{193B8DAE-1F97-49E9-82D9-D956D3BA7771}" srcOrd="1" destOrd="0" presId="urn:microsoft.com/office/officeart/2005/8/layout/vProcess5"/>
    <dgm:cxn modelId="{EB51DD55-53A5-41FF-91B3-A371FF3327F4}" type="presOf" srcId="{A371DC27-163E-4BFE-BA47-ED6AFE3458EA}" destId="{D7F7F8E6-4E0B-4E73-91D1-B69AE9738E61}" srcOrd="0" destOrd="0" presId="urn:microsoft.com/office/officeart/2005/8/layout/vProcess5"/>
    <dgm:cxn modelId="{A7FD5329-CF7A-4363-9258-1332E490D117}" srcId="{7BBF8DC9-658E-4DF7-8F0B-D696759712B7}" destId="{B4C88052-2ED1-401D-A42A-2315B8C62385}" srcOrd="1" destOrd="0" parTransId="{6A99CC04-B6D8-4619-A99B-CD5CDED24D81}" sibTransId="{5C1436B3-8DD8-4E3E-A56D-B36590D511C0}"/>
    <dgm:cxn modelId="{95CB29BC-5780-4E69-98B3-B7AED570D1B9}" srcId="{7BBF8DC9-658E-4DF7-8F0B-D696759712B7}" destId="{D008CAD8-D2E7-40A6-9F28-C652AFE54C9A}" srcOrd="0" destOrd="0" parTransId="{9AD5AD6A-8DA7-4E0D-B1AF-AF2627F9F9C2}" sibTransId="{A371DC27-163E-4BFE-BA47-ED6AFE3458EA}"/>
    <dgm:cxn modelId="{6585BEFD-E3E7-4E1D-B505-B79D156E359F}" type="presOf" srcId="{DF0B405E-F849-4E4B-AD0D-45E8FDB5700E}" destId="{3EF02DC7-5457-4FAC-BBD2-93D6817CC6F2}" srcOrd="0" destOrd="0" presId="urn:microsoft.com/office/officeart/2005/8/layout/vProcess5"/>
    <dgm:cxn modelId="{7A2BE7DD-C09E-41A8-9E36-E873036304A3}" type="presOf" srcId="{D008CAD8-D2E7-40A6-9F28-C652AFE54C9A}" destId="{515D8E45-AA2D-4B8C-9EE0-E911FC983C55}" srcOrd="1" destOrd="0" presId="urn:microsoft.com/office/officeart/2005/8/layout/vProcess5"/>
    <dgm:cxn modelId="{8FDCCE68-7573-4AED-A212-F8BDFBE4B3BA}" type="presOf" srcId="{7BBF8DC9-658E-4DF7-8F0B-D696759712B7}" destId="{4A8F0063-9BD8-437C-B245-01FDEC8C9974}" srcOrd="0" destOrd="0" presId="urn:microsoft.com/office/officeart/2005/8/layout/vProcess5"/>
    <dgm:cxn modelId="{673E1AE7-6183-4354-A035-4EB392D2572B}" type="presOf" srcId="{D008CAD8-D2E7-40A6-9F28-C652AFE54C9A}" destId="{7B93C4B2-0A39-4A1B-9803-549DE8F7D267}" srcOrd="0" destOrd="0" presId="urn:microsoft.com/office/officeart/2005/8/layout/vProcess5"/>
    <dgm:cxn modelId="{7EA9CEB5-CB9C-4255-917B-165F16613E15}" type="presOf" srcId="{5C1436B3-8DD8-4E3E-A56D-B36590D511C0}" destId="{13D0A316-8CB3-46AC-9B0F-A89FF543357C}" srcOrd="0" destOrd="0" presId="urn:microsoft.com/office/officeart/2005/8/layout/vProcess5"/>
    <dgm:cxn modelId="{A53CEBC1-8E7F-44AB-B8C5-328C48C59ED0}" type="presParOf" srcId="{4A8F0063-9BD8-437C-B245-01FDEC8C9974}" destId="{62609171-7911-411E-B648-DC6508DBF1E6}" srcOrd="0" destOrd="0" presId="urn:microsoft.com/office/officeart/2005/8/layout/vProcess5"/>
    <dgm:cxn modelId="{B42D639A-05AA-4804-932F-CC65CDAF476B}" type="presParOf" srcId="{4A8F0063-9BD8-437C-B245-01FDEC8C9974}" destId="{7B93C4B2-0A39-4A1B-9803-549DE8F7D267}" srcOrd="1" destOrd="0" presId="urn:microsoft.com/office/officeart/2005/8/layout/vProcess5"/>
    <dgm:cxn modelId="{219F259D-0520-4038-9D5E-92079E07C269}" type="presParOf" srcId="{4A8F0063-9BD8-437C-B245-01FDEC8C9974}" destId="{FDB09F8F-0197-41D5-AFBE-B9117B94A2F9}" srcOrd="2" destOrd="0" presId="urn:microsoft.com/office/officeart/2005/8/layout/vProcess5"/>
    <dgm:cxn modelId="{010DB3A7-09DD-4CE7-A149-3297B61D2F6E}" type="presParOf" srcId="{4A8F0063-9BD8-437C-B245-01FDEC8C9974}" destId="{3EF02DC7-5457-4FAC-BBD2-93D6817CC6F2}" srcOrd="3" destOrd="0" presId="urn:microsoft.com/office/officeart/2005/8/layout/vProcess5"/>
    <dgm:cxn modelId="{50E911EC-2110-451C-9AEA-31650D1B04F4}" type="presParOf" srcId="{4A8F0063-9BD8-437C-B245-01FDEC8C9974}" destId="{D7F7F8E6-4E0B-4E73-91D1-B69AE9738E61}" srcOrd="4" destOrd="0" presId="urn:microsoft.com/office/officeart/2005/8/layout/vProcess5"/>
    <dgm:cxn modelId="{916EE293-A0A8-4A38-A340-512EE3603C91}" type="presParOf" srcId="{4A8F0063-9BD8-437C-B245-01FDEC8C9974}" destId="{13D0A316-8CB3-46AC-9B0F-A89FF543357C}" srcOrd="5" destOrd="0" presId="urn:microsoft.com/office/officeart/2005/8/layout/vProcess5"/>
    <dgm:cxn modelId="{BD876221-8BA1-4535-8649-D61662970059}" type="presParOf" srcId="{4A8F0063-9BD8-437C-B245-01FDEC8C9974}" destId="{515D8E45-AA2D-4B8C-9EE0-E911FC983C55}" srcOrd="6" destOrd="0" presId="urn:microsoft.com/office/officeart/2005/8/layout/vProcess5"/>
    <dgm:cxn modelId="{8237E006-1E53-40AF-A956-6B75D8A85E28}" type="presParOf" srcId="{4A8F0063-9BD8-437C-B245-01FDEC8C9974}" destId="{193B8DAE-1F97-49E9-82D9-D956D3BA7771}" srcOrd="7" destOrd="0" presId="urn:microsoft.com/office/officeart/2005/8/layout/vProcess5"/>
    <dgm:cxn modelId="{9B99241B-C0BB-4548-A51D-B3E1FB63F968}" type="presParOf" srcId="{4A8F0063-9BD8-437C-B245-01FDEC8C9974}" destId="{4C03E0A6-3E05-4402-8AD9-58E2FA1B434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962BD-C89C-46D2-B822-E374A89B1804}"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tr-TR"/>
        </a:p>
      </dgm:t>
    </dgm:pt>
    <dgm:pt modelId="{4D0FDF06-671B-4DD0-8A36-B15383D1ECED}">
      <dgm:prSet phldrT="[Metin]">
        <dgm:style>
          <a:lnRef idx="0">
            <a:schemeClr val="accent1"/>
          </a:lnRef>
          <a:fillRef idx="3">
            <a:schemeClr val="accent1"/>
          </a:fillRef>
          <a:effectRef idx="3">
            <a:schemeClr val="accent1"/>
          </a:effectRef>
          <a:fontRef idx="minor">
            <a:schemeClr val="lt1"/>
          </a:fontRef>
        </dgm:style>
      </dgm:prSet>
      <dgm:spPr/>
      <dgm:t>
        <a:bodyPr/>
        <a:lstStyle/>
        <a:p>
          <a:r>
            <a:rPr lang="tr-TR" noProof="0" dirty="0" smtClean="0"/>
            <a:t>3 Temel Direktif:</a:t>
          </a:r>
          <a:endParaRPr lang="en-US" noProof="0" dirty="0"/>
        </a:p>
      </dgm:t>
    </dgm:pt>
    <dgm:pt modelId="{F857788E-8A6C-4179-A593-F3AFAA9B9783}" type="parTrans" cxnId="{339BAE09-A813-4B35-96EC-C12D483AEDFB}">
      <dgm:prSet/>
      <dgm:spPr/>
      <dgm:t>
        <a:bodyPr/>
        <a:lstStyle/>
        <a:p>
          <a:endParaRPr lang="tr-TR"/>
        </a:p>
      </dgm:t>
    </dgm:pt>
    <dgm:pt modelId="{451BA624-C33E-4CD5-9E93-8C631E90145E}" type="sibTrans" cxnId="{339BAE09-A813-4B35-96EC-C12D483AEDFB}">
      <dgm:prSet/>
      <dgm:spPr/>
      <dgm:t>
        <a:bodyPr/>
        <a:lstStyle/>
        <a:p>
          <a:endParaRPr lang="tr-TR"/>
        </a:p>
      </dgm:t>
    </dgm:pt>
    <dgm:pt modelId="{C25F41AF-E30A-41C4-B094-D32ED9BF7096}">
      <dgm:prSet phldrT="[Metin]"/>
      <dgm:spPr/>
      <dgm:t>
        <a:bodyPr/>
        <a:lstStyle/>
        <a:p>
          <a:r>
            <a:rPr lang="tr-TR" b="1" dirty="0" smtClean="0"/>
            <a:t>Eski YAS Direktifi (80/68/EC)</a:t>
          </a:r>
          <a:endParaRPr lang="tr-TR" b="1" dirty="0"/>
        </a:p>
      </dgm:t>
    </dgm:pt>
    <dgm:pt modelId="{BD2F5FF5-8482-4FF2-8DD7-58F1ADCDAD36}" type="parTrans" cxnId="{FFC52B3A-647A-4A51-8975-540FAF145D1E}">
      <dgm:prSet/>
      <dgm:spPr/>
      <dgm:t>
        <a:bodyPr/>
        <a:lstStyle/>
        <a:p>
          <a:endParaRPr lang="tr-TR"/>
        </a:p>
      </dgm:t>
    </dgm:pt>
    <dgm:pt modelId="{7B6B34FB-6FF2-456B-8837-C798D148EC87}" type="sibTrans" cxnId="{FFC52B3A-647A-4A51-8975-540FAF145D1E}">
      <dgm:prSet/>
      <dgm:spPr/>
      <dgm:t>
        <a:bodyPr/>
        <a:lstStyle/>
        <a:p>
          <a:endParaRPr lang="tr-TR"/>
        </a:p>
      </dgm:t>
    </dgm:pt>
    <dgm:pt modelId="{1ED22705-28DE-4A9A-A292-12121F74A0CA}">
      <dgm:prSet phldrT="[Metin]"/>
      <dgm:spPr/>
      <dgm:t>
        <a:bodyPr/>
        <a:lstStyle/>
        <a:p>
          <a:r>
            <a:rPr lang="tr-TR" b="1" dirty="0" smtClean="0"/>
            <a:t>Su Çerçeve Direktifi</a:t>
          </a:r>
        </a:p>
        <a:p>
          <a:r>
            <a:rPr lang="tr-TR" b="1" dirty="0" smtClean="0"/>
            <a:t>(2000/60/EC)</a:t>
          </a:r>
          <a:endParaRPr lang="tr-TR" b="1" dirty="0"/>
        </a:p>
      </dgm:t>
    </dgm:pt>
    <dgm:pt modelId="{04CB8E65-4082-4EF5-A16A-3FB42F68903B}" type="parTrans" cxnId="{FD1F3B24-91D2-4F58-9F7E-3EE0C35A9D4E}">
      <dgm:prSet/>
      <dgm:spPr/>
      <dgm:t>
        <a:bodyPr/>
        <a:lstStyle/>
        <a:p>
          <a:endParaRPr lang="tr-TR"/>
        </a:p>
      </dgm:t>
    </dgm:pt>
    <dgm:pt modelId="{2DC2516D-2424-4F51-8482-25CA6B6425C8}" type="sibTrans" cxnId="{FD1F3B24-91D2-4F58-9F7E-3EE0C35A9D4E}">
      <dgm:prSet/>
      <dgm:spPr/>
      <dgm:t>
        <a:bodyPr/>
        <a:lstStyle/>
        <a:p>
          <a:endParaRPr lang="tr-TR"/>
        </a:p>
      </dgm:t>
    </dgm:pt>
    <dgm:pt modelId="{855E93A7-B16C-478D-BA64-EBCE16ECD2F1}">
      <dgm:prSet phldrT="[Metin]"/>
      <dgm:spPr/>
      <dgm:t>
        <a:bodyPr/>
        <a:lstStyle/>
        <a:p>
          <a:r>
            <a:rPr lang="tr-TR" b="1" dirty="0" smtClean="0"/>
            <a:t>Yeni Yeraltı Suyu Direktifi</a:t>
          </a:r>
        </a:p>
        <a:p>
          <a:r>
            <a:rPr lang="tr-TR" b="1" dirty="0" smtClean="0"/>
            <a:t>(2006/118/EC)</a:t>
          </a:r>
        </a:p>
      </dgm:t>
    </dgm:pt>
    <dgm:pt modelId="{BAEAB9C9-2970-4477-86D1-4C13EC1271C7}" type="parTrans" cxnId="{D4F71E43-006D-4F17-899D-2B136EE0BC86}">
      <dgm:prSet/>
      <dgm:spPr/>
      <dgm:t>
        <a:bodyPr/>
        <a:lstStyle/>
        <a:p>
          <a:endParaRPr lang="tr-TR"/>
        </a:p>
      </dgm:t>
    </dgm:pt>
    <dgm:pt modelId="{9302B4F7-CA0C-4968-B40A-90E03C5DE0FE}" type="sibTrans" cxnId="{D4F71E43-006D-4F17-899D-2B136EE0BC86}">
      <dgm:prSet/>
      <dgm:spPr/>
      <dgm:t>
        <a:bodyPr/>
        <a:lstStyle/>
        <a:p>
          <a:endParaRPr lang="tr-TR"/>
        </a:p>
      </dgm:t>
    </dgm:pt>
    <dgm:pt modelId="{415293AD-993B-4819-B97C-0BD7A3480762}" type="pres">
      <dgm:prSet presAssocID="{C8B962BD-C89C-46D2-B822-E374A89B1804}" presName="composite" presStyleCnt="0">
        <dgm:presLayoutVars>
          <dgm:chMax val="1"/>
          <dgm:dir/>
          <dgm:resizeHandles val="exact"/>
        </dgm:presLayoutVars>
      </dgm:prSet>
      <dgm:spPr/>
      <dgm:t>
        <a:bodyPr/>
        <a:lstStyle/>
        <a:p>
          <a:endParaRPr lang="tr-TR"/>
        </a:p>
      </dgm:t>
    </dgm:pt>
    <dgm:pt modelId="{E4BCACF4-9A39-42DF-93C0-33B35B13E1D1}" type="pres">
      <dgm:prSet presAssocID="{4D0FDF06-671B-4DD0-8A36-B15383D1ECED}" presName="roof" presStyleLbl="dkBgShp" presStyleIdx="0" presStyleCnt="2"/>
      <dgm:spPr/>
      <dgm:t>
        <a:bodyPr/>
        <a:lstStyle/>
        <a:p>
          <a:endParaRPr lang="tr-TR"/>
        </a:p>
      </dgm:t>
    </dgm:pt>
    <dgm:pt modelId="{3F0A6550-AE09-480F-BA1C-79ADF30FA77A}" type="pres">
      <dgm:prSet presAssocID="{4D0FDF06-671B-4DD0-8A36-B15383D1ECED}" presName="pillars" presStyleCnt="0"/>
      <dgm:spPr/>
      <dgm:t>
        <a:bodyPr/>
        <a:lstStyle/>
        <a:p>
          <a:endParaRPr lang="tr-TR"/>
        </a:p>
      </dgm:t>
    </dgm:pt>
    <dgm:pt modelId="{0173100F-451F-405B-AF5A-EF96EC5B835A}" type="pres">
      <dgm:prSet presAssocID="{4D0FDF06-671B-4DD0-8A36-B15383D1ECED}" presName="pillar1" presStyleLbl="node1" presStyleIdx="0" presStyleCnt="3">
        <dgm:presLayoutVars>
          <dgm:bulletEnabled val="1"/>
        </dgm:presLayoutVars>
      </dgm:prSet>
      <dgm:spPr/>
      <dgm:t>
        <a:bodyPr/>
        <a:lstStyle/>
        <a:p>
          <a:endParaRPr lang="tr-TR"/>
        </a:p>
      </dgm:t>
    </dgm:pt>
    <dgm:pt modelId="{F196C503-A8C1-4E22-84DC-AE64B801AB38}" type="pres">
      <dgm:prSet presAssocID="{1ED22705-28DE-4A9A-A292-12121F74A0CA}" presName="pillarX" presStyleLbl="node1" presStyleIdx="1" presStyleCnt="3">
        <dgm:presLayoutVars>
          <dgm:bulletEnabled val="1"/>
        </dgm:presLayoutVars>
      </dgm:prSet>
      <dgm:spPr/>
      <dgm:t>
        <a:bodyPr/>
        <a:lstStyle/>
        <a:p>
          <a:endParaRPr lang="tr-TR"/>
        </a:p>
      </dgm:t>
    </dgm:pt>
    <dgm:pt modelId="{B0766954-919E-4B4C-B074-0AEF940F16B0}" type="pres">
      <dgm:prSet presAssocID="{855E93A7-B16C-478D-BA64-EBCE16ECD2F1}" presName="pillarX" presStyleLbl="node1" presStyleIdx="2" presStyleCnt="3">
        <dgm:presLayoutVars>
          <dgm:bulletEnabled val="1"/>
        </dgm:presLayoutVars>
      </dgm:prSet>
      <dgm:spPr/>
      <dgm:t>
        <a:bodyPr/>
        <a:lstStyle/>
        <a:p>
          <a:endParaRPr lang="tr-TR"/>
        </a:p>
      </dgm:t>
    </dgm:pt>
    <dgm:pt modelId="{6EF040AE-8CE5-4680-9EB5-FC095EE9EED9}" type="pres">
      <dgm:prSet presAssocID="{4D0FDF06-671B-4DD0-8A36-B15383D1ECED}" presName="base" presStyleLbl="dkBgShp" presStyleIdx="1" presStyleCnt="2"/>
      <dgm:spPr/>
      <dgm:t>
        <a:bodyPr/>
        <a:lstStyle/>
        <a:p>
          <a:endParaRPr lang="tr-TR"/>
        </a:p>
      </dgm:t>
    </dgm:pt>
  </dgm:ptLst>
  <dgm:cxnLst>
    <dgm:cxn modelId="{339BAE09-A813-4B35-96EC-C12D483AEDFB}" srcId="{C8B962BD-C89C-46D2-B822-E374A89B1804}" destId="{4D0FDF06-671B-4DD0-8A36-B15383D1ECED}" srcOrd="0" destOrd="0" parTransId="{F857788E-8A6C-4179-A593-F3AFAA9B9783}" sibTransId="{451BA624-C33E-4CD5-9E93-8C631E90145E}"/>
    <dgm:cxn modelId="{7E550046-7F41-4616-AEFD-64DF624A052B}" type="presOf" srcId="{C25F41AF-E30A-41C4-B094-D32ED9BF7096}" destId="{0173100F-451F-405B-AF5A-EF96EC5B835A}" srcOrd="0" destOrd="0" presId="urn:microsoft.com/office/officeart/2005/8/layout/hList3"/>
    <dgm:cxn modelId="{2C02F312-4233-4FBF-A39D-40E52468DA24}" type="presOf" srcId="{C8B962BD-C89C-46D2-B822-E374A89B1804}" destId="{415293AD-993B-4819-B97C-0BD7A3480762}" srcOrd="0" destOrd="0" presId="urn:microsoft.com/office/officeart/2005/8/layout/hList3"/>
    <dgm:cxn modelId="{FFC52B3A-647A-4A51-8975-540FAF145D1E}" srcId="{4D0FDF06-671B-4DD0-8A36-B15383D1ECED}" destId="{C25F41AF-E30A-41C4-B094-D32ED9BF7096}" srcOrd="0" destOrd="0" parTransId="{BD2F5FF5-8482-4FF2-8DD7-58F1ADCDAD36}" sibTransId="{7B6B34FB-6FF2-456B-8837-C798D148EC87}"/>
    <dgm:cxn modelId="{E78D1C49-DE67-4508-B851-80F3481D3249}" type="presOf" srcId="{1ED22705-28DE-4A9A-A292-12121F74A0CA}" destId="{F196C503-A8C1-4E22-84DC-AE64B801AB38}" srcOrd="0" destOrd="0" presId="urn:microsoft.com/office/officeart/2005/8/layout/hList3"/>
    <dgm:cxn modelId="{D4F71E43-006D-4F17-899D-2B136EE0BC86}" srcId="{4D0FDF06-671B-4DD0-8A36-B15383D1ECED}" destId="{855E93A7-B16C-478D-BA64-EBCE16ECD2F1}" srcOrd="2" destOrd="0" parTransId="{BAEAB9C9-2970-4477-86D1-4C13EC1271C7}" sibTransId="{9302B4F7-CA0C-4968-B40A-90E03C5DE0FE}"/>
    <dgm:cxn modelId="{7E6DEB56-C182-4892-9133-0BD7A9171032}" type="presOf" srcId="{4D0FDF06-671B-4DD0-8A36-B15383D1ECED}" destId="{E4BCACF4-9A39-42DF-93C0-33B35B13E1D1}" srcOrd="0" destOrd="0" presId="urn:microsoft.com/office/officeart/2005/8/layout/hList3"/>
    <dgm:cxn modelId="{FD1F3B24-91D2-4F58-9F7E-3EE0C35A9D4E}" srcId="{4D0FDF06-671B-4DD0-8A36-B15383D1ECED}" destId="{1ED22705-28DE-4A9A-A292-12121F74A0CA}" srcOrd="1" destOrd="0" parTransId="{04CB8E65-4082-4EF5-A16A-3FB42F68903B}" sibTransId="{2DC2516D-2424-4F51-8482-25CA6B6425C8}"/>
    <dgm:cxn modelId="{74F96686-B21D-4F02-8B48-24308EE54704}" type="presOf" srcId="{855E93A7-B16C-478D-BA64-EBCE16ECD2F1}" destId="{B0766954-919E-4B4C-B074-0AEF940F16B0}" srcOrd="0" destOrd="0" presId="urn:microsoft.com/office/officeart/2005/8/layout/hList3"/>
    <dgm:cxn modelId="{6AF69EB0-68AA-401E-905A-C75128E17DCF}" type="presParOf" srcId="{415293AD-993B-4819-B97C-0BD7A3480762}" destId="{E4BCACF4-9A39-42DF-93C0-33B35B13E1D1}" srcOrd="0" destOrd="0" presId="urn:microsoft.com/office/officeart/2005/8/layout/hList3"/>
    <dgm:cxn modelId="{766923B9-D0E5-41AC-915D-138E84404F2D}" type="presParOf" srcId="{415293AD-993B-4819-B97C-0BD7A3480762}" destId="{3F0A6550-AE09-480F-BA1C-79ADF30FA77A}" srcOrd="1" destOrd="0" presId="urn:microsoft.com/office/officeart/2005/8/layout/hList3"/>
    <dgm:cxn modelId="{EBD9CFF8-D48D-44E4-9755-0EDF844EAF51}" type="presParOf" srcId="{3F0A6550-AE09-480F-BA1C-79ADF30FA77A}" destId="{0173100F-451F-405B-AF5A-EF96EC5B835A}" srcOrd="0" destOrd="0" presId="urn:microsoft.com/office/officeart/2005/8/layout/hList3"/>
    <dgm:cxn modelId="{9DBBD589-B6E4-4CB5-8BFE-0FDE663729C2}" type="presParOf" srcId="{3F0A6550-AE09-480F-BA1C-79ADF30FA77A}" destId="{F196C503-A8C1-4E22-84DC-AE64B801AB38}" srcOrd="1" destOrd="0" presId="urn:microsoft.com/office/officeart/2005/8/layout/hList3"/>
    <dgm:cxn modelId="{82F2DE1D-10C6-448A-BAA8-936F68F58D67}" type="presParOf" srcId="{3F0A6550-AE09-480F-BA1C-79ADF30FA77A}" destId="{B0766954-919E-4B4C-B074-0AEF940F16B0}" srcOrd="2" destOrd="0" presId="urn:microsoft.com/office/officeart/2005/8/layout/hList3"/>
    <dgm:cxn modelId="{6809D841-4E2D-45FD-A1C2-103EB6B6C9A0}" type="presParOf" srcId="{415293AD-993B-4819-B97C-0BD7A3480762}" destId="{6EF040AE-8CE5-4680-9EB5-FC095EE9EED9}" srcOrd="2" destOrd="0" presId="urn:microsoft.com/office/officeart/2005/8/layout/hList3"/>
  </dgm:cxnLst>
  <dgm:bg>
    <a:solidFill>
      <a:schemeClr val="accent5">
        <a:lumMod val="60000"/>
        <a:lumOff val="40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BBF8DC9-658E-4DF7-8F0B-D696759712B7}"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tr-TR"/>
        </a:p>
      </dgm:t>
    </dgm:pt>
    <dgm:pt modelId="{D008CAD8-D2E7-40A6-9F28-C652AFE54C9A}">
      <dgm:prSet phldrT="[Metin]"/>
      <dgm:spPr/>
      <dgm:t>
        <a:bodyPr/>
        <a:lstStyle/>
        <a:p>
          <a:pPr algn="just"/>
          <a:r>
            <a:rPr lang="tr-TR" dirty="0" smtClean="0"/>
            <a:t>Yeraltı suyu kütlesinin, çekimden ötürü, tuzlu su ve diğer girişim risklerini taşıyan alanlarının saptanması.</a:t>
          </a:r>
          <a:endParaRPr lang="tr-TR"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dgm:spPr/>
      <dgm:t>
        <a:bodyPr/>
        <a:lstStyle/>
        <a:p>
          <a:pPr algn="just"/>
          <a:r>
            <a:rPr lang="tr-TR" dirty="0" smtClean="0"/>
            <a:t>Çekimden ötürü tuzlu su ve diğer girişim risklerini taşıyan izleme noktalarında, tuzlu su ve diğer girişimleri temsil eden </a:t>
          </a:r>
          <a:r>
            <a:rPr lang="tr-TR" dirty="0" err="1" smtClean="0"/>
            <a:t>parameterler</a:t>
          </a:r>
          <a:r>
            <a:rPr lang="tr-TR" dirty="0" smtClean="0"/>
            <a:t> (Örn. </a:t>
          </a:r>
          <a:r>
            <a:rPr lang="tr-TR" dirty="0" err="1" smtClean="0"/>
            <a:t>Cl</a:t>
          </a:r>
          <a:r>
            <a:rPr lang="tr-TR" baseline="30000" dirty="0" smtClean="0"/>
            <a:t>-</a:t>
          </a:r>
          <a:r>
            <a:rPr lang="tr-TR" dirty="0" smtClean="0"/>
            <a:t>, SO</a:t>
          </a:r>
          <a:r>
            <a:rPr lang="tr-TR" baseline="-25000" dirty="0" smtClean="0"/>
            <a:t>4</a:t>
          </a:r>
          <a:r>
            <a:rPr lang="tr-TR" baseline="30000" dirty="0" smtClean="0"/>
            <a:t>2-</a:t>
          </a:r>
          <a:r>
            <a:rPr lang="tr-TR" dirty="0" smtClean="0"/>
            <a:t> ve elektriksel iletkenlik) için belirlenmiş eşik değerlerin aşılıp aşılmadığının kontrolü</a:t>
          </a:r>
          <a:endParaRPr lang="tr-TR"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dgm:spPr/>
      <dgm:t>
        <a:bodyPr/>
        <a:lstStyle/>
        <a:p>
          <a:pPr algn="just"/>
          <a:r>
            <a:rPr lang="tr-TR" dirty="0" smtClean="0"/>
            <a:t>A) İlgili izleme noktalarındaki ilgili parametre konsantrasyonlarının trend analizi yapılır ve bu trendin istatistiki olarak önemli ölçüde artıp artmadığı kontrol edilir.  B)Tuzlu su ve diğer girişimlerden ötürü, çekim yapılan nokta ya da noktalar üzerinde önemli bir etkinin bulunup bulunmadığı değerlendirilir. Böyle bir etki yoksa ve trend önemli ölçüde artmıyorsa: İyi Durum</a:t>
          </a:r>
          <a:endParaRPr lang="tr-TR"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4A8F0063-9BD8-437C-B245-01FDEC8C9974}" type="pres">
      <dgm:prSet presAssocID="{7BBF8DC9-658E-4DF7-8F0B-D696759712B7}" presName="outerComposite" presStyleCnt="0">
        <dgm:presLayoutVars>
          <dgm:chMax val="5"/>
          <dgm:dir/>
          <dgm:resizeHandles val="exact"/>
        </dgm:presLayoutVars>
      </dgm:prSet>
      <dgm:spPr/>
      <dgm:t>
        <a:bodyPr/>
        <a:lstStyle/>
        <a:p>
          <a:endParaRPr lang="tr-TR"/>
        </a:p>
      </dgm:t>
    </dgm:pt>
    <dgm:pt modelId="{62609171-7911-411E-B648-DC6508DBF1E6}" type="pres">
      <dgm:prSet presAssocID="{7BBF8DC9-658E-4DF7-8F0B-D696759712B7}" presName="dummyMaxCanvas" presStyleCnt="0">
        <dgm:presLayoutVars/>
      </dgm:prSet>
      <dgm:spPr/>
    </dgm:pt>
    <dgm:pt modelId="{7B93C4B2-0A39-4A1B-9803-549DE8F7D267}" type="pres">
      <dgm:prSet presAssocID="{7BBF8DC9-658E-4DF7-8F0B-D696759712B7}" presName="ThreeNodes_1" presStyleLbl="node1" presStyleIdx="0" presStyleCnt="3" custScaleY="55844" custLinFactNeighborY="-13420">
        <dgm:presLayoutVars>
          <dgm:bulletEnabled val="1"/>
        </dgm:presLayoutVars>
      </dgm:prSet>
      <dgm:spPr/>
      <dgm:t>
        <a:bodyPr/>
        <a:lstStyle/>
        <a:p>
          <a:endParaRPr lang="tr-TR"/>
        </a:p>
      </dgm:t>
    </dgm:pt>
    <dgm:pt modelId="{FDB09F8F-0197-41D5-AFBE-B9117B94A2F9}" type="pres">
      <dgm:prSet presAssocID="{7BBF8DC9-658E-4DF7-8F0B-D696759712B7}" presName="ThreeNodes_2" presStyleLbl="node1" presStyleIdx="1" presStyleCnt="3" custScaleY="98702" custLinFactNeighborX="-1045" custLinFactNeighborY="-30627">
        <dgm:presLayoutVars>
          <dgm:bulletEnabled val="1"/>
        </dgm:presLayoutVars>
      </dgm:prSet>
      <dgm:spPr/>
      <dgm:t>
        <a:bodyPr/>
        <a:lstStyle/>
        <a:p>
          <a:endParaRPr lang="tr-TR"/>
        </a:p>
      </dgm:t>
    </dgm:pt>
    <dgm:pt modelId="{3EF02DC7-5457-4FAC-BBD2-93D6817CC6F2}" type="pres">
      <dgm:prSet presAssocID="{7BBF8DC9-658E-4DF7-8F0B-D696759712B7}" presName="ThreeNodes_3" presStyleLbl="node1" presStyleIdx="2" presStyleCnt="3" custScaleY="135065" custLinFactNeighborX="-146" custLinFactNeighborY="-12554">
        <dgm:presLayoutVars>
          <dgm:bulletEnabled val="1"/>
        </dgm:presLayoutVars>
      </dgm:prSet>
      <dgm:spPr/>
      <dgm:t>
        <a:bodyPr/>
        <a:lstStyle/>
        <a:p>
          <a:endParaRPr lang="tr-TR"/>
        </a:p>
      </dgm:t>
    </dgm:pt>
    <dgm:pt modelId="{D7F7F8E6-4E0B-4E73-91D1-B69AE9738E61}" type="pres">
      <dgm:prSet presAssocID="{7BBF8DC9-658E-4DF7-8F0B-D696759712B7}" presName="ThreeConn_1-2" presStyleLbl="fgAccFollowNode1" presStyleIdx="0" presStyleCnt="2" custLinFactNeighborX="1099" custLinFactNeighborY="-43407">
        <dgm:presLayoutVars>
          <dgm:bulletEnabled val="1"/>
        </dgm:presLayoutVars>
      </dgm:prSet>
      <dgm:spPr/>
      <dgm:t>
        <a:bodyPr/>
        <a:lstStyle/>
        <a:p>
          <a:endParaRPr lang="tr-TR"/>
        </a:p>
      </dgm:t>
    </dgm:pt>
    <dgm:pt modelId="{13D0A316-8CB3-46AC-9B0F-A89FF543357C}" type="pres">
      <dgm:prSet presAssocID="{7BBF8DC9-658E-4DF7-8F0B-D696759712B7}" presName="ThreeConn_2-3" presStyleLbl="fgAccFollowNode1" presStyleIdx="1" presStyleCnt="2" custLinFactNeighborX="-6061" custLinFactNeighborY="-35221">
        <dgm:presLayoutVars>
          <dgm:bulletEnabled val="1"/>
        </dgm:presLayoutVars>
      </dgm:prSet>
      <dgm:spPr/>
      <dgm:t>
        <a:bodyPr/>
        <a:lstStyle/>
        <a:p>
          <a:endParaRPr lang="tr-TR"/>
        </a:p>
      </dgm:t>
    </dgm:pt>
    <dgm:pt modelId="{515D8E45-AA2D-4B8C-9EE0-E911FC983C55}" type="pres">
      <dgm:prSet presAssocID="{7BBF8DC9-658E-4DF7-8F0B-D696759712B7}" presName="ThreeNodes_1_text" presStyleLbl="node1" presStyleIdx="2" presStyleCnt="3">
        <dgm:presLayoutVars>
          <dgm:bulletEnabled val="1"/>
        </dgm:presLayoutVars>
      </dgm:prSet>
      <dgm:spPr/>
      <dgm:t>
        <a:bodyPr/>
        <a:lstStyle/>
        <a:p>
          <a:endParaRPr lang="tr-TR"/>
        </a:p>
      </dgm:t>
    </dgm:pt>
    <dgm:pt modelId="{193B8DAE-1F97-49E9-82D9-D956D3BA7771}" type="pres">
      <dgm:prSet presAssocID="{7BBF8DC9-658E-4DF7-8F0B-D696759712B7}" presName="ThreeNodes_2_text" presStyleLbl="node1" presStyleIdx="2" presStyleCnt="3">
        <dgm:presLayoutVars>
          <dgm:bulletEnabled val="1"/>
        </dgm:presLayoutVars>
      </dgm:prSet>
      <dgm:spPr/>
      <dgm:t>
        <a:bodyPr/>
        <a:lstStyle/>
        <a:p>
          <a:endParaRPr lang="tr-TR"/>
        </a:p>
      </dgm:t>
    </dgm:pt>
    <dgm:pt modelId="{4C03E0A6-3E05-4402-8AD9-58E2FA1B4345}" type="pres">
      <dgm:prSet presAssocID="{7BBF8DC9-658E-4DF7-8F0B-D696759712B7}" presName="ThreeNodes_3_text" presStyleLbl="node1" presStyleIdx="2" presStyleCnt="3">
        <dgm:presLayoutVars>
          <dgm:bulletEnabled val="1"/>
        </dgm:presLayoutVars>
      </dgm:prSet>
      <dgm:spPr/>
      <dgm:t>
        <a:bodyPr/>
        <a:lstStyle/>
        <a:p>
          <a:endParaRPr lang="tr-TR"/>
        </a:p>
      </dgm:t>
    </dgm:pt>
  </dgm:ptLst>
  <dgm:cxnLst>
    <dgm:cxn modelId="{46A7CBD4-914D-41A7-B2C3-F92DD58380C6}" type="presOf" srcId="{B4C88052-2ED1-401D-A42A-2315B8C62385}" destId="{193B8DAE-1F97-49E9-82D9-D956D3BA7771}" srcOrd="1" destOrd="0" presId="urn:microsoft.com/office/officeart/2005/8/layout/vProcess5"/>
    <dgm:cxn modelId="{401474C7-0F5B-4D0D-8B79-21B8297EA2A4}" srcId="{7BBF8DC9-658E-4DF7-8F0B-D696759712B7}" destId="{DF0B405E-F849-4E4B-AD0D-45E8FDB5700E}" srcOrd="2" destOrd="0" parTransId="{E5531F98-3F92-4D19-A3D6-A732E52FDF75}" sibTransId="{14F466ED-741D-40E0-B0E0-1875B1C79BEF}"/>
    <dgm:cxn modelId="{EA6D6209-6A2F-4E69-9C83-377A0C93F453}" type="presOf" srcId="{DF0B405E-F849-4E4B-AD0D-45E8FDB5700E}" destId="{3EF02DC7-5457-4FAC-BBD2-93D6817CC6F2}" srcOrd="0" destOrd="0" presId="urn:microsoft.com/office/officeart/2005/8/layout/vProcess5"/>
    <dgm:cxn modelId="{80FCBA39-3CD5-4C09-8727-407413DD1A67}" type="presOf" srcId="{DF0B405E-F849-4E4B-AD0D-45E8FDB5700E}" destId="{4C03E0A6-3E05-4402-8AD9-58E2FA1B4345}" srcOrd="1" destOrd="0" presId="urn:microsoft.com/office/officeart/2005/8/layout/vProcess5"/>
    <dgm:cxn modelId="{EC7B2244-F6B0-48CE-AFF5-059B3BE97528}" type="presOf" srcId="{D008CAD8-D2E7-40A6-9F28-C652AFE54C9A}" destId="{7B93C4B2-0A39-4A1B-9803-549DE8F7D267}" srcOrd="0" destOrd="0" presId="urn:microsoft.com/office/officeart/2005/8/layout/vProcess5"/>
    <dgm:cxn modelId="{A7FD5329-CF7A-4363-9258-1332E490D117}" srcId="{7BBF8DC9-658E-4DF7-8F0B-D696759712B7}" destId="{B4C88052-2ED1-401D-A42A-2315B8C62385}" srcOrd="1" destOrd="0" parTransId="{6A99CC04-B6D8-4619-A99B-CD5CDED24D81}" sibTransId="{5C1436B3-8DD8-4E3E-A56D-B36590D511C0}"/>
    <dgm:cxn modelId="{92795697-EF06-48A7-8F33-E6C9A9E6B9EF}" type="presOf" srcId="{A371DC27-163E-4BFE-BA47-ED6AFE3458EA}" destId="{D7F7F8E6-4E0B-4E73-91D1-B69AE9738E61}" srcOrd="0" destOrd="0" presId="urn:microsoft.com/office/officeart/2005/8/layout/vProcess5"/>
    <dgm:cxn modelId="{95CB29BC-5780-4E69-98B3-B7AED570D1B9}" srcId="{7BBF8DC9-658E-4DF7-8F0B-D696759712B7}" destId="{D008CAD8-D2E7-40A6-9F28-C652AFE54C9A}" srcOrd="0" destOrd="0" parTransId="{9AD5AD6A-8DA7-4E0D-B1AF-AF2627F9F9C2}" sibTransId="{A371DC27-163E-4BFE-BA47-ED6AFE3458EA}"/>
    <dgm:cxn modelId="{42B42049-9BFA-4F85-8576-FDA831006BAB}" type="presOf" srcId="{7BBF8DC9-658E-4DF7-8F0B-D696759712B7}" destId="{4A8F0063-9BD8-437C-B245-01FDEC8C9974}" srcOrd="0" destOrd="0" presId="urn:microsoft.com/office/officeart/2005/8/layout/vProcess5"/>
    <dgm:cxn modelId="{D7DE1E45-2FF2-4C03-B602-095CCEBB6DC7}" type="presOf" srcId="{B4C88052-2ED1-401D-A42A-2315B8C62385}" destId="{FDB09F8F-0197-41D5-AFBE-B9117B94A2F9}" srcOrd="0" destOrd="0" presId="urn:microsoft.com/office/officeart/2005/8/layout/vProcess5"/>
    <dgm:cxn modelId="{EF0BAA35-52D9-431D-96E7-2E787C8AB43F}" type="presOf" srcId="{D008CAD8-D2E7-40A6-9F28-C652AFE54C9A}" destId="{515D8E45-AA2D-4B8C-9EE0-E911FC983C55}" srcOrd="1" destOrd="0" presId="urn:microsoft.com/office/officeart/2005/8/layout/vProcess5"/>
    <dgm:cxn modelId="{F9170917-293E-4DA4-8978-48EC5402B904}" type="presOf" srcId="{5C1436B3-8DD8-4E3E-A56D-B36590D511C0}" destId="{13D0A316-8CB3-46AC-9B0F-A89FF543357C}" srcOrd="0" destOrd="0" presId="urn:microsoft.com/office/officeart/2005/8/layout/vProcess5"/>
    <dgm:cxn modelId="{FB207801-44AC-4F2D-9CAA-C6CDDB9AA887}" type="presParOf" srcId="{4A8F0063-9BD8-437C-B245-01FDEC8C9974}" destId="{62609171-7911-411E-B648-DC6508DBF1E6}" srcOrd="0" destOrd="0" presId="urn:microsoft.com/office/officeart/2005/8/layout/vProcess5"/>
    <dgm:cxn modelId="{0044028C-4582-47F9-82B2-CDDC7AB82A97}" type="presParOf" srcId="{4A8F0063-9BD8-437C-B245-01FDEC8C9974}" destId="{7B93C4B2-0A39-4A1B-9803-549DE8F7D267}" srcOrd="1" destOrd="0" presId="urn:microsoft.com/office/officeart/2005/8/layout/vProcess5"/>
    <dgm:cxn modelId="{2F1E4319-AACE-447D-AFA6-02D093149032}" type="presParOf" srcId="{4A8F0063-9BD8-437C-B245-01FDEC8C9974}" destId="{FDB09F8F-0197-41D5-AFBE-B9117B94A2F9}" srcOrd="2" destOrd="0" presId="urn:microsoft.com/office/officeart/2005/8/layout/vProcess5"/>
    <dgm:cxn modelId="{68DDD8FC-BE6D-49F0-8810-45209E1D8A44}" type="presParOf" srcId="{4A8F0063-9BD8-437C-B245-01FDEC8C9974}" destId="{3EF02DC7-5457-4FAC-BBD2-93D6817CC6F2}" srcOrd="3" destOrd="0" presId="urn:microsoft.com/office/officeart/2005/8/layout/vProcess5"/>
    <dgm:cxn modelId="{73AFC14F-082C-40FA-BCB2-044B707F4158}" type="presParOf" srcId="{4A8F0063-9BD8-437C-B245-01FDEC8C9974}" destId="{D7F7F8E6-4E0B-4E73-91D1-B69AE9738E61}" srcOrd="4" destOrd="0" presId="urn:microsoft.com/office/officeart/2005/8/layout/vProcess5"/>
    <dgm:cxn modelId="{2BC8A17A-9F49-4D64-95DC-0528D5BC6B00}" type="presParOf" srcId="{4A8F0063-9BD8-437C-B245-01FDEC8C9974}" destId="{13D0A316-8CB3-46AC-9B0F-A89FF543357C}" srcOrd="5" destOrd="0" presId="urn:microsoft.com/office/officeart/2005/8/layout/vProcess5"/>
    <dgm:cxn modelId="{40708E93-0F9B-481C-BCA4-A0B99E3452F7}" type="presParOf" srcId="{4A8F0063-9BD8-437C-B245-01FDEC8C9974}" destId="{515D8E45-AA2D-4B8C-9EE0-E911FC983C55}" srcOrd="6" destOrd="0" presId="urn:microsoft.com/office/officeart/2005/8/layout/vProcess5"/>
    <dgm:cxn modelId="{C47260AD-CF3F-4EE4-8A4F-86F6C2D39FB4}" type="presParOf" srcId="{4A8F0063-9BD8-437C-B245-01FDEC8C9974}" destId="{193B8DAE-1F97-49E9-82D9-D956D3BA7771}" srcOrd="7" destOrd="0" presId="urn:microsoft.com/office/officeart/2005/8/layout/vProcess5"/>
    <dgm:cxn modelId="{678DEFB9-5D2B-4235-9B90-E9541F3D9153}" type="presParOf" srcId="{4A8F0063-9BD8-437C-B245-01FDEC8C9974}" destId="{4C03E0A6-3E05-4402-8AD9-58E2FA1B434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BBF8DC9-658E-4DF7-8F0B-D696759712B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tr-TR"/>
        </a:p>
      </dgm:t>
    </dgm:pt>
    <dgm:pt modelId="{D008CAD8-D2E7-40A6-9F28-C652AFE54C9A}">
      <dgm:prSet phldrT="[Metin]"/>
      <dgm:spPr/>
      <dgm:t>
        <a:bodyPr/>
        <a:lstStyle/>
        <a:p>
          <a:pPr algn="just"/>
          <a:r>
            <a:rPr lang="tr-TR" dirty="0" smtClean="0"/>
            <a:t>YAS kütlesiyle bağlantılı olup da çevresel hedeflere ulaşamayan YÜS kütlesi var mı? </a:t>
          </a:r>
          <a:endParaRPr lang="tr-TR"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dgm:spPr/>
      <dgm:t>
        <a:bodyPr/>
        <a:lstStyle/>
        <a:p>
          <a:pPr algn="just"/>
          <a:r>
            <a:rPr lang="tr-TR" dirty="0" smtClean="0"/>
            <a:t>YAS kütlesindeki aşım olan noktalardan YÜS kütlesine bir taşınım olması olasılığı var mı?</a:t>
          </a:r>
          <a:endParaRPr lang="tr-TR"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dgm:spPr/>
      <dgm:t>
        <a:bodyPr/>
        <a:lstStyle/>
        <a:p>
          <a:pPr algn="just"/>
          <a:r>
            <a:rPr lang="tr-TR" dirty="0" smtClean="0"/>
            <a:t>YAS kütlesinden yerüstü suyuna taşınan kirletici miktarları önemli bir derecede mi? YÜS kirlilik yükünün %50’sini oluşturuyor mu?</a:t>
          </a:r>
          <a:endParaRPr lang="tr-TR"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4A8F0063-9BD8-437C-B245-01FDEC8C9974}" type="pres">
      <dgm:prSet presAssocID="{7BBF8DC9-658E-4DF7-8F0B-D696759712B7}" presName="outerComposite" presStyleCnt="0">
        <dgm:presLayoutVars>
          <dgm:chMax val="5"/>
          <dgm:dir/>
          <dgm:resizeHandles val="exact"/>
        </dgm:presLayoutVars>
      </dgm:prSet>
      <dgm:spPr/>
      <dgm:t>
        <a:bodyPr/>
        <a:lstStyle/>
        <a:p>
          <a:endParaRPr lang="tr-TR"/>
        </a:p>
      </dgm:t>
    </dgm:pt>
    <dgm:pt modelId="{62609171-7911-411E-B648-DC6508DBF1E6}" type="pres">
      <dgm:prSet presAssocID="{7BBF8DC9-658E-4DF7-8F0B-D696759712B7}" presName="dummyMaxCanvas" presStyleCnt="0">
        <dgm:presLayoutVars/>
      </dgm:prSet>
      <dgm:spPr/>
    </dgm:pt>
    <dgm:pt modelId="{7B93C4B2-0A39-4A1B-9803-549DE8F7D267}" type="pres">
      <dgm:prSet presAssocID="{7BBF8DC9-658E-4DF7-8F0B-D696759712B7}" presName="ThreeNodes_1" presStyleLbl="node1" presStyleIdx="0" presStyleCnt="3">
        <dgm:presLayoutVars>
          <dgm:bulletEnabled val="1"/>
        </dgm:presLayoutVars>
      </dgm:prSet>
      <dgm:spPr/>
      <dgm:t>
        <a:bodyPr/>
        <a:lstStyle/>
        <a:p>
          <a:endParaRPr lang="tr-TR"/>
        </a:p>
      </dgm:t>
    </dgm:pt>
    <dgm:pt modelId="{FDB09F8F-0197-41D5-AFBE-B9117B94A2F9}" type="pres">
      <dgm:prSet presAssocID="{7BBF8DC9-658E-4DF7-8F0B-D696759712B7}" presName="ThreeNodes_2" presStyleLbl="node1" presStyleIdx="1" presStyleCnt="3">
        <dgm:presLayoutVars>
          <dgm:bulletEnabled val="1"/>
        </dgm:presLayoutVars>
      </dgm:prSet>
      <dgm:spPr/>
      <dgm:t>
        <a:bodyPr/>
        <a:lstStyle/>
        <a:p>
          <a:endParaRPr lang="tr-TR"/>
        </a:p>
      </dgm:t>
    </dgm:pt>
    <dgm:pt modelId="{3EF02DC7-5457-4FAC-BBD2-93D6817CC6F2}" type="pres">
      <dgm:prSet presAssocID="{7BBF8DC9-658E-4DF7-8F0B-D696759712B7}" presName="ThreeNodes_3" presStyleLbl="node1" presStyleIdx="2" presStyleCnt="3">
        <dgm:presLayoutVars>
          <dgm:bulletEnabled val="1"/>
        </dgm:presLayoutVars>
      </dgm:prSet>
      <dgm:spPr/>
      <dgm:t>
        <a:bodyPr/>
        <a:lstStyle/>
        <a:p>
          <a:endParaRPr lang="tr-TR"/>
        </a:p>
      </dgm:t>
    </dgm:pt>
    <dgm:pt modelId="{D7F7F8E6-4E0B-4E73-91D1-B69AE9738E61}" type="pres">
      <dgm:prSet presAssocID="{7BBF8DC9-658E-4DF7-8F0B-D696759712B7}" presName="ThreeConn_1-2" presStyleLbl="fgAccFollowNode1" presStyleIdx="0" presStyleCnt="2">
        <dgm:presLayoutVars>
          <dgm:bulletEnabled val="1"/>
        </dgm:presLayoutVars>
      </dgm:prSet>
      <dgm:spPr/>
      <dgm:t>
        <a:bodyPr/>
        <a:lstStyle/>
        <a:p>
          <a:endParaRPr lang="tr-TR"/>
        </a:p>
      </dgm:t>
    </dgm:pt>
    <dgm:pt modelId="{13D0A316-8CB3-46AC-9B0F-A89FF543357C}" type="pres">
      <dgm:prSet presAssocID="{7BBF8DC9-658E-4DF7-8F0B-D696759712B7}" presName="ThreeConn_2-3" presStyleLbl="fgAccFollowNode1" presStyleIdx="1" presStyleCnt="2">
        <dgm:presLayoutVars>
          <dgm:bulletEnabled val="1"/>
        </dgm:presLayoutVars>
      </dgm:prSet>
      <dgm:spPr/>
      <dgm:t>
        <a:bodyPr/>
        <a:lstStyle/>
        <a:p>
          <a:endParaRPr lang="tr-TR"/>
        </a:p>
      </dgm:t>
    </dgm:pt>
    <dgm:pt modelId="{515D8E45-AA2D-4B8C-9EE0-E911FC983C55}" type="pres">
      <dgm:prSet presAssocID="{7BBF8DC9-658E-4DF7-8F0B-D696759712B7}" presName="ThreeNodes_1_text" presStyleLbl="node1" presStyleIdx="2" presStyleCnt="3">
        <dgm:presLayoutVars>
          <dgm:bulletEnabled val="1"/>
        </dgm:presLayoutVars>
      </dgm:prSet>
      <dgm:spPr/>
      <dgm:t>
        <a:bodyPr/>
        <a:lstStyle/>
        <a:p>
          <a:endParaRPr lang="tr-TR"/>
        </a:p>
      </dgm:t>
    </dgm:pt>
    <dgm:pt modelId="{193B8DAE-1F97-49E9-82D9-D956D3BA7771}" type="pres">
      <dgm:prSet presAssocID="{7BBF8DC9-658E-4DF7-8F0B-D696759712B7}" presName="ThreeNodes_2_text" presStyleLbl="node1" presStyleIdx="2" presStyleCnt="3">
        <dgm:presLayoutVars>
          <dgm:bulletEnabled val="1"/>
        </dgm:presLayoutVars>
      </dgm:prSet>
      <dgm:spPr/>
      <dgm:t>
        <a:bodyPr/>
        <a:lstStyle/>
        <a:p>
          <a:endParaRPr lang="tr-TR"/>
        </a:p>
      </dgm:t>
    </dgm:pt>
    <dgm:pt modelId="{4C03E0A6-3E05-4402-8AD9-58E2FA1B4345}" type="pres">
      <dgm:prSet presAssocID="{7BBF8DC9-658E-4DF7-8F0B-D696759712B7}" presName="ThreeNodes_3_text" presStyleLbl="node1" presStyleIdx="2" presStyleCnt="3">
        <dgm:presLayoutVars>
          <dgm:bulletEnabled val="1"/>
        </dgm:presLayoutVars>
      </dgm:prSet>
      <dgm:spPr/>
      <dgm:t>
        <a:bodyPr/>
        <a:lstStyle/>
        <a:p>
          <a:endParaRPr lang="tr-TR"/>
        </a:p>
      </dgm:t>
    </dgm:pt>
  </dgm:ptLst>
  <dgm:cxnLst>
    <dgm:cxn modelId="{FAFF465C-EE41-4FDE-8DEC-061565679E14}" type="presOf" srcId="{DF0B405E-F849-4E4B-AD0D-45E8FDB5700E}" destId="{4C03E0A6-3E05-4402-8AD9-58E2FA1B4345}" srcOrd="1" destOrd="0" presId="urn:microsoft.com/office/officeart/2005/8/layout/vProcess5"/>
    <dgm:cxn modelId="{401474C7-0F5B-4D0D-8B79-21B8297EA2A4}" srcId="{7BBF8DC9-658E-4DF7-8F0B-D696759712B7}" destId="{DF0B405E-F849-4E4B-AD0D-45E8FDB5700E}" srcOrd="2" destOrd="0" parTransId="{E5531F98-3F92-4D19-A3D6-A732E52FDF75}" sibTransId="{14F466ED-741D-40E0-B0E0-1875B1C79BEF}"/>
    <dgm:cxn modelId="{8E605F06-07F0-4AEF-9436-AA72E23A9DFD}" type="presOf" srcId="{7BBF8DC9-658E-4DF7-8F0B-D696759712B7}" destId="{4A8F0063-9BD8-437C-B245-01FDEC8C9974}" srcOrd="0" destOrd="0" presId="urn:microsoft.com/office/officeart/2005/8/layout/vProcess5"/>
    <dgm:cxn modelId="{96D80334-DD68-4BB9-BD58-8245E25A25CA}" type="presOf" srcId="{B4C88052-2ED1-401D-A42A-2315B8C62385}" destId="{FDB09F8F-0197-41D5-AFBE-B9117B94A2F9}" srcOrd="0" destOrd="0" presId="urn:microsoft.com/office/officeart/2005/8/layout/vProcess5"/>
    <dgm:cxn modelId="{7112A7EC-7E21-4F92-B0C0-4F48A4069294}" type="presOf" srcId="{DF0B405E-F849-4E4B-AD0D-45E8FDB5700E}" destId="{3EF02DC7-5457-4FAC-BBD2-93D6817CC6F2}" srcOrd="0" destOrd="0" presId="urn:microsoft.com/office/officeart/2005/8/layout/vProcess5"/>
    <dgm:cxn modelId="{F1AF9681-DDCD-4F24-AD24-0945DB7D190F}" type="presOf" srcId="{D008CAD8-D2E7-40A6-9F28-C652AFE54C9A}" destId="{515D8E45-AA2D-4B8C-9EE0-E911FC983C55}" srcOrd="1" destOrd="0" presId="urn:microsoft.com/office/officeart/2005/8/layout/vProcess5"/>
    <dgm:cxn modelId="{B01B4680-E7FE-45C7-8A72-9D3F7FBD6644}" type="presOf" srcId="{5C1436B3-8DD8-4E3E-A56D-B36590D511C0}" destId="{13D0A316-8CB3-46AC-9B0F-A89FF543357C}" srcOrd="0" destOrd="0" presId="urn:microsoft.com/office/officeart/2005/8/layout/vProcess5"/>
    <dgm:cxn modelId="{A7FD5329-CF7A-4363-9258-1332E490D117}" srcId="{7BBF8DC9-658E-4DF7-8F0B-D696759712B7}" destId="{B4C88052-2ED1-401D-A42A-2315B8C62385}" srcOrd="1" destOrd="0" parTransId="{6A99CC04-B6D8-4619-A99B-CD5CDED24D81}" sibTransId="{5C1436B3-8DD8-4E3E-A56D-B36590D511C0}"/>
    <dgm:cxn modelId="{95CB29BC-5780-4E69-98B3-B7AED570D1B9}" srcId="{7BBF8DC9-658E-4DF7-8F0B-D696759712B7}" destId="{D008CAD8-D2E7-40A6-9F28-C652AFE54C9A}" srcOrd="0" destOrd="0" parTransId="{9AD5AD6A-8DA7-4E0D-B1AF-AF2627F9F9C2}" sibTransId="{A371DC27-163E-4BFE-BA47-ED6AFE3458EA}"/>
    <dgm:cxn modelId="{29731214-2D91-41B6-9AEF-977840FE8F77}" type="presOf" srcId="{D008CAD8-D2E7-40A6-9F28-C652AFE54C9A}" destId="{7B93C4B2-0A39-4A1B-9803-549DE8F7D267}" srcOrd="0" destOrd="0" presId="urn:microsoft.com/office/officeart/2005/8/layout/vProcess5"/>
    <dgm:cxn modelId="{8DAD740C-7105-4477-89DD-CDFAF241F035}" type="presOf" srcId="{A371DC27-163E-4BFE-BA47-ED6AFE3458EA}" destId="{D7F7F8E6-4E0B-4E73-91D1-B69AE9738E61}" srcOrd="0" destOrd="0" presId="urn:microsoft.com/office/officeart/2005/8/layout/vProcess5"/>
    <dgm:cxn modelId="{7B831090-BB58-41ED-9683-6715B02F66E9}" type="presOf" srcId="{B4C88052-2ED1-401D-A42A-2315B8C62385}" destId="{193B8DAE-1F97-49E9-82D9-D956D3BA7771}" srcOrd="1" destOrd="0" presId="urn:microsoft.com/office/officeart/2005/8/layout/vProcess5"/>
    <dgm:cxn modelId="{2069A75D-FF0F-4A05-91CC-1EC620F388BF}" type="presParOf" srcId="{4A8F0063-9BD8-437C-B245-01FDEC8C9974}" destId="{62609171-7911-411E-B648-DC6508DBF1E6}" srcOrd="0" destOrd="0" presId="urn:microsoft.com/office/officeart/2005/8/layout/vProcess5"/>
    <dgm:cxn modelId="{C1E0EBA1-8CC2-4708-A7E3-A62AAEA46955}" type="presParOf" srcId="{4A8F0063-9BD8-437C-B245-01FDEC8C9974}" destId="{7B93C4B2-0A39-4A1B-9803-549DE8F7D267}" srcOrd="1" destOrd="0" presId="urn:microsoft.com/office/officeart/2005/8/layout/vProcess5"/>
    <dgm:cxn modelId="{71DC31D9-701C-464B-80FB-DDC065C19B54}" type="presParOf" srcId="{4A8F0063-9BD8-437C-B245-01FDEC8C9974}" destId="{FDB09F8F-0197-41D5-AFBE-B9117B94A2F9}" srcOrd="2" destOrd="0" presId="urn:microsoft.com/office/officeart/2005/8/layout/vProcess5"/>
    <dgm:cxn modelId="{42B13D6C-AD62-49F0-BBB5-59FEDDAE2847}" type="presParOf" srcId="{4A8F0063-9BD8-437C-B245-01FDEC8C9974}" destId="{3EF02DC7-5457-4FAC-BBD2-93D6817CC6F2}" srcOrd="3" destOrd="0" presId="urn:microsoft.com/office/officeart/2005/8/layout/vProcess5"/>
    <dgm:cxn modelId="{B5011605-C7D0-47EE-8CB5-2816BF8036EE}" type="presParOf" srcId="{4A8F0063-9BD8-437C-B245-01FDEC8C9974}" destId="{D7F7F8E6-4E0B-4E73-91D1-B69AE9738E61}" srcOrd="4" destOrd="0" presId="urn:microsoft.com/office/officeart/2005/8/layout/vProcess5"/>
    <dgm:cxn modelId="{3A855BF1-165B-4FD0-80A8-C349FD0CD2AE}" type="presParOf" srcId="{4A8F0063-9BD8-437C-B245-01FDEC8C9974}" destId="{13D0A316-8CB3-46AC-9B0F-A89FF543357C}" srcOrd="5" destOrd="0" presId="urn:microsoft.com/office/officeart/2005/8/layout/vProcess5"/>
    <dgm:cxn modelId="{31174230-2AA8-4614-8A7C-BE401D3EEEA6}" type="presParOf" srcId="{4A8F0063-9BD8-437C-B245-01FDEC8C9974}" destId="{515D8E45-AA2D-4B8C-9EE0-E911FC983C55}" srcOrd="6" destOrd="0" presId="urn:microsoft.com/office/officeart/2005/8/layout/vProcess5"/>
    <dgm:cxn modelId="{8515E750-F59B-4720-9240-37D2C6538D44}" type="presParOf" srcId="{4A8F0063-9BD8-437C-B245-01FDEC8C9974}" destId="{193B8DAE-1F97-49E9-82D9-D956D3BA7771}" srcOrd="7" destOrd="0" presId="urn:microsoft.com/office/officeart/2005/8/layout/vProcess5"/>
    <dgm:cxn modelId="{51DECF41-4421-4EC8-99D2-29186C2D889E}" type="presParOf" srcId="{4A8F0063-9BD8-437C-B245-01FDEC8C9974}" destId="{4C03E0A6-3E05-4402-8AD9-58E2FA1B434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BF8DC9-658E-4DF7-8F0B-D696759712B7}"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tr-TR"/>
        </a:p>
      </dgm:t>
    </dgm:pt>
    <dgm:pt modelId="{D008CAD8-D2E7-40A6-9F28-C652AFE54C9A}">
      <dgm:prSet phldrT="[Metin]"/>
      <dgm:spPr/>
      <dgm:t>
        <a:bodyPr/>
        <a:lstStyle/>
        <a:p>
          <a:pPr algn="just"/>
          <a:r>
            <a:rPr lang="tr-TR" dirty="0" smtClean="0"/>
            <a:t>BKE çevresel hedeflere ulaşabiliyor mu? Ulaşamıyorsa, bağlantılı bir YAS kütlesi var mı?</a:t>
          </a:r>
          <a:endParaRPr lang="tr-TR"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dgm:spPr/>
      <dgm:t>
        <a:bodyPr/>
        <a:lstStyle/>
        <a:p>
          <a:pPr algn="just"/>
          <a:r>
            <a:rPr lang="tr-TR" dirty="0" smtClean="0"/>
            <a:t>YAS kütlesindeki aşım olan noktalardan </a:t>
          </a:r>
          <a:r>
            <a:rPr lang="tr-TR" dirty="0" err="1" smtClean="0"/>
            <a:t>BKE’ye</a:t>
          </a:r>
          <a:r>
            <a:rPr lang="tr-TR" dirty="0" smtClean="0"/>
            <a:t> bir taşınım olma olasılığı var mı?</a:t>
          </a:r>
          <a:endParaRPr lang="tr-TR"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dgm:spPr/>
      <dgm:t>
        <a:bodyPr/>
        <a:lstStyle/>
        <a:p>
          <a:pPr algn="just"/>
          <a:r>
            <a:rPr lang="tr-TR" dirty="0" smtClean="0"/>
            <a:t>YAS kütlesinden </a:t>
          </a:r>
          <a:r>
            <a:rPr lang="tr-TR" dirty="0" err="1" smtClean="0"/>
            <a:t>BKE’ye</a:t>
          </a:r>
          <a:r>
            <a:rPr lang="tr-TR" dirty="0" smtClean="0"/>
            <a:t> taşınan kirletici miktarı ve etkisi önemli bir boyutta mı? (Uzman Görüşü, Yorum)</a:t>
          </a:r>
          <a:endParaRPr lang="tr-TR"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4A8F0063-9BD8-437C-B245-01FDEC8C9974}" type="pres">
      <dgm:prSet presAssocID="{7BBF8DC9-658E-4DF7-8F0B-D696759712B7}" presName="outerComposite" presStyleCnt="0">
        <dgm:presLayoutVars>
          <dgm:chMax val="5"/>
          <dgm:dir/>
          <dgm:resizeHandles val="exact"/>
        </dgm:presLayoutVars>
      </dgm:prSet>
      <dgm:spPr/>
      <dgm:t>
        <a:bodyPr/>
        <a:lstStyle/>
        <a:p>
          <a:endParaRPr lang="tr-TR"/>
        </a:p>
      </dgm:t>
    </dgm:pt>
    <dgm:pt modelId="{62609171-7911-411E-B648-DC6508DBF1E6}" type="pres">
      <dgm:prSet presAssocID="{7BBF8DC9-658E-4DF7-8F0B-D696759712B7}" presName="dummyMaxCanvas" presStyleCnt="0">
        <dgm:presLayoutVars/>
      </dgm:prSet>
      <dgm:spPr/>
    </dgm:pt>
    <dgm:pt modelId="{7B93C4B2-0A39-4A1B-9803-549DE8F7D267}" type="pres">
      <dgm:prSet presAssocID="{7BBF8DC9-658E-4DF7-8F0B-D696759712B7}" presName="ThreeNodes_1" presStyleLbl="node1" presStyleIdx="0" presStyleCnt="3">
        <dgm:presLayoutVars>
          <dgm:bulletEnabled val="1"/>
        </dgm:presLayoutVars>
      </dgm:prSet>
      <dgm:spPr/>
      <dgm:t>
        <a:bodyPr/>
        <a:lstStyle/>
        <a:p>
          <a:endParaRPr lang="tr-TR"/>
        </a:p>
      </dgm:t>
    </dgm:pt>
    <dgm:pt modelId="{FDB09F8F-0197-41D5-AFBE-B9117B94A2F9}" type="pres">
      <dgm:prSet presAssocID="{7BBF8DC9-658E-4DF7-8F0B-D696759712B7}" presName="ThreeNodes_2" presStyleLbl="node1" presStyleIdx="1" presStyleCnt="3">
        <dgm:presLayoutVars>
          <dgm:bulletEnabled val="1"/>
        </dgm:presLayoutVars>
      </dgm:prSet>
      <dgm:spPr/>
      <dgm:t>
        <a:bodyPr/>
        <a:lstStyle/>
        <a:p>
          <a:endParaRPr lang="tr-TR"/>
        </a:p>
      </dgm:t>
    </dgm:pt>
    <dgm:pt modelId="{3EF02DC7-5457-4FAC-BBD2-93D6817CC6F2}" type="pres">
      <dgm:prSet presAssocID="{7BBF8DC9-658E-4DF7-8F0B-D696759712B7}" presName="ThreeNodes_3" presStyleLbl="node1" presStyleIdx="2" presStyleCnt="3">
        <dgm:presLayoutVars>
          <dgm:bulletEnabled val="1"/>
        </dgm:presLayoutVars>
      </dgm:prSet>
      <dgm:spPr/>
      <dgm:t>
        <a:bodyPr/>
        <a:lstStyle/>
        <a:p>
          <a:endParaRPr lang="tr-TR"/>
        </a:p>
      </dgm:t>
    </dgm:pt>
    <dgm:pt modelId="{D7F7F8E6-4E0B-4E73-91D1-B69AE9738E61}" type="pres">
      <dgm:prSet presAssocID="{7BBF8DC9-658E-4DF7-8F0B-D696759712B7}" presName="ThreeConn_1-2" presStyleLbl="fgAccFollowNode1" presStyleIdx="0" presStyleCnt="2">
        <dgm:presLayoutVars>
          <dgm:bulletEnabled val="1"/>
        </dgm:presLayoutVars>
      </dgm:prSet>
      <dgm:spPr/>
      <dgm:t>
        <a:bodyPr/>
        <a:lstStyle/>
        <a:p>
          <a:endParaRPr lang="tr-TR"/>
        </a:p>
      </dgm:t>
    </dgm:pt>
    <dgm:pt modelId="{13D0A316-8CB3-46AC-9B0F-A89FF543357C}" type="pres">
      <dgm:prSet presAssocID="{7BBF8DC9-658E-4DF7-8F0B-D696759712B7}" presName="ThreeConn_2-3" presStyleLbl="fgAccFollowNode1" presStyleIdx="1" presStyleCnt="2">
        <dgm:presLayoutVars>
          <dgm:bulletEnabled val="1"/>
        </dgm:presLayoutVars>
      </dgm:prSet>
      <dgm:spPr/>
      <dgm:t>
        <a:bodyPr/>
        <a:lstStyle/>
        <a:p>
          <a:endParaRPr lang="tr-TR"/>
        </a:p>
      </dgm:t>
    </dgm:pt>
    <dgm:pt modelId="{515D8E45-AA2D-4B8C-9EE0-E911FC983C55}" type="pres">
      <dgm:prSet presAssocID="{7BBF8DC9-658E-4DF7-8F0B-D696759712B7}" presName="ThreeNodes_1_text" presStyleLbl="node1" presStyleIdx="2" presStyleCnt="3">
        <dgm:presLayoutVars>
          <dgm:bulletEnabled val="1"/>
        </dgm:presLayoutVars>
      </dgm:prSet>
      <dgm:spPr/>
      <dgm:t>
        <a:bodyPr/>
        <a:lstStyle/>
        <a:p>
          <a:endParaRPr lang="tr-TR"/>
        </a:p>
      </dgm:t>
    </dgm:pt>
    <dgm:pt modelId="{193B8DAE-1F97-49E9-82D9-D956D3BA7771}" type="pres">
      <dgm:prSet presAssocID="{7BBF8DC9-658E-4DF7-8F0B-D696759712B7}" presName="ThreeNodes_2_text" presStyleLbl="node1" presStyleIdx="2" presStyleCnt="3">
        <dgm:presLayoutVars>
          <dgm:bulletEnabled val="1"/>
        </dgm:presLayoutVars>
      </dgm:prSet>
      <dgm:spPr/>
      <dgm:t>
        <a:bodyPr/>
        <a:lstStyle/>
        <a:p>
          <a:endParaRPr lang="tr-TR"/>
        </a:p>
      </dgm:t>
    </dgm:pt>
    <dgm:pt modelId="{4C03E0A6-3E05-4402-8AD9-58E2FA1B4345}" type="pres">
      <dgm:prSet presAssocID="{7BBF8DC9-658E-4DF7-8F0B-D696759712B7}" presName="ThreeNodes_3_text" presStyleLbl="node1" presStyleIdx="2" presStyleCnt="3">
        <dgm:presLayoutVars>
          <dgm:bulletEnabled val="1"/>
        </dgm:presLayoutVars>
      </dgm:prSet>
      <dgm:spPr/>
      <dgm:t>
        <a:bodyPr/>
        <a:lstStyle/>
        <a:p>
          <a:endParaRPr lang="tr-TR"/>
        </a:p>
      </dgm:t>
    </dgm:pt>
  </dgm:ptLst>
  <dgm:cxnLst>
    <dgm:cxn modelId="{76E51449-8EE0-4A0D-93F0-DF30ED0CDE55}" type="presOf" srcId="{DF0B405E-F849-4E4B-AD0D-45E8FDB5700E}" destId="{3EF02DC7-5457-4FAC-BBD2-93D6817CC6F2}" srcOrd="0" destOrd="0" presId="urn:microsoft.com/office/officeart/2005/8/layout/vProcess5"/>
    <dgm:cxn modelId="{0BCA7173-1B7B-4186-939B-EC809DB60861}" type="presOf" srcId="{A371DC27-163E-4BFE-BA47-ED6AFE3458EA}" destId="{D7F7F8E6-4E0B-4E73-91D1-B69AE9738E61}" srcOrd="0" destOrd="0" presId="urn:microsoft.com/office/officeart/2005/8/layout/vProcess5"/>
    <dgm:cxn modelId="{401474C7-0F5B-4D0D-8B79-21B8297EA2A4}" srcId="{7BBF8DC9-658E-4DF7-8F0B-D696759712B7}" destId="{DF0B405E-F849-4E4B-AD0D-45E8FDB5700E}" srcOrd="2" destOrd="0" parTransId="{E5531F98-3F92-4D19-A3D6-A732E52FDF75}" sibTransId="{14F466ED-741D-40E0-B0E0-1875B1C79BEF}"/>
    <dgm:cxn modelId="{A87C7775-3807-48C1-9F6E-0276D8E37933}" type="presOf" srcId="{B4C88052-2ED1-401D-A42A-2315B8C62385}" destId="{193B8DAE-1F97-49E9-82D9-D956D3BA7771}" srcOrd="1" destOrd="0" presId="urn:microsoft.com/office/officeart/2005/8/layout/vProcess5"/>
    <dgm:cxn modelId="{8048DED5-3A3A-425D-9792-A1EB34938182}" type="presOf" srcId="{D008CAD8-D2E7-40A6-9F28-C652AFE54C9A}" destId="{515D8E45-AA2D-4B8C-9EE0-E911FC983C55}" srcOrd="1" destOrd="0" presId="urn:microsoft.com/office/officeart/2005/8/layout/vProcess5"/>
    <dgm:cxn modelId="{A7FD5329-CF7A-4363-9258-1332E490D117}" srcId="{7BBF8DC9-658E-4DF7-8F0B-D696759712B7}" destId="{B4C88052-2ED1-401D-A42A-2315B8C62385}" srcOrd="1" destOrd="0" parTransId="{6A99CC04-B6D8-4619-A99B-CD5CDED24D81}" sibTransId="{5C1436B3-8DD8-4E3E-A56D-B36590D511C0}"/>
    <dgm:cxn modelId="{95CB29BC-5780-4E69-98B3-B7AED570D1B9}" srcId="{7BBF8DC9-658E-4DF7-8F0B-D696759712B7}" destId="{D008CAD8-D2E7-40A6-9F28-C652AFE54C9A}" srcOrd="0" destOrd="0" parTransId="{9AD5AD6A-8DA7-4E0D-B1AF-AF2627F9F9C2}" sibTransId="{A371DC27-163E-4BFE-BA47-ED6AFE3458EA}"/>
    <dgm:cxn modelId="{4748965C-DFDE-4966-B66B-78097A2190BD}" type="presOf" srcId="{D008CAD8-D2E7-40A6-9F28-C652AFE54C9A}" destId="{7B93C4B2-0A39-4A1B-9803-549DE8F7D267}" srcOrd="0" destOrd="0" presId="urn:microsoft.com/office/officeart/2005/8/layout/vProcess5"/>
    <dgm:cxn modelId="{FB561D9F-80F2-47B0-9FFD-03554D2AE490}" type="presOf" srcId="{B4C88052-2ED1-401D-A42A-2315B8C62385}" destId="{FDB09F8F-0197-41D5-AFBE-B9117B94A2F9}" srcOrd="0" destOrd="0" presId="urn:microsoft.com/office/officeart/2005/8/layout/vProcess5"/>
    <dgm:cxn modelId="{2773B0C2-D7CC-4E61-9DAC-FA9F530D7920}" type="presOf" srcId="{7BBF8DC9-658E-4DF7-8F0B-D696759712B7}" destId="{4A8F0063-9BD8-437C-B245-01FDEC8C9974}" srcOrd="0" destOrd="0" presId="urn:microsoft.com/office/officeart/2005/8/layout/vProcess5"/>
    <dgm:cxn modelId="{25DB9B45-B814-4361-A182-F0FA064CEFF0}" type="presOf" srcId="{DF0B405E-F849-4E4B-AD0D-45E8FDB5700E}" destId="{4C03E0A6-3E05-4402-8AD9-58E2FA1B4345}" srcOrd="1" destOrd="0" presId="urn:microsoft.com/office/officeart/2005/8/layout/vProcess5"/>
    <dgm:cxn modelId="{E16F97C2-9276-44C0-A911-5EDD183983A7}" type="presOf" srcId="{5C1436B3-8DD8-4E3E-A56D-B36590D511C0}" destId="{13D0A316-8CB3-46AC-9B0F-A89FF543357C}" srcOrd="0" destOrd="0" presId="urn:microsoft.com/office/officeart/2005/8/layout/vProcess5"/>
    <dgm:cxn modelId="{3DFA0B22-E50B-426F-A434-4228FF80B3B7}" type="presParOf" srcId="{4A8F0063-9BD8-437C-B245-01FDEC8C9974}" destId="{62609171-7911-411E-B648-DC6508DBF1E6}" srcOrd="0" destOrd="0" presId="urn:microsoft.com/office/officeart/2005/8/layout/vProcess5"/>
    <dgm:cxn modelId="{3832DF77-919A-4A25-846A-ED012244D4C7}" type="presParOf" srcId="{4A8F0063-9BD8-437C-B245-01FDEC8C9974}" destId="{7B93C4B2-0A39-4A1B-9803-549DE8F7D267}" srcOrd="1" destOrd="0" presId="urn:microsoft.com/office/officeart/2005/8/layout/vProcess5"/>
    <dgm:cxn modelId="{45457429-B9B2-4922-ACE7-C82C5406181F}" type="presParOf" srcId="{4A8F0063-9BD8-437C-B245-01FDEC8C9974}" destId="{FDB09F8F-0197-41D5-AFBE-B9117B94A2F9}" srcOrd="2" destOrd="0" presId="urn:microsoft.com/office/officeart/2005/8/layout/vProcess5"/>
    <dgm:cxn modelId="{734BA86F-D20A-4C22-8A89-89DF441EB233}" type="presParOf" srcId="{4A8F0063-9BD8-437C-B245-01FDEC8C9974}" destId="{3EF02DC7-5457-4FAC-BBD2-93D6817CC6F2}" srcOrd="3" destOrd="0" presId="urn:microsoft.com/office/officeart/2005/8/layout/vProcess5"/>
    <dgm:cxn modelId="{37894C2E-DCE5-4F83-B218-BD117DD8D025}" type="presParOf" srcId="{4A8F0063-9BD8-437C-B245-01FDEC8C9974}" destId="{D7F7F8E6-4E0B-4E73-91D1-B69AE9738E61}" srcOrd="4" destOrd="0" presId="urn:microsoft.com/office/officeart/2005/8/layout/vProcess5"/>
    <dgm:cxn modelId="{5AAF975D-3481-481F-BDF2-53B30305097E}" type="presParOf" srcId="{4A8F0063-9BD8-437C-B245-01FDEC8C9974}" destId="{13D0A316-8CB3-46AC-9B0F-A89FF543357C}" srcOrd="5" destOrd="0" presId="urn:microsoft.com/office/officeart/2005/8/layout/vProcess5"/>
    <dgm:cxn modelId="{01BD599F-3CA3-40BE-8743-F9DD42BEAD5B}" type="presParOf" srcId="{4A8F0063-9BD8-437C-B245-01FDEC8C9974}" destId="{515D8E45-AA2D-4B8C-9EE0-E911FC983C55}" srcOrd="6" destOrd="0" presId="urn:microsoft.com/office/officeart/2005/8/layout/vProcess5"/>
    <dgm:cxn modelId="{5D71C3ED-E9F3-4C90-A19D-4555480E5F09}" type="presParOf" srcId="{4A8F0063-9BD8-437C-B245-01FDEC8C9974}" destId="{193B8DAE-1F97-49E9-82D9-D956D3BA7771}" srcOrd="7" destOrd="0" presId="urn:microsoft.com/office/officeart/2005/8/layout/vProcess5"/>
    <dgm:cxn modelId="{AF0B19FB-5C13-4FED-995F-B1EA73F27068}" type="presParOf" srcId="{4A8F0063-9BD8-437C-B245-01FDEC8C9974}" destId="{4C03E0A6-3E05-4402-8AD9-58E2FA1B434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BBF8DC9-658E-4DF7-8F0B-D696759712B7}" type="doc">
      <dgm:prSet loTypeId="urn:microsoft.com/office/officeart/2011/layout/InterconnectedBlockProcess" loCatId="process" qsTypeId="urn:microsoft.com/office/officeart/2005/8/quickstyle/simple2" qsCatId="simple" csTypeId="urn:microsoft.com/office/officeart/2005/8/colors/accent3_2" csCatId="accent3" phldr="1"/>
      <dgm:spPr/>
      <dgm:t>
        <a:bodyPr/>
        <a:lstStyle/>
        <a:p>
          <a:endParaRPr lang="tr-TR"/>
        </a:p>
      </dgm:t>
    </dgm:pt>
    <dgm:pt modelId="{D008CAD8-D2E7-40A6-9F28-C652AFE54C9A}">
      <dgm:prSet phldrT="[Metin]" custT="1"/>
      <dgm:spPr/>
      <dgm:t>
        <a:bodyPr/>
        <a:lstStyle/>
        <a:p>
          <a:pPr algn="just"/>
          <a:r>
            <a:rPr lang="tr-TR" sz="1800" dirty="0" smtClean="0"/>
            <a:t>Yeraltı Suları Neden Önemlidir?</a:t>
          </a:r>
          <a:endParaRPr lang="tr-TR" sz="1800"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custT="1"/>
      <dgm:spPr/>
      <dgm:t>
        <a:bodyPr/>
        <a:lstStyle/>
        <a:p>
          <a:pPr algn="just"/>
          <a:r>
            <a:rPr lang="tr-TR" sz="1600" dirty="0" smtClean="0"/>
            <a:t>Neden kalite durumunu değerlendiriyoruz?</a:t>
          </a:r>
          <a:endParaRPr lang="tr-TR" sz="1600"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custT="1"/>
      <dgm:spPr/>
      <dgm:t>
        <a:bodyPr/>
        <a:lstStyle/>
        <a:p>
          <a:pPr algn="just"/>
          <a:r>
            <a:rPr lang="tr-TR" sz="1400" dirty="0" smtClean="0"/>
            <a:t>Kalite değerlendirme metodolojisini oluştururken nerelerden faydalanmak gerekir?</a:t>
          </a:r>
          <a:endParaRPr lang="tr-TR" sz="1400"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BC4C8DCD-697C-4B44-AB23-BEEB1646C853}">
      <dgm:prSet/>
      <dgm:spPr/>
      <dgm:t>
        <a:bodyPr/>
        <a:lstStyle/>
        <a:p>
          <a:r>
            <a:rPr lang="tr-TR" dirty="0" smtClean="0"/>
            <a:t>Metodolojide var olan yaklaşımların neye göre seçilmesi gerekir?</a:t>
          </a:r>
          <a:endParaRPr lang="tr-TR" dirty="0"/>
        </a:p>
      </dgm:t>
    </dgm:pt>
    <dgm:pt modelId="{E66D64C0-E02C-4B6F-A668-ADDBFF23DDE5}" type="parTrans" cxnId="{B3405940-B05C-495C-AADA-44810CEFC327}">
      <dgm:prSet/>
      <dgm:spPr/>
      <dgm:t>
        <a:bodyPr/>
        <a:lstStyle/>
        <a:p>
          <a:endParaRPr lang="tr-TR"/>
        </a:p>
      </dgm:t>
    </dgm:pt>
    <dgm:pt modelId="{61DF3B74-1B08-48B3-923A-F9331FB1F8EE}" type="sibTrans" cxnId="{B3405940-B05C-495C-AADA-44810CEFC327}">
      <dgm:prSet/>
      <dgm:spPr/>
      <dgm:t>
        <a:bodyPr/>
        <a:lstStyle/>
        <a:p>
          <a:endParaRPr lang="tr-TR"/>
        </a:p>
      </dgm:t>
    </dgm:pt>
    <dgm:pt modelId="{6F584B65-5307-45AA-845C-1F4705EFC7A0}">
      <dgm:prSet/>
      <dgm:spPr/>
      <dgm:t>
        <a:bodyPr/>
        <a:lstStyle/>
        <a:p>
          <a:r>
            <a:rPr lang="tr-TR" dirty="0" smtClean="0"/>
            <a:t>İçme suyu, YÜS kaynağı vb.</a:t>
          </a:r>
          <a:endParaRPr lang="tr-TR" dirty="0"/>
        </a:p>
      </dgm:t>
    </dgm:pt>
    <dgm:pt modelId="{5264C470-1E81-4D19-9A1A-E7BC7CC4DD1D}" type="parTrans" cxnId="{CD537E6F-2FFB-4669-8400-01BA356983AF}">
      <dgm:prSet/>
      <dgm:spPr/>
      <dgm:t>
        <a:bodyPr/>
        <a:lstStyle/>
        <a:p>
          <a:endParaRPr lang="tr-TR"/>
        </a:p>
      </dgm:t>
    </dgm:pt>
    <dgm:pt modelId="{D4761688-3B31-4F67-8850-1F743793F5F7}" type="sibTrans" cxnId="{CD537E6F-2FFB-4669-8400-01BA356983AF}">
      <dgm:prSet/>
      <dgm:spPr/>
      <dgm:t>
        <a:bodyPr/>
        <a:lstStyle/>
        <a:p>
          <a:endParaRPr lang="tr-TR"/>
        </a:p>
      </dgm:t>
    </dgm:pt>
    <dgm:pt modelId="{DAACD3DB-BA62-4D93-8396-9B18FDAAF778}">
      <dgm:prSet/>
      <dgm:spPr/>
      <dgm:t>
        <a:bodyPr/>
        <a:lstStyle/>
        <a:p>
          <a:r>
            <a:rPr lang="tr-TR" dirty="0" smtClean="0"/>
            <a:t>-</a:t>
          </a:r>
          <a:r>
            <a:rPr lang="tr-TR" dirty="0" err="1" smtClean="0"/>
            <a:t>YAS’ın</a:t>
          </a:r>
          <a:r>
            <a:rPr lang="tr-TR" dirty="0" smtClean="0"/>
            <a:t> geç kirlenmesi, temizleme zorluğu</a:t>
          </a:r>
        </a:p>
        <a:p>
          <a:r>
            <a:rPr lang="tr-TR" dirty="0" smtClean="0"/>
            <a:t> -Verimli tedbirler programı, </a:t>
          </a:r>
        </a:p>
        <a:p>
          <a:r>
            <a:rPr lang="tr-TR" dirty="0" smtClean="0"/>
            <a:t>-Yasal gereksinimler</a:t>
          </a:r>
          <a:endParaRPr lang="tr-TR" dirty="0"/>
        </a:p>
      </dgm:t>
    </dgm:pt>
    <dgm:pt modelId="{E2741092-8C3C-4F69-A686-6C33BEF02608}" type="parTrans" cxnId="{772055E4-CA3A-4EC9-AE77-125300EC4517}">
      <dgm:prSet/>
      <dgm:spPr/>
      <dgm:t>
        <a:bodyPr/>
        <a:lstStyle/>
        <a:p>
          <a:endParaRPr lang="tr-TR"/>
        </a:p>
      </dgm:t>
    </dgm:pt>
    <dgm:pt modelId="{3E128C1B-F5B0-4617-9A9F-150F3A0EF538}" type="sibTrans" cxnId="{772055E4-CA3A-4EC9-AE77-125300EC4517}">
      <dgm:prSet/>
      <dgm:spPr/>
      <dgm:t>
        <a:bodyPr/>
        <a:lstStyle/>
        <a:p>
          <a:endParaRPr lang="tr-TR"/>
        </a:p>
      </dgm:t>
    </dgm:pt>
    <dgm:pt modelId="{766E332E-C2EE-40D6-BA16-42167D84C28B}">
      <dgm:prSet/>
      <dgm:spPr/>
      <dgm:t>
        <a:bodyPr/>
        <a:lstStyle/>
        <a:p>
          <a:r>
            <a:rPr lang="tr-TR" dirty="0" smtClean="0"/>
            <a:t>-Direktifler, Dokümanlar,</a:t>
          </a:r>
        </a:p>
        <a:p>
          <a:r>
            <a:rPr lang="tr-TR" dirty="0" smtClean="0"/>
            <a:t>-Otoritelerce yapılmış çalışmalar, </a:t>
          </a:r>
        </a:p>
        <a:p>
          <a:r>
            <a:rPr lang="tr-TR" dirty="0" smtClean="0"/>
            <a:t>-BRIDGE Projesi</a:t>
          </a:r>
        </a:p>
      </dgm:t>
    </dgm:pt>
    <dgm:pt modelId="{EB6B0648-B9D6-4E8D-9908-E44784958139}" type="parTrans" cxnId="{65EB8FE5-F8D6-4379-B0BE-DA0DEA347246}">
      <dgm:prSet/>
      <dgm:spPr/>
      <dgm:t>
        <a:bodyPr/>
        <a:lstStyle/>
        <a:p>
          <a:endParaRPr lang="tr-TR"/>
        </a:p>
      </dgm:t>
    </dgm:pt>
    <dgm:pt modelId="{DF1F2A23-F035-44EE-95E0-33E2B166B1B9}" type="sibTrans" cxnId="{65EB8FE5-F8D6-4379-B0BE-DA0DEA347246}">
      <dgm:prSet/>
      <dgm:spPr/>
      <dgm:t>
        <a:bodyPr/>
        <a:lstStyle/>
        <a:p>
          <a:endParaRPr lang="tr-TR"/>
        </a:p>
      </dgm:t>
    </dgm:pt>
    <dgm:pt modelId="{AD2BFECA-DAE7-420B-8180-3C395487AD07}">
      <dgm:prSet/>
      <dgm:spPr/>
      <dgm:t>
        <a:bodyPr/>
        <a:lstStyle/>
        <a:p>
          <a:r>
            <a:rPr lang="tr-TR" dirty="0" smtClean="0"/>
            <a:t>Yaklaşımlar, ülkemizin teknik alt yapısı, ekonomik pay, personel yapısı, idari yapı, izleme verisi vb. ye göre seçenekler artar..</a:t>
          </a:r>
          <a:endParaRPr lang="tr-TR" dirty="0"/>
        </a:p>
      </dgm:t>
    </dgm:pt>
    <dgm:pt modelId="{3127BFF8-AE09-40BD-8A33-332D3CF12A21}" type="parTrans" cxnId="{EA2B8090-4407-4F4F-8BA2-989F45432575}">
      <dgm:prSet/>
      <dgm:spPr/>
      <dgm:t>
        <a:bodyPr/>
        <a:lstStyle/>
        <a:p>
          <a:endParaRPr lang="tr-TR"/>
        </a:p>
      </dgm:t>
    </dgm:pt>
    <dgm:pt modelId="{64705243-7BC0-49CC-BB17-A4BE94315F65}" type="sibTrans" cxnId="{EA2B8090-4407-4F4F-8BA2-989F45432575}">
      <dgm:prSet/>
      <dgm:spPr/>
      <dgm:t>
        <a:bodyPr/>
        <a:lstStyle/>
        <a:p>
          <a:endParaRPr lang="tr-TR"/>
        </a:p>
      </dgm:t>
    </dgm:pt>
    <dgm:pt modelId="{65426A77-7744-4D9B-8C02-2844B7731745}" type="pres">
      <dgm:prSet presAssocID="{7BBF8DC9-658E-4DF7-8F0B-D696759712B7}" presName="Name0" presStyleCnt="0">
        <dgm:presLayoutVars>
          <dgm:chMax val="7"/>
          <dgm:chPref val="5"/>
          <dgm:dir/>
          <dgm:animOne val="branch"/>
          <dgm:animLvl val="lvl"/>
        </dgm:presLayoutVars>
      </dgm:prSet>
      <dgm:spPr/>
      <dgm:t>
        <a:bodyPr/>
        <a:lstStyle/>
        <a:p>
          <a:endParaRPr lang="tr-TR"/>
        </a:p>
      </dgm:t>
    </dgm:pt>
    <dgm:pt modelId="{3DC65D53-DFEE-4BFE-8161-ECDFFC18EC25}" type="pres">
      <dgm:prSet presAssocID="{BC4C8DCD-697C-4B44-AB23-BEEB1646C853}" presName="ChildAccent4" presStyleCnt="0"/>
      <dgm:spPr/>
    </dgm:pt>
    <dgm:pt modelId="{9189DBA7-DA6E-43F6-9732-E43F997DBEE1}" type="pres">
      <dgm:prSet presAssocID="{BC4C8DCD-697C-4B44-AB23-BEEB1646C853}" presName="ChildAccent" presStyleLbl="alignImgPlace1" presStyleIdx="0" presStyleCnt="4" custScaleX="100965"/>
      <dgm:spPr/>
      <dgm:t>
        <a:bodyPr/>
        <a:lstStyle/>
        <a:p>
          <a:endParaRPr lang="tr-TR"/>
        </a:p>
      </dgm:t>
    </dgm:pt>
    <dgm:pt modelId="{832926BB-4260-48E1-B4E1-7D3AA2EED332}" type="pres">
      <dgm:prSet presAssocID="{BC4C8DCD-697C-4B44-AB23-BEEB1646C853}" presName="Child4" presStyleLbl="revTx" presStyleIdx="0" presStyleCnt="0">
        <dgm:presLayoutVars>
          <dgm:chMax val="0"/>
          <dgm:chPref val="0"/>
          <dgm:bulletEnabled val="1"/>
        </dgm:presLayoutVars>
      </dgm:prSet>
      <dgm:spPr/>
      <dgm:t>
        <a:bodyPr/>
        <a:lstStyle/>
        <a:p>
          <a:endParaRPr lang="tr-TR"/>
        </a:p>
      </dgm:t>
    </dgm:pt>
    <dgm:pt modelId="{33DB736B-8F66-4763-B287-7CE42F6A1B3A}" type="pres">
      <dgm:prSet presAssocID="{BC4C8DCD-697C-4B44-AB23-BEEB1646C853}" presName="Parent4" presStyleLbl="node1" presStyleIdx="0" presStyleCnt="4">
        <dgm:presLayoutVars>
          <dgm:chMax val="2"/>
          <dgm:chPref val="1"/>
          <dgm:bulletEnabled val="1"/>
        </dgm:presLayoutVars>
      </dgm:prSet>
      <dgm:spPr/>
      <dgm:t>
        <a:bodyPr/>
        <a:lstStyle/>
        <a:p>
          <a:endParaRPr lang="tr-TR"/>
        </a:p>
      </dgm:t>
    </dgm:pt>
    <dgm:pt modelId="{0B44709A-0706-4CE4-8D90-1818C4EB7886}" type="pres">
      <dgm:prSet presAssocID="{DF0B405E-F849-4E4B-AD0D-45E8FDB5700E}" presName="ChildAccent3" presStyleCnt="0"/>
      <dgm:spPr/>
    </dgm:pt>
    <dgm:pt modelId="{208D8338-76EA-4FF0-868D-E70BD4474EDA}" type="pres">
      <dgm:prSet presAssocID="{DF0B405E-F849-4E4B-AD0D-45E8FDB5700E}" presName="ChildAccent" presStyleLbl="alignImgPlace1" presStyleIdx="1" presStyleCnt="4"/>
      <dgm:spPr/>
      <dgm:t>
        <a:bodyPr/>
        <a:lstStyle/>
        <a:p>
          <a:endParaRPr lang="tr-TR"/>
        </a:p>
      </dgm:t>
    </dgm:pt>
    <dgm:pt modelId="{BB110FC1-F3C6-4431-958E-65196C23333E}" type="pres">
      <dgm:prSet presAssocID="{DF0B405E-F849-4E4B-AD0D-45E8FDB5700E}" presName="Child3" presStyleLbl="revTx" presStyleIdx="0" presStyleCnt="0">
        <dgm:presLayoutVars>
          <dgm:chMax val="0"/>
          <dgm:chPref val="0"/>
          <dgm:bulletEnabled val="1"/>
        </dgm:presLayoutVars>
      </dgm:prSet>
      <dgm:spPr/>
      <dgm:t>
        <a:bodyPr/>
        <a:lstStyle/>
        <a:p>
          <a:endParaRPr lang="tr-TR"/>
        </a:p>
      </dgm:t>
    </dgm:pt>
    <dgm:pt modelId="{25EBD763-5198-49FE-BB9F-4B344492128C}" type="pres">
      <dgm:prSet presAssocID="{DF0B405E-F849-4E4B-AD0D-45E8FDB5700E}" presName="Parent3" presStyleLbl="node1" presStyleIdx="1" presStyleCnt="4">
        <dgm:presLayoutVars>
          <dgm:chMax val="2"/>
          <dgm:chPref val="1"/>
          <dgm:bulletEnabled val="1"/>
        </dgm:presLayoutVars>
      </dgm:prSet>
      <dgm:spPr/>
      <dgm:t>
        <a:bodyPr/>
        <a:lstStyle/>
        <a:p>
          <a:endParaRPr lang="tr-TR"/>
        </a:p>
      </dgm:t>
    </dgm:pt>
    <dgm:pt modelId="{CCE43D58-EAFE-459E-9F1A-012E3F0195A2}" type="pres">
      <dgm:prSet presAssocID="{B4C88052-2ED1-401D-A42A-2315B8C62385}" presName="ChildAccent2" presStyleCnt="0"/>
      <dgm:spPr/>
    </dgm:pt>
    <dgm:pt modelId="{DCD8DBCC-B946-4C24-88B0-4BE64067C142}" type="pres">
      <dgm:prSet presAssocID="{B4C88052-2ED1-401D-A42A-2315B8C62385}" presName="ChildAccent" presStyleLbl="alignImgPlace1" presStyleIdx="2" presStyleCnt="4"/>
      <dgm:spPr/>
      <dgm:t>
        <a:bodyPr/>
        <a:lstStyle/>
        <a:p>
          <a:endParaRPr lang="tr-TR"/>
        </a:p>
      </dgm:t>
    </dgm:pt>
    <dgm:pt modelId="{990693DD-C879-41BD-B657-CE4C8C8E4CA8}" type="pres">
      <dgm:prSet presAssocID="{B4C88052-2ED1-401D-A42A-2315B8C62385}" presName="Child2" presStyleLbl="revTx" presStyleIdx="0" presStyleCnt="0">
        <dgm:presLayoutVars>
          <dgm:chMax val="0"/>
          <dgm:chPref val="0"/>
          <dgm:bulletEnabled val="1"/>
        </dgm:presLayoutVars>
      </dgm:prSet>
      <dgm:spPr/>
      <dgm:t>
        <a:bodyPr/>
        <a:lstStyle/>
        <a:p>
          <a:endParaRPr lang="tr-TR"/>
        </a:p>
      </dgm:t>
    </dgm:pt>
    <dgm:pt modelId="{5B48FF93-E900-408A-9FCF-98610B58A6B8}" type="pres">
      <dgm:prSet presAssocID="{B4C88052-2ED1-401D-A42A-2315B8C62385}" presName="Parent2" presStyleLbl="node1" presStyleIdx="2" presStyleCnt="4">
        <dgm:presLayoutVars>
          <dgm:chMax val="2"/>
          <dgm:chPref val="1"/>
          <dgm:bulletEnabled val="1"/>
        </dgm:presLayoutVars>
      </dgm:prSet>
      <dgm:spPr/>
      <dgm:t>
        <a:bodyPr/>
        <a:lstStyle/>
        <a:p>
          <a:endParaRPr lang="tr-TR"/>
        </a:p>
      </dgm:t>
    </dgm:pt>
    <dgm:pt modelId="{1298A88A-C8E2-4B74-A4E5-B21535A458EF}" type="pres">
      <dgm:prSet presAssocID="{D008CAD8-D2E7-40A6-9F28-C652AFE54C9A}" presName="ChildAccent1" presStyleCnt="0"/>
      <dgm:spPr/>
    </dgm:pt>
    <dgm:pt modelId="{735B1DD7-8ADC-4A49-BDCC-4D8A00B06927}" type="pres">
      <dgm:prSet presAssocID="{D008CAD8-D2E7-40A6-9F28-C652AFE54C9A}" presName="ChildAccent" presStyleLbl="alignImgPlace1" presStyleIdx="3" presStyleCnt="4"/>
      <dgm:spPr/>
      <dgm:t>
        <a:bodyPr/>
        <a:lstStyle/>
        <a:p>
          <a:endParaRPr lang="tr-TR"/>
        </a:p>
      </dgm:t>
    </dgm:pt>
    <dgm:pt modelId="{70CDBF32-B30E-4346-ACBB-AE54E90F39BD}" type="pres">
      <dgm:prSet presAssocID="{D008CAD8-D2E7-40A6-9F28-C652AFE54C9A}" presName="Child1" presStyleLbl="revTx" presStyleIdx="0" presStyleCnt="0">
        <dgm:presLayoutVars>
          <dgm:chMax val="0"/>
          <dgm:chPref val="0"/>
          <dgm:bulletEnabled val="1"/>
        </dgm:presLayoutVars>
      </dgm:prSet>
      <dgm:spPr/>
      <dgm:t>
        <a:bodyPr/>
        <a:lstStyle/>
        <a:p>
          <a:endParaRPr lang="tr-TR"/>
        </a:p>
      </dgm:t>
    </dgm:pt>
    <dgm:pt modelId="{65A61CE2-CF55-45C8-9F7E-118B9DB04E09}" type="pres">
      <dgm:prSet presAssocID="{D008CAD8-D2E7-40A6-9F28-C652AFE54C9A}" presName="Parent1" presStyleLbl="node1" presStyleIdx="3" presStyleCnt="4">
        <dgm:presLayoutVars>
          <dgm:chMax val="2"/>
          <dgm:chPref val="1"/>
          <dgm:bulletEnabled val="1"/>
        </dgm:presLayoutVars>
      </dgm:prSet>
      <dgm:spPr/>
      <dgm:t>
        <a:bodyPr/>
        <a:lstStyle/>
        <a:p>
          <a:endParaRPr lang="tr-TR"/>
        </a:p>
      </dgm:t>
    </dgm:pt>
  </dgm:ptLst>
  <dgm:cxnLst>
    <dgm:cxn modelId="{B3405940-B05C-495C-AADA-44810CEFC327}" srcId="{7BBF8DC9-658E-4DF7-8F0B-D696759712B7}" destId="{BC4C8DCD-697C-4B44-AB23-BEEB1646C853}" srcOrd="3" destOrd="0" parTransId="{E66D64C0-E02C-4B6F-A668-ADDBFF23DDE5}" sibTransId="{61DF3B74-1B08-48B3-923A-F9331FB1F8EE}"/>
    <dgm:cxn modelId="{24AA30DF-5D02-4F96-96F6-4DA1070E8A12}" type="presOf" srcId="{AD2BFECA-DAE7-420B-8180-3C395487AD07}" destId="{9189DBA7-DA6E-43F6-9732-E43F997DBEE1}" srcOrd="0" destOrd="0" presId="urn:microsoft.com/office/officeart/2011/layout/InterconnectedBlockProcess"/>
    <dgm:cxn modelId="{660F83CE-30F2-4319-89F9-DF5FA7C7A420}" type="presOf" srcId="{6F584B65-5307-45AA-845C-1F4705EFC7A0}" destId="{70CDBF32-B30E-4346-ACBB-AE54E90F39BD}" srcOrd="1" destOrd="0" presId="urn:microsoft.com/office/officeart/2011/layout/InterconnectedBlockProcess"/>
    <dgm:cxn modelId="{F11ECA1B-95F0-43B7-822D-92483CF98E23}" type="presOf" srcId="{6F584B65-5307-45AA-845C-1F4705EFC7A0}" destId="{735B1DD7-8ADC-4A49-BDCC-4D8A00B06927}" srcOrd="0" destOrd="0" presId="urn:microsoft.com/office/officeart/2011/layout/InterconnectedBlockProcess"/>
    <dgm:cxn modelId="{401474C7-0F5B-4D0D-8B79-21B8297EA2A4}" srcId="{7BBF8DC9-658E-4DF7-8F0B-D696759712B7}" destId="{DF0B405E-F849-4E4B-AD0D-45E8FDB5700E}" srcOrd="2" destOrd="0" parTransId="{E5531F98-3F92-4D19-A3D6-A732E52FDF75}" sibTransId="{14F466ED-741D-40E0-B0E0-1875B1C79BEF}"/>
    <dgm:cxn modelId="{772055E4-CA3A-4EC9-AE77-125300EC4517}" srcId="{B4C88052-2ED1-401D-A42A-2315B8C62385}" destId="{DAACD3DB-BA62-4D93-8396-9B18FDAAF778}" srcOrd="0" destOrd="0" parTransId="{E2741092-8C3C-4F69-A686-6C33BEF02608}" sibTransId="{3E128C1B-F5B0-4617-9A9F-150F3A0EF538}"/>
    <dgm:cxn modelId="{BE9BAC5C-BADC-49B0-A84E-5CF6375524D7}" type="presOf" srcId="{766E332E-C2EE-40D6-BA16-42167D84C28B}" destId="{208D8338-76EA-4FF0-868D-E70BD4474EDA}" srcOrd="0" destOrd="0" presId="urn:microsoft.com/office/officeart/2011/layout/InterconnectedBlockProcess"/>
    <dgm:cxn modelId="{CD537E6F-2FFB-4669-8400-01BA356983AF}" srcId="{D008CAD8-D2E7-40A6-9F28-C652AFE54C9A}" destId="{6F584B65-5307-45AA-845C-1F4705EFC7A0}" srcOrd="0" destOrd="0" parTransId="{5264C470-1E81-4D19-9A1A-E7BC7CC4DD1D}" sibTransId="{D4761688-3B31-4F67-8850-1F743793F5F7}"/>
    <dgm:cxn modelId="{EC5C02A2-4CAB-4609-B2ED-0CCA8A9D264F}" type="presOf" srcId="{7BBF8DC9-658E-4DF7-8F0B-D696759712B7}" destId="{65426A77-7744-4D9B-8C02-2844B7731745}" srcOrd="0" destOrd="0" presId="urn:microsoft.com/office/officeart/2011/layout/InterconnectedBlockProcess"/>
    <dgm:cxn modelId="{406BD386-1A43-4376-B2DC-86180B43C9E9}" type="presOf" srcId="{D008CAD8-D2E7-40A6-9F28-C652AFE54C9A}" destId="{65A61CE2-CF55-45C8-9F7E-118B9DB04E09}" srcOrd="0" destOrd="0" presId="urn:microsoft.com/office/officeart/2011/layout/InterconnectedBlockProcess"/>
    <dgm:cxn modelId="{825F2642-2192-4E12-8D9E-828497F98932}" type="presOf" srcId="{AD2BFECA-DAE7-420B-8180-3C395487AD07}" destId="{832926BB-4260-48E1-B4E1-7D3AA2EED332}" srcOrd="1" destOrd="0" presId="urn:microsoft.com/office/officeart/2011/layout/InterconnectedBlockProcess"/>
    <dgm:cxn modelId="{A7FD5329-CF7A-4363-9258-1332E490D117}" srcId="{7BBF8DC9-658E-4DF7-8F0B-D696759712B7}" destId="{B4C88052-2ED1-401D-A42A-2315B8C62385}" srcOrd="1" destOrd="0" parTransId="{6A99CC04-B6D8-4619-A99B-CD5CDED24D81}" sibTransId="{5C1436B3-8DD8-4E3E-A56D-B36590D511C0}"/>
    <dgm:cxn modelId="{05D34A66-8F33-45C9-B74B-F931CA4BBC9A}" type="presOf" srcId="{DF0B405E-F849-4E4B-AD0D-45E8FDB5700E}" destId="{25EBD763-5198-49FE-BB9F-4B344492128C}" srcOrd="0" destOrd="0" presId="urn:microsoft.com/office/officeart/2011/layout/InterconnectedBlockProcess"/>
    <dgm:cxn modelId="{95CB29BC-5780-4E69-98B3-B7AED570D1B9}" srcId="{7BBF8DC9-658E-4DF7-8F0B-D696759712B7}" destId="{D008CAD8-D2E7-40A6-9F28-C652AFE54C9A}" srcOrd="0" destOrd="0" parTransId="{9AD5AD6A-8DA7-4E0D-B1AF-AF2627F9F9C2}" sibTransId="{A371DC27-163E-4BFE-BA47-ED6AFE3458EA}"/>
    <dgm:cxn modelId="{65EB8FE5-F8D6-4379-B0BE-DA0DEA347246}" srcId="{DF0B405E-F849-4E4B-AD0D-45E8FDB5700E}" destId="{766E332E-C2EE-40D6-BA16-42167D84C28B}" srcOrd="0" destOrd="0" parTransId="{EB6B0648-B9D6-4E8D-9908-E44784958139}" sibTransId="{DF1F2A23-F035-44EE-95E0-33E2B166B1B9}"/>
    <dgm:cxn modelId="{1B2BCCE3-A93C-475C-BF52-237CD4FF92F3}" type="presOf" srcId="{BC4C8DCD-697C-4B44-AB23-BEEB1646C853}" destId="{33DB736B-8F66-4763-B287-7CE42F6A1B3A}" srcOrd="0" destOrd="0" presId="urn:microsoft.com/office/officeart/2011/layout/InterconnectedBlockProcess"/>
    <dgm:cxn modelId="{EA2B8090-4407-4F4F-8BA2-989F45432575}" srcId="{BC4C8DCD-697C-4B44-AB23-BEEB1646C853}" destId="{AD2BFECA-DAE7-420B-8180-3C395487AD07}" srcOrd="0" destOrd="0" parTransId="{3127BFF8-AE09-40BD-8A33-332D3CF12A21}" sibTransId="{64705243-7BC0-49CC-BB17-A4BE94315F65}"/>
    <dgm:cxn modelId="{99A52B2B-AF91-44EE-9AE8-A8F794002122}" type="presOf" srcId="{DAACD3DB-BA62-4D93-8396-9B18FDAAF778}" destId="{990693DD-C879-41BD-B657-CE4C8C8E4CA8}" srcOrd="1" destOrd="0" presId="urn:microsoft.com/office/officeart/2011/layout/InterconnectedBlockProcess"/>
    <dgm:cxn modelId="{FE910931-3438-4A2F-9363-4CF61445F54C}" type="presOf" srcId="{B4C88052-2ED1-401D-A42A-2315B8C62385}" destId="{5B48FF93-E900-408A-9FCF-98610B58A6B8}" srcOrd="0" destOrd="0" presId="urn:microsoft.com/office/officeart/2011/layout/InterconnectedBlockProcess"/>
    <dgm:cxn modelId="{8E14F277-E1B7-4CDF-8245-BD306A788DE5}" type="presOf" srcId="{766E332E-C2EE-40D6-BA16-42167D84C28B}" destId="{BB110FC1-F3C6-4431-958E-65196C23333E}" srcOrd="1" destOrd="0" presId="urn:microsoft.com/office/officeart/2011/layout/InterconnectedBlockProcess"/>
    <dgm:cxn modelId="{58E37D02-E14D-4F7E-8E12-55C1A3387E47}" type="presOf" srcId="{DAACD3DB-BA62-4D93-8396-9B18FDAAF778}" destId="{DCD8DBCC-B946-4C24-88B0-4BE64067C142}" srcOrd="0" destOrd="0" presId="urn:microsoft.com/office/officeart/2011/layout/InterconnectedBlockProcess"/>
    <dgm:cxn modelId="{9E655792-B06B-4432-B96B-B390F39E4189}" type="presParOf" srcId="{65426A77-7744-4D9B-8C02-2844B7731745}" destId="{3DC65D53-DFEE-4BFE-8161-ECDFFC18EC25}" srcOrd="0" destOrd="0" presId="urn:microsoft.com/office/officeart/2011/layout/InterconnectedBlockProcess"/>
    <dgm:cxn modelId="{EBEAC8DF-4B9A-4EFB-9E89-AAED4EF953A1}" type="presParOf" srcId="{3DC65D53-DFEE-4BFE-8161-ECDFFC18EC25}" destId="{9189DBA7-DA6E-43F6-9732-E43F997DBEE1}" srcOrd="0" destOrd="0" presId="urn:microsoft.com/office/officeart/2011/layout/InterconnectedBlockProcess"/>
    <dgm:cxn modelId="{13D53C16-7278-41B0-A4E5-53707E0B3AB3}" type="presParOf" srcId="{65426A77-7744-4D9B-8C02-2844B7731745}" destId="{832926BB-4260-48E1-B4E1-7D3AA2EED332}" srcOrd="1" destOrd="0" presId="urn:microsoft.com/office/officeart/2011/layout/InterconnectedBlockProcess"/>
    <dgm:cxn modelId="{B59D45A2-57AE-46E3-AAEC-C2F662B06382}" type="presParOf" srcId="{65426A77-7744-4D9B-8C02-2844B7731745}" destId="{33DB736B-8F66-4763-B287-7CE42F6A1B3A}" srcOrd="2" destOrd="0" presId="urn:microsoft.com/office/officeart/2011/layout/InterconnectedBlockProcess"/>
    <dgm:cxn modelId="{EC146693-EC5B-4268-BF11-7A1AA0B34F8C}" type="presParOf" srcId="{65426A77-7744-4D9B-8C02-2844B7731745}" destId="{0B44709A-0706-4CE4-8D90-1818C4EB7886}" srcOrd="3" destOrd="0" presId="urn:microsoft.com/office/officeart/2011/layout/InterconnectedBlockProcess"/>
    <dgm:cxn modelId="{49A51C52-D7DF-4923-8779-E288074ECAD2}" type="presParOf" srcId="{0B44709A-0706-4CE4-8D90-1818C4EB7886}" destId="{208D8338-76EA-4FF0-868D-E70BD4474EDA}" srcOrd="0" destOrd="0" presId="urn:microsoft.com/office/officeart/2011/layout/InterconnectedBlockProcess"/>
    <dgm:cxn modelId="{D14AC69D-4801-4864-9480-786F83B9CC28}" type="presParOf" srcId="{65426A77-7744-4D9B-8C02-2844B7731745}" destId="{BB110FC1-F3C6-4431-958E-65196C23333E}" srcOrd="4" destOrd="0" presId="urn:microsoft.com/office/officeart/2011/layout/InterconnectedBlockProcess"/>
    <dgm:cxn modelId="{358B24D9-D43F-4594-BBB8-F760465BC521}" type="presParOf" srcId="{65426A77-7744-4D9B-8C02-2844B7731745}" destId="{25EBD763-5198-49FE-BB9F-4B344492128C}" srcOrd="5" destOrd="0" presId="urn:microsoft.com/office/officeart/2011/layout/InterconnectedBlockProcess"/>
    <dgm:cxn modelId="{A89E8C96-A0AA-4E78-A9E1-F4438F52CE41}" type="presParOf" srcId="{65426A77-7744-4D9B-8C02-2844B7731745}" destId="{CCE43D58-EAFE-459E-9F1A-012E3F0195A2}" srcOrd="6" destOrd="0" presId="urn:microsoft.com/office/officeart/2011/layout/InterconnectedBlockProcess"/>
    <dgm:cxn modelId="{968BAC56-82F6-4886-8A11-7F67111E95F7}" type="presParOf" srcId="{CCE43D58-EAFE-459E-9F1A-012E3F0195A2}" destId="{DCD8DBCC-B946-4C24-88B0-4BE64067C142}" srcOrd="0" destOrd="0" presId="urn:microsoft.com/office/officeart/2011/layout/InterconnectedBlockProcess"/>
    <dgm:cxn modelId="{A69DE0A9-80EB-45F1-B5B1-0E42A85E5DCD}" type="presParOf" srcId="{65426A77-7744-4D9B-8C02-2844B7731745}" destId="{990693DD-C879-41BD-B657-CE4C8C8E4CA8}" srcOrd="7" destOrd="0" presId="urn:microsoft.com/office/officeart/2011/layout/InterconnectedBlockProcess"/>
    <dgm:cxn modelId="{9A7482FA-D3AB-4754-9BA8-000FA3AD02FF}" type="presParOf" srcId="{65426A77-7744-4D9B-8C02-2844B7731745}" destId="{5B48FF93-E900-408A-9FCF-98610B58A6B8}" srcOrd="8" destOrd="0" presId="urn:microsoft.com/office/officeart/2011/layout/InterconnectedBlockProcess"/>
    <dgm:cxn modelId="{1DD94215-589C-42EB-AEEF-42293740330D}" type="presParOf" srcId="{65426A77-7744-4D9B-8C02-2844B7731745}" destId="{1298A88A-C8E2-4B74-A4E5-B21535A458EF}" srcOrd="9" destOrd="0" presId="urn:microsoft.com/office/officeart/2011/layout/InterconnectedBlockProcess"/>
    <dgm:cxn modelId="{2018C225-2636-46C5-86AD-5B1A85A61A7F}" type="presParOf" srcId="{1298A88A-C8E2-4B74-A4E5-B21535A458EF}" destId="{735B1DD7-8ADC-4A49-BDCC-4D8A00B06927}" srcOrd="0" destOrd="0" presId="urn:microsoft.com/office/officeart/2011/layout/InterconnectedBlockProcess"/>
    <dgm:cxn modelId="{72C7416E-33AB-449C-BBCB-7F8FD1F918E7}" type="presParOf" srcId="{65426A77-7744-4D9B-8C02-2844B7731745}" destId="{70CDBF32-B30E-4346-ACBB-AE54E90F39BD}" srcOrd="10" destOrd="0" presId="urn:microsoft.com/office/officeart/2011/layout/InterconnectedBlockProcess"/>
    <dgm:cxn modelId="{E1C36293-66FD-4C62-A988-1175DCC1338E}" type="presParOf" srcId="{65426A77-7744-4D9B-8C02-2844B7731745}" destId="{65A61CE2-CF55-45C8-9F7E-118B9DB04E09}" srcOrd="11"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BF8DC9-658E-4DF7-8F0B-D696759712B7}"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tr-TR"/>
        </a:p>
      </dgm:t>
    </dgm:pt>
    <dgm:pt modelId="{D008CAD8-D2E7-40A6-9F28-C652AFE54C9A}">
      <dgm:prSet phldrT="[Metin]"/>
      <dgm:spPr/>
      <dgm:t>
        <a:bodyPr/>
        <a:lstStyle/>
        <a:p>
          <a:pPr algn="just"/>
          <a:r>
            <a:rPr lang="tr-TR" dirty="0" smtClean="0"/>
            <a:t>Mevcut izleme yapısı değiştirilmelidir. Sıklık arttırılmalıdır.</a:t>
          </a:r>
          <a:endParaRPr lang="tr-TR"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dgm:spPr/>
      <dgm:t>
        <a:bodyPr/>
        <a:lstStyle/>
        <a:p>
          <a:pPr algn="just"/>
          <a:r>
            <a:rPr lang="tr-TR" dirty="0" smtClean="0"/>
            <a:t>Kütle kriteri olan 10 m</a:t>
          </a:r>
          <a:r>
            <a:rPr lang="tr-TR" baseline="30000" dirty="0" smtClean="0"/>
            <a:t>3</a:t>
          </a:r>
          <a:r>
            <a:rPr lang="tr-TR" dirty="0" smtClean="0"/>
            <a:t>/gün </a:t>
          </a:r>
          <a:r>
            <a:rPr lang="tr-TR" smtClean="0"/>
            <a:t>değeri arttırılmalıdır.</a:t>
          </a:r>
          <a:endParaRPr lang="tr-TR"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dgm:spPr/>
      <dgm:t>
        <a:bodyPr/>
        <a:lstStyle/>
        <a:p>
          <a:pPr algn="just"/>
          <a:r>
            <a:rPr lang="tr-TR" dirty="0" smtClean="0"/>
            <a:t>Kütleler, kalite değerlendirmesine olanak sağlayacak şekilde belirlenmelidir. Akış yönleri dikkate alınmalıdır.</a:t>
          </a:r>
          <a:endParaRPr lang="tr-TR"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BC4C8DCD-697C-4B44-AB23-BEEB1646C853}">
      <dgm:prSet/>
      <dgm:spPr/>
      <dgm:t>
        <a:bodyPr/>
        <a:lstStyle/>
        <a:p>
          <a:r>
            <a:rPr lang="tr-TR" dirty="0" smtClean="0"/>
            <a:t>Kütleler, gerekiyorsa alt-birimlere bölünmeli; gerektiği yerde de birleştirilmelidir.</a:t>
          </a:r>
          <a:endParaRPr lang="tr-TR" dirty="0"/>
        </a:p>
      </dgm:t>
    </dgm:pt>
    <dgm:pt modelId="{E66D64C0-E02C-4B6F-A668-ADDBFF23DDE5}" type="parTrans" cxnId="{B3405940-B05C-495C-AADA-44810CEFC327}">
      <dgm:prSet/>
      <dgm:spPr/>
      <dgm:t>
        <a:bodyPr/>
        <a:lstStyle/>
        <a:p>
          <a:endParaRPr lang="tr-TR"/>
        </a:p>
      </dgm:t>
    </dgm:pt>
    <dgm:pt modelId="{61DF3B74-1B08-48B3-923A-F9331FB1F8EE}" type="sibTrans" cxnId="{B3405940-B05C-495C-AADA-44810CEFC327}">
      <dgm:prSet/>
      <dgm:spPr/>
      <dgm:t>
        <a:bodyPr/>
        <a:lstStyle/>
        <a:p>
          <a:endParaRPr lang="tr-TR"/>
        </a:p>
      </dgm:t>
    </dgm:pt>
    <dgm:pt modelId="{C1A8F1F6-E668-4E26-92E5-316FAB12E147}" type="pres">
      <dgm:prSet presAssocID="{7BBF8DC9-658E-4DF7-8F0B-D696759712B7}" presName="Name0" presStyleCnt="0">
        <dgm:presLayoutVars>
          <dgm:chMax val="7"/>
          <dgm:chPref val="7"/>
          <dgm:dir/>
        </dgm:presLayoutVars>
      </dgm:prSet>
      <dgm:spPr/>
      <dgm:t>
        <a:bodyPr/>
        <a:lstStyle/>
        <a:p>
          <a:endParaRPr lang="tr-TR"/>
        </a:p>
      </dgm:t>
    </dgm:pt>
    <dgm:pt modelId="{AE8A216B-85F2-43FB-9985-30B35607236C}" type="pres">
      <dgm:prSet presAssocID="{7BBF8DC9-658E-4DF7-8F0B-D696759712B7}" presName="Name1" presStyleCnt="0"/>
      <dgm:spPr/>
      <dgm:t>
        <a:bodyPr/>
        <a:lstStyle/>
        <a:p>
          <a:endParaRPr lang="tr-TR"/>
        </a:p>
      </dgm:t>
    </dgm:pt>
    <dgm:pt modelId="{54F1E380-05EC-4268-BDF9-1BD4A7F478C2}" type="pres">
      <dgm:prSet presAssocID="{7BBF8DC9-658E-4DF7-8F0B-D696759712B7}" presName="cycle" presStyleCnt="0"/>
      <dgm:spPr/>
      <dgm:t>
        <a:bodyPr/>
        <a:lstStyle/>
        <a:p>
          <a:endParaRPr lang="tr-TR"/>
        </a:p>
      </dgm:t>
    </dgm:pt>
    <dgm:pt modelId="{A8CF8074-0691-480E-A4FB-BB6D0B420C60}" type="pres">
      <dgm:prSet presAssocID="{7BBF8DC9-658E-4DF7-8F0B-D696759712B7}" presName="srcNode" presStyleLbl="node1" presStyleIdx="0" presStyleCnt="4"/>
      <dgm:spPr/>
      <dgm:t>
        <a:bodyPr/>
        <a:lstStyle/>
        <a:p>
          <a:endParaRPr lang="tr-TR"/>
        </a:p>
      </dgm:t>
    </dgm:pt>
    <dgm:pt modelId="{2F7BAF28-5372-479A-91DF-960CB3BBA8A3}" type="pres">
      <dgm:prSet presAssocID="{7BBF8DC9-658E-4DF7-8F0B-D696759712B7}" presName="conn" presStyleLbl="parChTrans1D2" presStyleIdx="0" presStyleCnt="1"/>
      <dgm:spPr/>
      <dgm:t>
        <a:bodyPr/>
        <a:lstStyle/>
        <a:p>
          <a:endParaRPr lang="tr-TR"/>
        </a:p>
      </dgm:t>
    </dgm:pt>
    <dgm:pt modelId="{19E4946D-9FE7-47B3-A9AC-355960654E37}" type="pres">
      <dgm:prSet presAssocID="{7BBF8DC9-658E-4DF7-8F0B-D696759712B7}" presName="extraNode" presStyleLbl="node1" presStyleIdx="0" presStyleCnt="4"/>
      <dgm:spPr/>
      <dgm:t>
        <a:bodyPr/>
        <a:lstStyle/>
        <a:p>
          <a:endParaRPr lang="tr-TR"/>
        </a:p>
      </dgm:t>
    </dgm:pt>
    <dgm:pt modelId="{617A7D7A-C1A1-4570-A35A-1E821A5DB184}" type="pres">
      <dgm:prSet presAssocID="{7BBF8DC9-658E-4DF7-8F0B-D696759712B7}" presName="dstNode" presStyleLbl="node1" presStyleIdx="0" presStyleCnt="4"/>
      <dgm:spPr/>
      <dgm:t>
        <a:bodyPr/>
        <a:lstStyle/>
        <a:p>
          <a:endParaRPr lang="tr-TR"/>
        </a:p>
      </dgm:t>
    </dgm:pt>
    <dgm:pt modelId="{74479A90-7C76-4FF8-A7F7-C5AFA85AE303}" type="pres">
      <dgm:prSet presAssocID="{D008CAD8-D2E7-40A6-9F28-C652AFE54C9A}" presName="text_1" presStyleLbl="node1" presStyleIdx="0" presStyleCnt="4">
        <dgm:presLayoutVars>
          <dgm:bulletEnabled val="1"/>
        </dgm:presLayoutVars>
      </dgm:prSet>
      <dgm:spPr/>
      <dgm:t>
        <a:bodyPr/>
        <a:lstStyle/>
        <a:p>
          <a:endParaRPr lang="tr-TR"/>
        </a:p>
      </dgm:t>
    </dgm:pt>
    <dgm:pt modelId="{E59BF97E-3799-4FFB-8616-0CB0E0972E93}" type="pres">
      <dgm:prSet presAssocID="{D008CAD8-D2E7-40A6-9F28-C652AFE54C9A}" presName="accent_1" presStyleCnt="0"/>
      <dgm:spPr/>
      <dgm:t>
        <a:bodyPr/>
        <a:lstStyle/>
        <a:p>
          <a:endParaRPr lang="tr-TR"/>
        </a:p>
      </dgm:t>
    </dgm:pt>
    <dgm:pt modelId="{00534B63-12C3-45A2-AAFB-313D5C5AF8BC}" type="pres">
      <dgm:prSet presAssocID="{D008CAD8-D2E7-40A6-9F28-C652AFE54C9A}" presName="accentRepeatNode" presStyleLbl="solidFgAcc1" presStyleIdx="0" presStyleCnt="4"/>
      <dgm:spPr/>
      <dgm:t>
        <a:bodyPr/>
        <a:lstStyle/>
        <a:p>
          <a:endParaRPr lang="tr-TR"/>
        </a:p>
      </dgm:t>
    </dgm:pt>
    <dgm:pt modelId="{CDDB2C6D-B2A3-4287-BD8A-1807B7418F39}" type="pres">
      <dgm:prSet presAssocID="{B4C88052-2ED1-401D-A42A-2315B8C62385}" presName="text_2" presStyleLbl="node1" presStyleIdx="1" presStyleCnt="4">
        <dgm:presLayoutVars>
          <dgm:bulletEnabled val="1"/>
        </dgm:presLayoutVars>
      </dgm:prSet>
      <dgm:spPr/>
      <dgm:t>
        <a:bodyPr/>
        <a:lstStyle/>
        <a:p>
          <a:endParaRPr lang="tr-TR"/>
        </a:p>
      </dgm:t>
    </dgm:pt>
    <dgm:pt modelId="{99F63D4B-31A8-4C2A-A57F-DF1BCD914BB8}" type="pres">
      <dgm:prSet presAssocID="{B4C88052-2ED1-401D-A42A-2315B8C62385}" presName="accent_2" presStyleCnt="0"/>
      <dgm:spPr/>
      <dgm:t>
        <a:bodyPr/>
        <a:lstStyle/>
        <a:p>
          <a:endParaRPr lang="tr-TR"/>
        </a:p>
      </dgm:t>
    </dgm:pt>
    <dgm:pt modelId="{77826FC6-3CE9-4157-B09F-3215EE1E7E46}" type="pres">
      <dgm:prSet presAssocID="{B4C88052-2ED1-401D-A42A-2315B8C62385}" presName="accentRepeatNode" presStyleLbl="solidFgAcc1" presStyleIdx="1" presStyleCnt="4"/>
      <dgm:spPr/>
      <dgm:t>
        <a:bodyPr/>
        <a:lstStyle/>
        <a:p>
          <a:endParaRPr lang="tr-TR"/>
        </a:p>
      </dgm:t>
    </dgm:pt>
    <dgm:pt modelId="{9DE39649-3319-4653-9A05-E52E372BEC32}" type="pres">
      <dgm:prSet presAssocID="{DF0B405E-F849-4E4B-AD0D-45E8FDB5700E}" presName="text_3" presStyleLbl="node1" presStyleIdx="2" presStyleCnt="4">
        <dgm:presLayoutVars>
          <dgm:bulletEnabled val="1"/>
        </dgm:presLayoutVars>
      </dgm:prSet>
      <dgm:spPr/>
      <dgm:t>
        <a:bodyPr/>
        <a:lstStyle/>
        <a:p>
          <a:endParaRPr lang="tr-TR"/>
        </a:p>
      </dgm:t>
    </dgm:pt>
    <dgm:pt modelId="{DCBA514E-B859-4610-ACFE-5D551CD22649}" type="pres">
      <dgm:prSet presAssocID="{DF0B405E-F849-4E4B-AD0D-45E8FDB5700E}" presName="accent_3" presStyleCnt="0"/>
      <dgm:spPr/>
      <dgm:t>
        <a:bodyPr/>
        <a:lstStyle/>
        <a:p>
          <a:endParaRPr lang="tr-TR"/>
        </a:p>
      </dgm:t>
    </dgm:pt>
    <dgm:pt modelId="{9FE50E92-5D2E-4803-A629-6C2537906A66}" type="pres">
      <dgm:prSet presAssocID="{DF0B405E-F849-4E4B-AD0D-45E8FDB5700E}" presName="accentRepeatNode" presStyleLbl="solidFgAcc1" presStyleIdx="2" presStyleCnt="4"/>
      <dgm:spPr/>
      <dgm:t>
        <a:bodyPr/>
        <a:lstStyle/>
        <a:p>
          <a:endParaRPr lang="tr-TR"/>
        </a:p>
      </dgm:t>
    </dgm:pt>
    <dgm:pt modelId="{3BBB0D12-1275-4A9B-B683-0B703BC11725}" type="pres">
      <dgm:prSet presAssocID="{BC4C8DCD-697C-4B44-AB23-BEEB1646C853}" presName="text_4" presStyleLbl="node1" presStyleIdx="3" presStyleCnt="4">
        <dgm:presLayoutVars>
          <dgm:bulletEnabled val="1"/>
        </dgm:presLayoutVars>
      </dgm:prSet>
      <dgm:spPr/>
      <dgm:t>
        <a:bodyPr/>
        <a:lstStyle/>
        <a:p>
          <a:endParaRPr lang="tr-TR"/>
        </a:p>
      </dgm:t>
    </dgm:pt>
    <dgm:pt modelId="{52422517-8A34-415F-9604-F32830D364DA}" type="pres">
      <dgm:prSet presAssocID="{BC4C8DCD-697C-4B44-AB23-BEEB1646C853}" presName="accent_4" presStyleCnt="0"/>
      <dgm:spPr/>
      <dgm:t>
        <a:bodyPr/>
        <a:lstStyle/>
        <a:p>
          <a:endParaRPr lang="tr-TR"/>
        </a:p>
      </dgm:t>
    </dgm:pt>
    <dgm:pt modelId="{E3A702BE-2024-4BB1-99C8-9AF6D850DBFC}" type="pres">
      <dgm:prSet presAssocID="{BC4C8DCD-697C-4B44-AB23-BEEB1646C853}" presName="accentRepeatNode" presStyleLbl="solidFgAcc1" presStyleIdx="3" presStyleCnt="4"/>
      <dgm:spPr/>
      <dgm:t>
        <a:bodyPr/>
        <a:lstStyle/>
        <a:p>
          <a:endParaRPr lang="tr-TR"/>
        </a:p>
      </dgm:t>
    </dgm:pt>
  </dgm:ptLst>
  <dgm:cxnLst>
    <dgm:cxn modelId="{B3405940-B05C-495C-AADA-44810CEFC327}" srcId="{7BBF8DC9-658E-4DF7-8F0B-D696759712B7}" destId="{BC4C8DCD-697C-4B44-AB23-BEEB1646C853}" srcOrd="3" destOrd="0" parTransId="{E66D64C0-E02C-4B6F-A668-ADDBFF23DDE5}" sibTransId="{61DF3B74-1B08-48B3-923A-F9331FB1F8EE}"/>
    <dgm:cxn modelId="{8FDA9088-9F70-481A-8161-42C0756FC005}" type="presOf" srcId="{DF0B405E-F849-4E4B-AD0D-45E8FDB5700E}" destId="{9DE39649-3319-4653-9A05-E52E372BEC32}" srcOrd="0" destOrd="0" presId="urn:microsoft.com/office/officeart/2008/layout/VerticalCurvedList"/>
    <dgm:cxn modelId="{B4556DA4-6180-40D7-8585-A52C82245479}" type="presOf" srcId="{BC4C8DCD-697C-4B44-AB23-BEEB1646C853}" destId="{3BBB0D12-1275-4A9B-B683-0B703BC11725}" srcOrd="0" destOrd="0" presId="urn:microsoft.com/office/officeart/2008/layout/VerticalCurvedList"/>
    <dgm:cxn modelId="{401474C7-0F5B-4D0D-8B79-21B8297EA2A4}" srcId="{7BBF8DC9-658E-4DF7-8F0B-D696759712B7}" destId="{DF0B405E-F849-4E4B-AD0D-45E8FDB5700E}" srcOrd="2" destOrd="0" parTransId="{E5531F98-3F92-4D19-A3D6-A732E52FDF75}" sibTransId="{14F466ED-741D-40E0-B0E0-1875B1C79BEF}"/>
    <dgm:cxn modelId="{3576F117-BB19-4080-87C9-E414CA1F5619}" type="presOf" srcId="{A371DC27-163E-4BFE-BA47-ED6AFE3458EA}" destId="{2F7BAF28-5372-479A-91DF-960CB3BBA8A3}" srcOrd="0" destOrd="0" presId="urn:microsoft.com/office/officeart/2008/layout/VerticalCurvedList"/>
    <dgm:cxn modelId="{A7FD5329-CF7A-4363-9258-1332E490D117}" srcId="{7BBF8DC9-658E-4DF7-8F0B-D696759712B7}" destId="{B4C88052-2ED1-401D-A42A-2315B8C62385}" srcOrd="1" destOrd="0" parTransId="{6A99CC04-B6D8-4619-A99B-CD5CDED24D81}" sibTransId="{5C1436B3-8DD8-4E3E-A56D-B36590D511C0}"/>
    <dgm:cxn modelId="{95CB29BC-5780-4E69-98B3-B7AED570D1B9}" srcId="{7BBF8DC9-658E-4DF7-8F0B-D696759712B7}" destId="{D008CAD8-D2E7-40A6-9F28-C652AFE54C9A}" srcOrd="0" destOrd="0" parTransId="{9AD5AD6A-8DA7-4E0D-B1AF-AF2627F9F9C2}" sibTransId="{A371DC27-163E-4BFE-BA47-ED6AFE3458EA}"/>
    <dgm:cxn modelId="{035BCC8D-A87A-467E-89C2-79E463596404}" type="presOf" srcId="{B4C88052-2ED1-401D-A42A-2315B8C62385}" destId="{CDDB2C6D-B2A3-4287-BD8A-1807B7418F39}" srcOrd="0" destOrd="0" presId="urn:microsoft.com/office/officeart/2008/layout/VerticalCurvedList"/>
    <dgm:cxn modelId="{A18112C4-442F-4DE1-8A5E-E6D5346546CB}" type="presOf" srcId="{D008CAD8-D2E7-40A6-9F28-C652AFE54C9A}" destId="{74479A90-7C76-4FF8-A7F7-C5AFA85AE303}" srcOrd="0" destOrd="0" presId="urn:microsoft.com/office/officeart/2008/layout/VerticalCurvedList"/>
    <dgm:cxn modelId="{5FFA2C3B-DCF3-4864-9DC5-BAE1DD8ABCC7}" type="presOf" srcId="{7BBF8DC9-658E-4DF7-8F0B-D696759712B7}" destId="{C1A8F1F6-E668-4E26-92E5-316FAB12E147}" srcOrd="0" destOrd="0" presId="urn:microsoft.com/office/officeart/2008/layout/VerticalCurvedList"/>
    <dgm:cxn modelId="{21D1F932-A4DF-4816-8F89-29882378E387}" type="presParOf" srcId="{C1A8F1F6-E668-4E26-92E5-316FAB12E147}" destId="{AE8A216B-85F2-43FB-9985-30B35607236C}" srcOrd="0" destOrd="0" presId="urn:microsoft.com/office/officeart/2008/layout/VerticalCurvedList"/>
    <dgm:cxn modelId="{0C9E35A6-2039-4092-9F8C-641ACBF9240B}" type="presParOf" srcId="{AE8A216B-85F2-43FB-9985-30B35607236C}" destId="{54F1E380-05EC-4268-BDF9-1BD4A7F478C2}" srcOrd="0" destOrd="0" presId="urn:microsoft.com/office/officeart/2008/layout/VerticalCurvedList"/>
    <dgm:cxn modelId="{488FEF65-0742-469C-A7EF-A32D8861D306}" type="presParOf" srcId="{54F1E380-05EC-4268-BDF9-1BD4A7F478C2}" destId="{A8CF8074-0691-480E-A4FB-BB6D0B420C60}" srcOrd="0" destOrd="0" presId="urn:microsoft.com/office/officeart/2008/layout/VerticalCurvedList"/>
    <dgm:cxn modelId="{E4E45409-823E-4B5D-9832-883D38E9EDA9}" type="presParOf" srcId="{54F1E380-05EC-4268-BDF9-1BD4A7F478C2}" destId="{2F7BAF28-5372-479A-91DF-960CB3BBA8A3}" srcOrd="1" destOrd="0" presId="urn:microsoft.com/office/officeart/2008/layout/VerticalCurvedList"/>
    <dgm:cxn modelId="{913A8651-3A66-4450-B47B-8D4A7570FD4A}" type="presParOf" srcId="{54F1E380-05EC-4268-BDF9-1BD4A7F478C2}" destId="{19E4946D-9FE7-47B3-A9AC-355960654E37}" srcOrd="2" destOrd="0" presId="urn:microsoft.com/office/officeart/2008/layout/VerticalCurvedList"/>
    <dgm:cxn modelId="{0B0CF7E5-D022-4A48-842D-EFFB8F2FF2E1}" type="presParOf" srcId="{54F1E380-05EC-4268-BDF9-1BD4A7F478C2}" destId="{617A7D7A-C1A1-4570-A35A-1E821A5DB184}" srcOrd="3" destOrd="0" presId="urn:microsoft.com/office/officeart/2008/layout/VerticalCurvedList"/>
    <dgm:cxn modelId="{A23E58E1-5B13-42E8-BCC0-2F988F9AD68D}" type="presParOf" srcId="{AE8A216B-85F2-43FB-9985-30B35607236C}" destId="{74479A90-7C76-4FF8-A7F7-C5AFA85AE303}" srcOrd="1" destOrd="0" presId="urn:microsoft.com/office/officeart/2008/layout/VerticalCurvedList"/>
    <dgm:cxn modelId="{DBD27D95-7C8E-493A-8402-7B6333319E4B}" type="presParOf" srcId="{AE8A216B-85F2-43FB-9985-30B35607236C}" destId="{E59BF97E-3799-4FFB-8616-0CB0E0972E93}" srcOrd="2" destOrd="0" presId="urn:microsoft.com/office/officeart/2008/layout/VerticalCurvedList"/>
    <dgm:cxn modelId="{6A0E6DFE-10BF-40BA-AFA5-703A2CD792E8}" type="presParOf" srcId="{E59BF97E-3799-4FFB-8616-0CB0E0972E93}" destId="{00534B63-12C3-45A2-AAFB-313D5C5AF8BC}" srcOrd="0" destOrd="0" presId="urn:microsoft.com/office/officeart/2008/layout/VerticalCurvedList"/>
    <dgm:cxn modelId="{C0066464-DD42-460E-A2B1-A08F1AC646E1}" type="presParOf" srcId="{AE8A216B-85F2-43FB-9985-30B35607236C}" destId="{CDDB2C6D-B2A3-4287-BD8A-1807B7418F39}" srcOrd="3" destOrd="0" presId="urn:microsoft.com/office/officeart/2008/layout/VerticalCurvedList"/>
    <dgm:cxn modelId="{EB456CD0-4A6E-4D6E-8B13-D879E1755E8E}" type="presParOf" srcId="{AE8A216B-85F2-43FB-9985-30B35607236C}" destId="{99F63D4B-31A8-4C2A-A57F-DF1BCD914BB8}" srcOrd="4" destOrd="0" presId="urn:microsoft.com/office/officeart/2008/layout/VerticalCurvedList"/>
    <dgm:cxn modelId="{1F901F88-2D0A-4F53-9C0A-34F2E5CBB5F8}" type="presParOf" srcId="{99F63D4B-31A8-4C2A-A57F-DF1BCD914BB8}" destId="{77826FC6-3CE9-4157-B09F-3215EE1E7E46}" srcOrd="0" destOrd="0" presId="urn:microsoft.com/office/officeart/2008/layout/VerticalCurvedList"/>
    <dgm:cxn modelId="{DEBD2037-F739-4E6C-B724-2FAA2952DE9A}" type="presParOf" srcId="{AE8A216B-85F2-43FB-9985-30B35607236C}" destId="{9DE39649-3319-4653-9A05-E52E372BEC32}" srcOrd="5" destOrd="0" presId="urn:microsoft.com/office/officeart/2008/layout/VerticalCurvedList"/>
    <dgm:cxn modelId="{B0621E9D-ED98-4D99-9A5B-5A2BF0D72291}" type="presParOf" srcId="{AE8A216B-85F2-43FB-9985-30B35607236C}" destId="{DCBA514E-B859-4610-ACFE-5D551CD22649}" srcOrd="6" destOrd="0" presId="urn:microsoft.com/office/officeart/2008/layout/VerticalCurvedList"/>
    <dgm:cxn modelId="{541C4947-71D5-4A04-9E7B-520A2AD0EDC5}" type="presParOf" srcId="{DCBA514E-B859-4610-ACFE-5D551CD22649}" destId="{9FE50E92-5D2E-4803-A629-6C2537906A66}" srcOrd="0" destOrd="0" presId="urn:microsoft.com/office/officeart/2008/layout/VerticalCurvedList"/>
    <dgm:cxn modelId="{DCAEFB9B-8488-47B9-BFBA-A3D683C6E678}" type="presParOf" srcId="{AE8A216B-85F2-43FB-9985-30B35607236C}" destId="{3BBB0D12-1275-4A9B-B683-0B703BC11725}" srcOrd="7" destOrd="0" presId="urn:microsoft.com/office/officeart/2008/layout/VerticalCurvedList"/>
    <dgm:cxn modelId="{858FBF42-DDFA-4621-8808-BDEA08430035}" type="presParOf" srcId="{AE8A216B-85F2-43FB-9985-30B35607236C}" destId="{52422517-8A34-415F-9604-F32830D364DA}" srcOrd="8" destOrd="0" presId="urn:microsoft.com/office/officeart/2008/layout/VerticalCurvedList"/>
    <dgm:cxn modelId="{D5818D46-3DB5-42CE-BF9C-29B0C11A1284}" type="presParOf" srcId="{52422517-8A34-415F-9604-F32830D364DA}" destId="{E3A702BE-2024-4BB1-99C8-9AF6D850DBF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BF8DC9-658E-4DF7-8F0B-D696759712B7}" type="doc">
      <dgm:prSet loTypeId="urn:microsoft.com/office/officeart/2008/layout/VerticalCurvedList" loCatId="list" qsTypeId="urn:microsoft.com/office/officeart/2005/8/quickstyle/simple2" qsCatId="simple" csTypeId="urn:microsoft.com/office/officeart/2005/8/colors/accent3_2" csCatId="accent3" phldr="1"/>
      <dgm:spPr/>
      <dgm:t>
        <a:bodyPr/>
        <a:lstStyle/>
        <a:p>
          <a:endParaRPr lang="tr-TR"/>
        </a:p>
      </dgm:t>
    </dgm:pt>
    <dgm:pt modelId="{D008CAD8-D2E7-40A6-9F28-C652AFE54C9A}">
      <dgm:prSet phldrT="[Metin]"/>
      <dgm:spPr/>
      <dgm:t>
        <a:bodyPr/>
        <a:lstStyle/>
        <a:p>
          <a:pPr algn="just"/>
          <a:r>
            <a:rPr lang="tr-TR" dirty="0" smtClean="0"/>
            <a:t>Kütlelerin belirlenmesinde, ilk aşamalar için, derinliğe göre bölümleme yapılmamalıdır.</a:t>
          </a:r>
          <a:endParaRPr lang="tr-TR"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dgm:spPr/>
      <dgm:t>
        <a:bodyPr/>
        <a:lstStyle/>
        <a:p>
          <a:pPr algn="just"/>
          <a:r>
            <a:rPr lang="tr-TR" dirty="0" err="1" smtClean="0"/>
            <a:t>Karakterizasyonda</a:t>
          </a:r>
          <a:r>
            <a:rPr lang="tr-TR" dirty="0" smtClean="0"/>
            <a:t>, YÜS ilişkisi ve etkileşimin boyutu tespit edilmelidir.</a:t>
          </a:r>
          <a:endParaRPr lang="tr-TR"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dgm:spPr/>
      <dgm:t>
        <a:bodyPr/>
        <a:lstStyle/>
        <a:p>
          <a:pPr algn="just"/>
          <a:r>
            <a:rPr lang="tr-TR" dirty="0" smtClean="0"/>
            <a:t>Kirlilik modellemesi için akış yönü ve hızı </a:t>
          </a:r>
          <a:r>
            <a:rPr lang="tr-TR" dirty="0" err="1" smtClean="0"/>
            <a:t>karakterizasyonla</a:t>
          </a:r>
          <a:r>
            <a:rPr lang="tr-TR" dirty="0" smtClean="0"/>
            <a:t> belirlenmelidir.</a:t>
          </a:r>
          <a:endParaRPr lang="tr-TR"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BC4C8DCD-697C-4B44-AB23-BEEB1646C853}">
      <dgm:prSet/>
      <dgm:spPr/>
      <dgm:t>
        <a:bodyPr/>
        <a:lstStyle/>
        <a:p>
          <a:r>
            <a:rPr lang="tr-TR" dirty="0" smtClean="0"/>
            <a:t>YAS kütlelerinin kirleticilere olan hassaslık derecesi saptanmalıdır. </a:t>
          </a:r>
          <a:endParaRPr lang="tr-TR" dirty="0"/>
        </a:p>
      </dgm:t>
    </dgm:pt>
    <dgm:pt modelId="{E66D64C0-E02C-4B6F-A668-ADDBFF23DDE5}" type="parTrans" cxnId="{B3405940-B05C-495C-AADA-44810CEFC327}">
      <dgm:prSet/>
      <dgm:spPr/>
      <dgm:t>
        <a:bodyPr/>
        <a:lstStyle/>
        <a:p>
          <a:endParaRPr lang="tr-TR"/>
        </a:p>
      </dgm:t>
    </dgm:pt>
    <dgm:pt modelId="{61DF3B74-1B08-48B3-923A-F9331FB1F8EE}" type="sibTrans" cxnId="{B3405940-B05C-495C-AADA-44810CEFC327}">
      <dgm:prSet/>
      <dgm:spPr/>
      <dgm:t>
        <a:bodyPr/>
        <a:lstStyle/>
        <a:p>
          <a:endParaRPr lang="tr-TR"/>
        </a:p>
      </dgm:t>
    </dgm:pt>
    <dgm:pt modelId="{1E1A72F1-5494-437D-ADC0-C11A5BFFF66F}" type="pres">
      <dgm:prSet presAssocID="{7BBF8DC9-658E-4DF7-8F0B-D696759712B7}" presName="Name0" presStyleCnt="0">
        <dgm:presLayoutVars>
          <dgm:chMax val="7"/>
          <dgm:chPref val="7"/>
          <dgm:dir/>
        </dgm:presLayoutVars>
      </dgm:prSet>
      <dgm:spPr/>
      <dgm:t>
        <a:bodyPr/>
        <a:lstStyle/>
        <a:p>
          <a:endParaRPr lang="tr-TR"/>
        </a:p>
      </dgm:t>
    </dgm:pt>
    <dgm:pt modelId="{83F34B23-C45B-4D46-8968-86107F184910}" type="pres">
      <dgm:prSet presAssocID="{7BBF8DC9-658E-4DF7-8F0B-D696759712B7}" presName="Name1" presStyleCnt="0"/>
      <dgm:spPr/>
    </dgm:pt>
    <dgm:pt modelId="{DB9A8DCB-1CE1-49B7-BD31-DC73DB24E123}" type="pres">
      <dgm:prSet presAssocID="{7BBF8DC9-658E-4DF7-8F0B-D696759712B7}" presName="cycle" presStyleCnt="0"/>
      <dgm:spPr/>
    </dgm:pt>
    <dgm:pt modelId="{C31DE165-2F1A-47D5-AEF2-2D14FE35FF85}" type="pres">
      <dgm:prSet presAssocID="{7BBF8DC9-658E-4DF7-8F0B-D696759712B7}" presName="srcNode" presStyleLbl="node1" presStyleIdx="0" presStyleCnt="4"/>
      <dgm:spPr/>
    </dgm:pt>
    <dgm:pt modelId="{AC320CBF-B0DB-4401-A54B-FB00FAD454C4}" type="pres">
      <dgm:prSet presAssocID="{7BBF8DC9-658E-4DF7-8F0B-D696759712B7}" presName="conn" presStyleLbl="parChTrans1D2" presStyleIdx="0" presStyleCnt="1"/>
      <dgm:spPr/>
      <dgm:t>
        <a:bodyPr/>
        <a:lstStyle/>
        <a:p>
          <a:endParaRPr lang="tr-TR"/>
        </a:p>
      </dgm:t>
    </dgm:pt>
    <dgm:pt modelId="{18B23DD4-957F-497E-B319-B070E362780F}" type="pres">
      <dgm:prSet presAssocID="{7BBF8DC9-658E-4DF7-8F0B-D696759712B7}" presName="extraNode" presStyleLbl="node1" presStyleIdx="0" presStyleCnt="4"/>
      <dgm:spPr/>
    </dgm:pt>
    <dgm:pt modelId="{4F186720-DCCA-4E56-A57B-489B64D19020}" type="pres">
      <dgm:prSet presAssocID="{7BBF8DC9-658E-4DF7-8F0B-D696759712B7}" presName="dstNode" presStyleLbl="node1" presStyleIdx="0" presStyleCnt="4"/>
      <dgm:spPr/>
    </dgm:pt>
    <dgm:pt modelId="{9E8D7AB6-D8E9-4E5D-8D5F-573A284CC044}" type="pres">
      <dgm:prSet presAssocID="{D008CAD8-D2E7-40A6-9F28-C652AFE54C9A}" presName="text_1" presStyleLbl="node1" presStyleIdx="0" presStyleCnt="4">
        <dgm:presLayoutVars>
          <dgm:bulletEnabled val="1"/>
        </dgm:presLayoutVars>
      </dgm:prSet>
      <dgm:spPr/>
      <dgm:t>
        <a:bodyPr/>
        <a:lstStyle/>
        <a:p>
          <a:endParaRPr lang="tr-TR"/>
        </a:p>
      </dgm:t>
    </dgm:pt>
    <dgm:pt modelId="{07ADDAA1-AF1D-4937-A9C5-C83B639BE6EC}" type="pres">
      <dgm:prSet presAssocID="{D008CAD8-D2E7-40A6-9F28-C652AFE54C9A}" presName="accent_1" presStyleCnt="0"/>
      <dgm:spPr/>
    </dgm:pt>
    <dgm:pt modelId="{FE645526-07BB-4666-A586-B754A14D4ABD}" type="pres">
      <dgm:prSet presAssocID="{D008CAD8-D2E7-40A6-9F28-C652AFE54C9A}" presName="accentRepeatNode" presStyleLbl="solidFgAcc1" presStyleIdx="0" presStyleCnt="4"/>
      <dgm:spPr/>
    </dgm:pt>
    <dgm:pt modelId="{AD18A753-F892-4D9E-9F89-B3646F881248}" type="pres">
      <dgm:prSet presAssocID="{B4C88052-2ED1-401D-A42A-2315B8C62385}" presName="text_2" presStyleLbl="node1" presStyleIdx="1" presStyleCnt="4">
        <dgm:presLayoutVars>
          <dgm:bulletEnabled val="1"/>
        </dgm:presLayoutVars>
      </dgm:prSet>
      <dgm:spPr/>
      <dgm:t>
        <a:bodyPr/>
        <a:lstStyle/>
        <a:p>
          <a:endParaRPr lang="tr-TR"/>
        </a:p>
      </dgm:t>
    </dgm:pt>
    <dgm:pt modelId="{35A079BA-44FD-4211-AD39-0AD13503434B}" type="pres">
      <dgm:prSet presAssocID="{B4C88052-2ED1-401D-A42A-2315B8C62385}" presName="accent_2" presStyleCnt="0"/>
      <dgm:spPr/>
    </dgm:pt>
    <dgm:pt modelId="{DE5276F1-2E3C-4DB1-A59A-C57C08CA45EA}" type="pres">
      <dgm:prSet presAssocID="{B4C88052-2ED1-401D-A42A-2315B8C62385}" presName="accentRepeatNode" presStyleLbl="solidFgAcc1" presStyleIdx="1" presStyleCnt="4"/>
      <dgm:spPr/>
    </dgm:pt>
    <dgm:pt modelId="{15593F8C-0B8D-4518-BE86-ADDC54BA49BA}" type="pres">
      <dgm:prSet presAssocID="{DF0B405E-F849-4E4B-AD0D-45E8FDB5700E}" presName="text_3" presStyleLbl="node1" presStyleIdx="2" presStyleCnt="4">
        <dgm:presLayoutVars>
          <dgm:bulletEnabled val="1"/>
        </dgm:presLayoutVars>
      </dgm:prSet>
      <dgm:spPr/>
      <dgm:t>
        <a:bodyPr/>
        <a:lstStyle/>
        <a:p>
          <a:endParaRPr lang="tr-TR"/>
        </a:p>
      </dgm:t>
    </dgm:pt>
    <dgm:pt modelId="{3DA974A3-07F2-498E-A77E-13E148D9660E}" type="pres">
      <dgm:prSet presAssocID="{DF0B405E-F849-4E4B-AD0D-45E8FDB5700E}" presName="accent_3" presStyleCnt="0"/>
      <dgm:spPr/>
    </dgm:pt>
    <dgm:pt modelId="{97C214EC-8327-4898-A693-E29212F82E99}" type="pres">
      <dgm:prSet presAssocID="{DF0B405E-F849-4E4B-AD0D-45E8FDB5700E}" presName="accentRepeatNode" presStyleLbl="solidFgAcc1" presStyleIdx="2" presStyleCnt="4"/>
      <dgm:spPr/>
    </dgm:pt>
    <dgm:pt modelId="{90F6EF94-0A25-4228-A717-39664A83E279}" type="pres">
      <dgm:prSet presAssocID="{BC4C8DCD-697C-4B44-AB23-BEEB1646C853}" presName="text_4" presStyleLbl="node1" presStyleIdx="3" presStyleCnt="4">
        <dgm:presLayoutVars>
          <dgm:bulletEnabled val="1"/>
        </dgm:presLayoutVars>
      </dgm:prSet>
      <dgm:spPr/>
      <dgm:t>
        <a:bodyPr/>
        <a:lstStyle/>
        <a:p>
          <a:endParaRPr lang="tr-TR"/>
        </a:p>
      </dgm:t>
    </dgm:pt>
    <dgm:pt modelId="{8BDF5BFC-875A-42E8-A0CE-C4232E24C9FB}" type="pres">
      <dgm:prSet presAssocID="{BC4C8DCD-697C-4B44-AB23-BEEB1646C853}" presName="accent_4" presStyleCnt="0"/>
      <dgm:spPr/>
    </dgm:pt>
    <dgm:pt modelId="{8F0F6940-FA6A-4270-B2CB-AA04626E3DEF}" type="pres">
      <dgm:prSet presAssocID="{BC4C8DCD-697C-4B44-AB23-BEEB1646C853}" presName="accentRepeatNode" presStyleLbl="solidFgAcc1" presStyleIdx="3" presStyleCnt="4"/>
      <dgm:spPr/>
    </dgm:pt>
  </dgm:ptLst>
  <dgm:cxnLst>
    <dgm:cxn modelId="{1054BF83-208E-4BF5-8062-0F75997744AB}" type="presOf" srcId="{BC4C8DCD-697C-4B44-AB23-BEEB1646C853}" destId="{90F6EF94-0A25-4228-A717-39664A83E279}" srcOrd="0" destOrd="0" presId="urn:microsoft.com/office/officeart/2008/layout/VerticalCurvedList"/>
    <dgm:cxn modelId="{B3405940-B05C-495C-AADA-44810CEFC327}" srcId="{7BBF8DC9-658E-4DF7-8F0B-D696759712B7}" destId="{BC4C8DCD-697C-4B44-AB23-BEEB1646C853}" srcOrd="3" destOrd="0" parTransId="{E66D64C0-E02C-4B6F-A668-ADDBFF23DDE5}" sibTransId="{61DF3B74-1B08-48B3-923A-F9331FB1F8EE}"/>
    <dgm:cxn modelId="{401474C7-0F5B-4D0D-8B79-21B8297EA2A4}" srcId="{7BBF8DC9-658E-4DF7-8F0B-D696759712B7}" destId="{DF0B405E-F849-4E4B-AD0D-45E8FDB5700E}" srcOrd="2" destOrd="0" parTransId="{E5531F98-3F92-4D19-A3D6-A732E52FDF75}" sibTransId="{14F466ED-741D-40E0-B0E0-1875B1C79BEF}"/>
    <dgm:cxn modelId="{A7FD5329-CF7A-4363-9258-1332E490D117}" srcId="{7BBF8DC9-658E-4DF7-8F0B-D696759712B7}" destId="{B4C88052-2ED1-401D-A42A-2315B8C62385}" srcOrd="1" destOrd="0" parTransId="{6A99CC04-B6D8-4619-A99B-CD5CDED24D81}" sibTransId="{5C1436B3-8DD8-4E3E-A56D-B36590D511C0}"/>
    <dgm:cxn modelId="{95CB29BC-5780-4E69-98B3-B7AED570D1B9}" srcId="{7BBF8DC9-658E-4DF7-8F0B-D696759712B7}" destId="{D008CAD8-D2E7-40A6-9F28-C652AFE54C9A}" srcOrd="0" destOrd="0" parTransId="{9AD5AD6A-8DA7-4E0D-B1AF-AF2627F9F9C2}" sibTransId="{A371DC27-163E-4BFE-BA47-ED6AFE3458EA}"/>
    <dgm:cxn modelId="{E8AE9542-D3E1-4116-92A5-7C47344F82D4}" type="presOf" srcId="{B4C88052-2ED1-401D-A42A-2315B8C62385}" destId="{AD18A753-F892-4D9E-9F89-B3646F881248}" srcOrd="0" destOrd="0" presId="urn:microsoft.com/office/officeart/2008/layout/VerticalCurvedList"/>
    <dgm:cxn modelId="{8410A9C4-6322-427E-8D0D-83C3E88BD115}" type="presOf" srcId="{DF0B405E-F849-4E4B-AD0D-45E8FDB5700E}" destId="{15593F8C-0B8D-4518-BE86-ADDC54BA49BA}" srcOrd="0" destOrd="0" presId="urn:microsoft.com/office/officeart/2008/layout/VerticalCurvedList"/>
    <dgm:cxn modelId="{6CEE6D75-3622-4F05-B2B0-A0C85363F34D}" type="presOf" srcId="{7BBF8DC9-658E-4DF7-8F0B-D696759712B7}" destId="{1E1A72F1-5494-437D-ADC0-C11A5BFFF66F}" srcOrd="0" destOrd="0" presId="urn:microsoft.com/office/officeart/2008/layout/VerticalCurvedList"/>
    <dgm:cxn modelId="{631C5FD6-4776-452E-BC88-B7D50F8A818A}" type="presOf" srcId="{A371DC27-163E-4BFE-BA47-ED6AFE3458EA}" destId="{AC320CBF-B0DB-4401-A54B-FB00FAD454C4}" srcOrd="0" destOrd="0" presId="urn:microsoft.com/office/officeart/2008/layout/VerticalCurvedList"/>
    <dgm:cxn modelId="{2644780B-480D-492D-BEDF-E7FF278AC813}" type="presOf" srcId="{D008CAD8-D2E7-40A6-9F28-C652AFE54C9A}" destId="{9E8D7AB6-D8E9-4E5D-8D5F-573A284CC044}" srcOrd="0" destOrd="0" presId="urn:microsoft.com/office/officeart/2008/layout/VerticalCurvedList"/>
    <dgm:cxn modelId="{3510A206-D932-49A4-B8F4-F13614508655}" type="presParOf" srcId="{1E1A72F1-5494-437D-ADC0-C11A5BFFF66F}" destId="{83F34B23-C45B-4D46-8968-86107F184910}" srcOrd="0" destOrd="0" presId="urn:microsoft.com/office/officeart/2008/layout/VerticalCurvedList"/>
    <dgm:cxn modelId="{8B24C568-05C1-40F4-B87F-8C81516E5876}" type="presParOf" srcId="{83F34B23-C45B-4D46-8968-86107F184910}" destId="{DB9A8DCB-1CE1-49B7-BD31-DC73DB24E123}" srcOrd="0" destOrd="0" presId="urn:microsoft.com/office/officeart/2008/layout/VerticalCurvedList"/>
    <dgm:cxn modelId="{FE12000D-69DA-4AEC-A677-A64F7C53D5D9}" type="presParOf" srcId="{DB9A8DCB-1CE1-49B7-BD31-DC73DB24E123}" destId="{C31DE165-2F1A-47D5-AEF2-2D14FE35FF85}" srcOrd="0" destOrd="0" presId="urn:microsoft.com/office/officeart/2008/layout/VerticalCurvedList"/>
    <dgm:cxn modelId="{68A932E3-70FF-494A-90F5-FDE9212F4A30}" type="presParOf" srcId="{DB9A8DCB-1CE1-49B7-BD31-DC73DB24E123}" destId="{AC320CBF-B0DB-4401-A54B-FB00FAD454C4}" srcOrd="1" destOrd="0" presId="urn:microsoft.com/office/officeart/2008/layout/VerticalCurvedList"/>
    <dgm:cxn modelId="{252A6928-7FD8-4817-873B-606F358ACE81}" type="presParOf" srcId="{DB9A8DCB-1CE1-49B7-BD31-DC73DB24E123}" destId="{18B23DD4-957F-497E-B319-B070E362780F}" srcOrd="2" destOrd="0" presId="urn:microsoft.com/office/officeart/2008/layout/VerticalCurvedList"/>
    <dgm:cxn modelId="{99909718-3A53-4402-8A55-C329ABEF151A}" type="presParOf" srcId="{DB9A8DCB-1CE1-49B7-BD31-DC73DB24E123}" destId="{4F186720-DCCA-4E56-A57B-489B64D19020}" srcOrd="3" destOrd="0" presId="urn:microsoft.com/office/officeart/2008/layout/VerticalCurvedList"/>
    <dgm:cxn modelId="{11A63E65-5806-43A3-86EF-BBF19EF60A7C}" type="presParOf" srcId="{83F34B23-C45B-4D46-8968-86107F184910}" destId="{9E8D7AB6-D8E9-4E5D-8D5F-573A284CC044}" srcOrd="1" destOrd="0" presId="urn:microsoft.com/office/officeart/2008/layout/VerticalCurvedList"/>
    <dgm:cxn modelId="{938770B4-0EEA-4EEC-A481-2D10D4C96357}" type="presParOf" srcId="{83F34B23-C45B-4D46-8968-86107F184910}" destId="{07ADDAA1-AF1D-4937-A9C5-C83B639BE6EC}" srcOrd="2" destOrd="0" presId="urn:microsoft.com/office/officeart/2008/layout/VerticalCurvedList"/>
    <dgm:cxn modelId="{8F00F3B4-62A9-4782-8262-FAEFFCF662AF}" type="presParOf" srcId="{07ADDAA1-AF1D-4937-A9C5-C83B639BE6EC}" destId="{FE645526-07BB-4666-A586-B754A14D4ABD}" srcOrd="0" destOrd="0" presId="urn:microsoft.com/office/officeart/2008/layout/VerticalCurvedList"/>
    <dgm:cxn modelId="{30862537-F60C-4160-B96F-D4B966F99BBC}" type="presParOf" srcId="{83F34B23-C45B-4D46-8968-86107F184910}" destId="{AD18A753-F892-4D9E-9F89-B3646F881248}" srcOrd="3" destOrd="0" presId="urn:microsoft.com/office/officeart/2008/layout/VerticalCurvedList"/>
    <dgm:cxn modelId="{4BBC4882-8612-4717-B5A8-906F741DE0F9}" type="presParOf" srcId="{83F34B23-C45B-4D46-8968-86107F184910}" destId="{35A079BA-44FD-4211-AD39-0AD13503434B}" srcOrd="4" destOrd="0" presId="urn:microsoft.com/office/officeart/2008/layout/VerticalCurvedList"/>
    <dgm:cxn modelId="{F46A717F-779A-4238-B74A-B0B5A304762C}" type="presParOf" srcId="{35A079BA-44FD-4211-AD39-0AD13503434B}" destId="{DE5276F1-2E3C-4DB1-A59A-C57C08CA45EA}" srcOrd="0" destOrd="0" presId="urn:microsoft.com/office/officeart/2008/layout/VerticalCurvedList"/>
    <dgm:cxn modelId="{D91627FF-045D-4F92-A48A-E8885ED69C4A}" type="presParOf" srcId="{83F34B23-C45B-4D46-8968-86107F184910}" destId="{15593F8C-0B8D-4518-BE86-ADDC54BA49BA}" srcOrd="5" destOrd="0" presId="urn:microsoft.com/office/officeart/2008/layout/VerticalCurvedList"/>
    <dgm:cxn modelId="{42E7AD36-0B20-41CB-BC87-DEA80DABAF19}" type="presParOf" srcId="{83F34B23-C45B-4D46-8968-86107F184910}" destId="{3DA974A3-07F2-498E-A77E-13E148D9660E}" srcOrd="6" destOrd="0" presId="urn:microsoft.com/office/officeart/2008/layout/VerticalCurvedList"/>
    <dgm:cxn modelId="{BFD6DDAF-3E8B-4976-AF7F-6682407D9D64}" type="presParOf" srcId="{3DA974A3-07F2-498E-A77E-13E148D9660E}" destId="{97C214EC-8327-4898-A693-E29212F82E99}" srcOrd="0" destOrd="0" presId="urn:microsoft.com/office/officeart/2008/layout/VerticalCurvedList"/>
    <dgm:cxn modelId="{7FCE948A-529E-4D6D-A40A-4CBA759A29AB}" type="presParOf" srcId="{83F34B23-C45B-4D46-8968-86107F184910}" destId="{90F6EF94-0A25-4228-A717-39664A83E279}" srcOrd="7" destOrd="0" presId="urn:microsoft.com/office/officeart/2008/layout/VerticalCurvedList"/>
    <dgm:cxn modelId="{128567DB-472C-49FA-A8A9-B00017038FC4}" type="presParOf" srcId="{83F34B23-C45B-4D46-8968-86107F184910}" destId="{8BDF5BFC-875A-42E8-A0CE-C4232E24C9FB}" srcOrd="8" destOrd="0" presId="urn:microsoft.com/office/officeart/2008/layout/VerticalCurvedList"/>
    <dgm:cxn modelId="{A4E235F9-55DB-4370-BC49-5472DC393824}" type="presParOf" srcId="{8BDF5BFC-875A-42E8-A0CE-C4232E24C9FB}" destId="{8F0F6940-FA6A-4270-B2CB-AA04626E3DE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BBF8DC9-658E-4DF7-8F0B-D696759712B7}" type="doc">
      <dgm:prSet loTypeId="urn:microsoft.com/office/officeart/2008/layout/VerticalCurvedList" loCatId="list" qsTypeId="urn:microsoft.com/office/officeart/2005/8/quickstyle/simple2" qsCatId="simple" csTypeId="urn:microsoft.com/office/officeart/2005/8/colors/accent4_2" csCatId="accent4" phldr="1"/>
      <dgm:spPr/>
      <dgm:t>
        <a:bodyPr/>
        <a:lstStyle/>
        <a:p>
          <a:endParaRPr lang="tr-TR"/>
        </a:p>
      </dgm:t>
    </dgm:pt>
    <dgm:pt modelId="{D008CAD8-D2E7-40A6-9F28-C652AFE54C9A}">
      <dgm:prSet phldrT="[Metin]"/>
      <dgm:spPr/>
      <dgm:t>
        <a:bodyPr/>
        <a:lstStyle/>
        <a:p>
          <a:pPr algn="just"/>
          <a:r>
            <a:rPr lang="tr-TR" dirty="0" smtClean="0"/>
            <a:t>Baskı analizinde </a:t>
          </a:r>
          <a:r>
            <a:rPr lang="tr-TR" dirty="0" err="1" smtClean="0"/>
            <a:t>YÜS’le</a:t>
          </a:r>
          <a:r>
            <a:rPr lang="tr-TR" dirty="0" smtClean="0"/>
            <a:t> ilişkili çalışmalardan faydalanılmalıdır.</a:t>
          </a:r>
          <a:endParaRPr lang="tr-TR" dirty="0"/>
        </a:p>
      </dgm:t>
    </dgm:pt>
    <dgm:pt modelId="{9AD5AD6A-8DA7-4E0D-B1AF-AF2627F9F9C2}" type="parTrans" cxnId="{95CB29BC-5780-4E69-98B3-B7AED570D1B9}">
      <dgm:prSet/>
      <dgm:spPr/>
      <dgm:t>
        <a:bodyPr/>
        <a:lstStyle/>
        <a:p>
          <a:endParaRPr lang="tr-TR"/>
        </a:p>
      </dgm:t>
    </dgm:pt>
    <dgm:pt modelId="{A371DC27-163E-4BFE-BA47-ED6AFE3458EA}" type="sibTrans" cxnId="{95CB29BC-5780-4E69-98B3-B7AED570D1B9}">
      <dgm:prSet/>
      <dgm:spPr/>
      <dgm:t>
        <a:bodyPr/>
        <a:lstStyle/>
        <a:p>
          <a:endParaRPr lang="tr-TR"/>
        </a:p>
      </dgm:t>
    </dgm:pt>
    <dgm:pt modelId="{B4C88052-2ED1-401D-A42A-2315B8C62385}">
      <dgm:prSet phldrT="[Metin]"/>
      <dgm:spPr/>
      <dgm:t>
        <a:bodyPr/>
        <a:lstStyle/>
        <a:p>
          <a:pPr algn="just"/>
          <a:r>
            <a:rPr lang="tr-TR" dirty="0" smtClean="0"/>
            <a:t>Baskı analizi için veri azsa, izleme kapsamını geniş tutup, eleme yapılmalıdır.</a:t>
          </a:r>
          <a:endParaRPr lang="tr-TR" dirty="0"/>
        </a:p>
      </dgm:t>
    </dgm:pt>
    <dgm:pt modelId="{6A99CC04-B6D8-4619-A99B-CD5CDED24D81}" type="parTrans" cxnId="{A7FD5329-CF7A-4363-9258-1332E490D117}">
      <dgm:prSet/>
      <dgm:spPr/>
      <dgm:t>
        <a:bodyPr/>
        <a:lstStyle/>
        <a:p>
          <a:endParaRPr lang="tr-TR"/>
        </a:p>
      </dgm:t>
    </dgm:pt>
    <dgm:pt modelId="{5C1436B3-8DD8-4E3E-A56D-B36590D511C0}" type="sibTrans" cxnId="{A7FD5329-CF7A-4363-9258-1332E490D117}">
      <dgm:prSet/>
      <dgm:spPr/>
      <dgm:t>
        <a:bodyPr/>
        <a:lstStyle/>
        <a:p>
          <a:endParaRPr lang="tr-TR"/>
        </a:p>
      </dgm:t>
    </dgm:pt>
    <dgm:pt modelId="{DF0B405E-F849-4E4B-AD0D-45E8FDB5700E}">
      <dgm:prSet phldrT="[Metin]"/>
      <dgm:spPr/>
      <dgm:t>
        <a:bodyPr/>
        <a:lstStyle/>
        <a:p>
          <a:pPr algn="just"/>
          <a:r>
            <a:rPr lang="tr-TR" dirty="0" smtClean="0"/>
            <a:t>Eşik değer çalışmalarının ilk aşamasında parametre sayısının sınırlı tutulmasında fayda bulunmaktadır.</a:t>
          </a:r>
          <a:endParaRPr lang="tr-TR" dirty="0"/>
        </a:p>
      </dgm:t>
    </dgm:pt>
    <dgm:pt modelId="{E5531F98-3F92-4D19-A3D6-A732E52FDF75}" type="parTrans" cxnId="{401474C7-0F5B-4D0D-8B79-21B8297EA2A4}">
      <dgm:prSet/>
      <dgm:spPr/>
      <dgm:t>
        <a:bodyPr/>
        <a:lstStyle/>
        <a:p>
          <a:endParaRPr lang="tr-TR"/>
        </a:p>
      </dgm:t>
    </dgm:pt>
    <dgm:pt modelId="{14F466ED-741D-40E0-B0E0-1875B1C79BEF}" type="sibTrans" cxnId="{401474C7-0F5B-4D0D-8B79-21B8297EA2A4}">
      <dgm:prSet/>
      <dgm:spPr/>
      <dgm:t>
        <a:bodyPr/>
        <a:lstStyle/>
        <a:p>
          <a:endParaRPr lang="tr-TR"/>
        </a:p>
      </dgm:t>
    </dgm:pt>
    <dgm:pt modelId="{BC4C8DCD-697C-4B44-AB23-BEEB1646C853}">
      <dgm:prSet/>
      <dgm:spPr/>
      <dgm:t>
        <a:bodyPr/>
        <a:lstStyle/>
        <a:p>
          <a:r>
            <a:rPr lang="tr-TR" dirty="0" err="1" smtClean="0"/>
            <a:t>Atenüasyon</a:t>
          </a:r>
          <a:r>
            <a:rPr lang="tr-TR" dirty="0" smtClean="0"/>
            <a:t> ve seyrelme faktörü ilk aşama için hesaba katılmamalıdır.</a:t>
          </a:r>
          <a:endParaRPr lang="tr-TR" dirty="0"/>
        </a:p>
      </dgm:t>
    </dgm:pt>
    <dgm:pt modelId="{E66D64C0-E02C-4B6F-A668-ADDBFF23DDE5}" type="parTrans" cxnId="{B3405940-B05C-495C-AADA-44810CEFC327}">
      <dgm:prSet/>
      <dgm:spPr/>
      <dgm:t>
        <a:bodyPr/>
        <a:lstStyle/>
        <a:p>
          <a:endParaRPr lang="tr-TR"/>
        </a:p>
      </dgm:t>
    </dgm:pt>
    <dgm:pt modelId="{61DF3B74-1B08-48B3-923A-F9331FB1F8EE}" type="sibTrans" cxnId="{B3405940-B05C-495C-AADA-44810CEFC327}">
      <dgm:prSet/>
      <dgm:spPr/>
      <dgm:t>
        <a:bodyPr/>
        <a:lstStyle/>
        <a:p>
          <a:endParaRPr lang="tr-TR"/>
        </a:p>
      </dgm:t>
    </dgm:pt>
    <dgm:pt modelId="{6EF414E8-800F-4369-B3F7-EE48156A15B6}" type="pres">
      <dgm:prSet presAssocID="{7BBF8DC9-658E-4DF7-8F0B-D696759712B7}" presName="Name0" presStyleCnt="0">
        <dgm:presLayoutVars>
          <dgm:chMax val="7"/>
          <dgm:chPref val="7"/>
          <dgm:dir/>
        </dgm:presLayoutVars>
      </dgm:prSet>
      <dgm:spPr/>
      <dgm:t>
        <a:bodyPr/>
        <a:lstStyle/>
        <a:p>
          <a:endParaRPr lang="tr-TR"/>
        </a:p>
      </dgm:t>
    </dgm:pt>
    <dgm:pt modelId="{92EF2930-C9C0-4057-A1ED-17A03EFD960D}" type="pres">
      <dgm:prSet presAssocID="{7BBF8DC9-658E-4DF7-8F0B-D696759712B7}" presName="Name1" presStyleCnt="0"/>
      <dgm:spPr/>
    </dgm:pt>
    <dgm:pt modelId="{26398E14-8AFB-424A-BC91-4269E37C40D2}" type="pres">
      <dgm:prSet presAssocID="{7BBF8DC9-658E-4DF7-8F0B-D696759712B7}" presName="cycle" presStyleCnt="0"/>
      <dgm:spPr/>
    </dgm:pt>
    <dgm:pt modelId="{1572B852-87B6-47B0-8CAC-FC0AFB799AF5}" type="pres">
      <dgm:prSet presAssocID="{7BBF8DC9-658E-4DF7-8F0B-D696759712B7}" presName="srcNode" presStyleLbl="node1" presStyleIdx="0" presStyleCnt="4"/>
      <dgm:spPr/>
    </dgm:pt>
    <dgm:pt modelId="{ED1A4121-6A94-476F-8FE1-ED36FB90B744}" type="pres">
      <dgm:prSet presAssocID="{7BBF8DC9-658E-4DF7-8F0B-D696759712B7}" presName="conn" presStyleLbl="parChTrans1D2" presStyleIdx="0" presStyleCnt="1"/>
      <dgm:spPr/>
      <dgm:t>
        <a:bodyPr/>
        <a:lstStyle/>
        <a:p>
          <a:endParaRPr lang="tr-TR"/>
        </a:p>
      </dgm:t>
    </dgm:pt>
    <dgm:pt modelId="{549CBF76-CD70-4DBA-B5A3-08FB5615D3BF}" type="pres">
      <dgm:prSet presAssocID="{7BBF8DC9-658E-4DF7-8F0B-D696759712B7}" presName="extraNode" presStyleLbl="node1" presStyleIdx="0" presStyleCnt="4"/>
      <dgm:spPr/>
    </dgm:pt>
    <dgm:pt modelId="{A99A78F5-4E4F-4063-8E95-0032F18FB5EC}" type="pres">
      <dgm:prSet presAssocID="{7BBF8DC9-658E-4DF7-8F0B-D696759712B7}" presName="dstNode" presStyleLbl="node1" presStyleIdx="0" presStyleCnt="4"/>
      <dgm:spPr/>
    </dgm:pt>
    <dgm:pt modelId="{8E8E1D84-ED83-4F2D-9F54-66C3422D1B86}" type="pres">
      <dgm:prSet presAssocID="{D008CAD8-D2E7-40A6-9F28-C652AFE54C9A}" presName="text_1" presStyleLbl="node1" presStyleIdx="0" presStyleCnt="4">
        <dgm:presLayoutVars>
          <dgm:bulletEnabled val="1"/>
        </dgm:presLayoutVars>
      </dgm:prSet>
      <dgm:spPr/>
      <dgm:t>
        <a:bodyPr/>
        <a:lstStyle/>
        <a:p>
          <a:endParaRPr lang="tr-TR"/>
        </a:p>
      </dgm:t>
    </dgm:pt>
    <dgm:pt modelId="{48AAFEE3-6200-4F96-87FC-A4AF8CED289D}" type="pres">
      <dgm:prSet presAssocID="{D008CAD8-D2E7-40A6-9F28-C652AFE54C9A}" presName="accent_1" presStyleCnt="0"/>
      <dgm:spPr/>
    </dgm:pt>
    <dgm:pt modelId="{AF840DDB-420F-4AB3-9732-7B0DAAFA2C93}" type="pres">
      <dgm:prSet presAssocID="{D008CAD8-D2E7-40A6-9F28-C652AFE54C9A}" presName="accentRepeatNode" presStyleLbl="solidFgAcc1" presStyleIdx="0" presStyleCnt="4"/>
      <dgm:spPr/>
    </dgm:pt>
    <dgm:pt modelId="{57B55938-B2DB-4A5F-9A38-30FCD663CCEB}" type="pres">
      <dgm:prSet presAssocID="{B4C88052-2ED1-401D-A42A-2315B8C62385}" presName="text_2" presStyleLbl="node1" presStyleIdx="1" presStyleCnt="4">
        <dgm:presLayoutVars>
          <dgm:bulletEnabled val="1"/>
        </dgm:presLayoutVars>
      </dgm:prSet>
      <dgm:spPr/>
      <dgm:t>
        <a:bodyPr/>
        <a:lstStyle/>
        <a:p>
          <a:endParaRPr lang="tr-TR"/>
        </a:p>
      </dgm:t>
    </dgm:pt>
    <dgm:pt modelId="{896D4CC6-3790-4E6E-958E-6E7DB04096CE}" type="pres">
      <dgm:prSet presAssocID="{B4C88052-2ED1-401D-A42A-2315B8C62385}" presName="accent_2" presStyleCnt="0"/>
      <dgm:spPr/>
    </dgm:pt>
    <dgm:pt modelId="{43EBD393-C644-4C13-A7E0-EBF89358D39C}" type="pres">
      <dgm:prSet presAssocID="{B4C88052-2ED1-401D-A42A-2315B8C62385}" presName="accentRepeatNode" presStyleLbl="solidFgAcc1" presStyleIdx="1" presStyleCnt="4"/>
      <dgm:spPr/>
    </dgm:pt>
    <dgm:pt modelId="{C12F6E26-94CB-4698-96B9-FAE3A5A81E4B}" type="pres">
      <dgm:prSet presAssocID="{DF0B405E-F849-4E4B-AD0D-45E8FDB5700E}" presName="text_3" presStyleLbl="node1" presStyleIdx="2" presStyleCnt="4">
        <dgm:presLayoutVars>
          <dgm:bulletEnabled val="1"/>
        </dgm:presLayoutVars>
      </dgm:prSet>
      <dgm:spPr/>
      <dgm:t>
        <a:bodyPr/>
        <a:lstStyle/>
        <a:p>
          <a:endParaRPr lang="tr-TR"/>
        </a:p>
      </dgm:t>
    </dgm:pt>
    <dgm:pt modelId="{AEBAABED-7ADD-4685-8D44-CB73292C2831}" type="pres">
      <dgm:prSet presAssocID="{DF0B405E-F849-4E4B-AD0D-45E8FDB5700E}" presName="accent_3" presStyleCnt="0"/>
      <dgm:spPr/>
    </dgm:pt>
    <dgm:pt modelId="{52646736-7963-4EDF-9DBE-6E7AE9ACDAFF}" type="pres">
      <dgm:prSet presAssocID="{DF0B405E-F849-4E4B-AD0D-45E8FDB5700E}" presName="accentRepeatNode" presStyleLbl="solidFgAcc1" presStyleIdx="2" presStyleCnt="4"/>
      <dgm:spPr/>
    </dgm:pt>
    <dgm:pt modelId="{006F8E43-436C-4F11-9596-1C0B1F154970}" type="pres">
      <dgm:prSet presAssocID="{BC4C8DCD-697C-4B44-AB23-BEEB1646C853}" presName="text_4" presStyleLbl="node1" presStyleIdx="3" presStyleCnt="4">
        <dgm:presLayoutVars>
          <dgm:bulletEnabled val="1"/>
        </dgm:presLayoutVars>
      </dgm:prSet>
      <dgm:spPr/>
      <dgm:t>
        <a:bodyPr/>
        <a:lstStyle/>
        <a:p>
          <a:endParaRPr lang="tr-TR"/>
        </a:p>
      </dgm:t>
    </dgm:pt>
    <dgm:pt modelId="{B6F7C2C1-4EF7-470E-9FD1-D5DD5565DC24}" type="pres">
      <dgm:prSet presAssocID="{BC4C8DCD-697C-4B44-AB23-BEEB1646C853}" presName="accent_4" presStyleCnt="0"/>
      <dgm:spPr/>
    </dgm:pt>
    <dgm:pt modelId="{F4ECAF76-D1A4-4D63-B5C8-36F336DFF3E4}" type="pres">
      <dgm:prSet presAssocID="{BC4C8DCD-697C-4B44-AB23-BEEB1646C853}" presName="accentRepeatNode" presStyleLbl="solidFgAcc1" presStyleIdx="3" presStyleCnt="4"/>
      <dgm:spPr/>
    </dgm:pt>
  </dgm:ptLst>
  <dgm:cxnLst>
    <dgm:cxn modelId="{B3405940-B05C-495C-AADA-44810CEFC327}" srcId="{7BBF8DC9-658E-4DF7-8F0B-D696759712B7}" destId="{BC4C8DCD-697C-4B44-AB23-BEEB1646C853}" srcOrd="3" destOrd="0" parTransId="{E66D64C0-E02C-4B6F-A668-ADDBFF23DDE5}" sibTransId="{61DF3B74-1B08-48B3-923A-F9331FB1F8EE}"/>
    <dgm:cxn modelId="{9CFAABF9-66DC-4964-B23D-8C6A0F33F822}" type="presOf" srcId="{DF0B405E-F849-4E4B-AD0D-45E8FDB5700E}" destId="{C12F6E26-94CB-4698-96B9-FAE3A5A81E4B}" srcOrd="0" destOrd="0" presId="urn:microsoft.com/office/officeart/2008/layout/VerticalCurvedList"/>
    <dgm:cxn modelId="{3548066D-DA1A-4A02-ABA0-032A61857980}" type="presOf" srcId="{BC4C8DCD-697C-4B44-AB23-BEEB1646C853}" destId="{006F8E43-436C-4F11-9596-1C0B1F154970}" srcOrd="0" destOrd="0" presId="urn:microsoft.com/office/officeart/2008/layout/VerticalCurvedList"/>
    <dgm:cxn modelId="{401474C7-0F5B-4D0D-8B79-21B8297EA2A4}" srcId="{7BBF8DC9-658E-4DF7-8F0B-D696759712B7}" destId="{DF0B405E-F849-4E4B-AD0D-45E8FDB5700E}" srcOrd="2" destOrd="0" parTransId="{E5531F98-3F92-4D19-A3D6-A732E52FDF75}" sibTransId="{14F466ED-741D-40E0-B0E0-1875B1C79BEF}"/>
    <dgm:cxn modelId="{A7FD5329-CF7A-4363-9258-1332E490D117}" srcId="{7BBF8DC9-658E-4DF7-8F0B-D696759712B7}" destId="{B4C88052-2ED1-401D-A42A-2315B8C62385}" srcOrd="1" destOrd="0" parTransId="{6A99CC04-B6D8-4619-A99B-CD5CDED24D81}" sibTransId="{5C1436B3-8DD8-4E3E-A56D-B36590D511C0}"/>
    <dgm:cxn modelId="{95CB29BC-5780-4E69-98B3-B7AED570D1B9}" srcId="{7BBF8DC9-658E-4DF7-8F0B-D696759712B7}" destId="{D008CAD8-D2E7-40A6-9F28-C652AFE54C9A}" srcOrd="0" destOrd="0" parTransId="{9AD5AD6A-8DA7-4E0D-B1AF-AF2627F9F9C2}" sibTransId="{A371DC27-163E-4BFE-BA47-ED6AFE3458EA}"/>
    <dgm:cxn modelId="{3BF65A58-5B44-47E8-95EA-C95DA30BA102}" type="presOf" srcId="{B4C88052-2ED1-401D-A42A-2315B8C62385}" destId="{57B55938-B2DB-4A5F-9A38-30FCD663CCEB}" srcOrd="0" destOrd="0" presId="urn:microsoft.com/office/officeart/2008/layout/VerticalCurvedList"/>
    <dgm:cxn modelId="{3D8B5461-BF5F-4BDE-B908-4B23E3390AE2}" type="presOf" srcId="{7BBF8DC9-658E-4DF7-8F0B-D696759712B7}" destId="{6EF414E8-800F-4369-B3F7-EE48156A15B6}" srcOrd="0" destOrd="0" presId="urn:microsoft.com/office/officeart/2008/layout/VerticalCurvedList"/>
    <dgm:cxn modelId="{FD5A74AF-7579-4686-A34F-FC20A0D3482D}" type="presOf" srcId="{A371DC27-163E-4BFE-BA47-ED6AFE3458EA}" destId="{ED1A4121-6A94-476F-8FE1-ED36FB90B744}" srcOrd="0" destOrd="0" presId="urn:microsoft.com/office/officeart/2008/layout/VerticalCurvedList"/>
    <dgm:cxn modelId="{2159A1BA-39F9-4D36-B56B-DF5B6BFD6F77}" type="presOf" srcId="{D008CAD8-D2E7-40A6-9F28-C652AFE54C9A}" destId="{8E8E1D84-ED83-4F2D-9F54-66C3422D1B86}" srcOrd="0" destOrd="0" presId="urn:microsoft.com/office/officeart/2008/layout/VerticalCurvedList"/>
    <dgm:cxn modelId="{BFF62D7F-7419-4848-888F-AFDEAB7F1C49}" type="presParOf" srcId="{6EF414E8-800F-4369-B3F7-EE48156A15B6}" destId="{92EF2930-C9C0-4057-A1ED-17A03EFD960D}" srcOrd="0" destOrd="0" presId="urn:microsoft.com/office/officeart/2008/layout/VerticalCurvedList"/>
    <dgm:cxn modelId="{957AA675-8757-4BA4-AF0D-8A5F1DAF072A}" type="presParOf" srcId="{92EF2930-C9C0-4057-A1ED-17A03EFD960D}" destId="{26398E14-8AFB-424A-BC91-4269E37C40D2}" srcOrd="0" destOrd="0" presId="urn:microsoft.com/office/officeart/2008/layout/VerticalCurvedList"/>
    <dgm:cxn modelId="{525F47E1-26DD-4CF0-A472-3551D3C6131D}" type="presParOf" srcId="{26398E14-8AFB-424A-BC91-4269E37C40D2}" destId="{1572B852-87B6-47B0-8CAC-FC0AFB799AF5}" srcOrd="0" destOrd="0" presId="urn:microsoft.com/office/officeart/2008/layout/VerticalCurvedList"/>
    <dgm:cxn modelId="{F4031BE7-97D5-466D-8CFE-9CC7573ECFFA}" type="presParOf" srcId="{26398E14-8AFB-424A-BC91-4269E37C40D2}" destId="{ED1A4121-6A94-476F-8FE1-ED36FB90B744}" srcOrd="1" destOrd="0" presId="urn:microsoft.com/office/officeart/2008/layout/VerticalCurvedList"/>
    <dgm:cxn modelId="{B30D331E-CC0E-4D04-9D65-282C6C6241F4}" type="presParOf" srcId="{26398E14-8AFB-424A-BC91-4269E37C40D2}" destId="{549CBF76-CD70-4DBA-B5A3-08FB5615D3BF}" srcOrd="2" destOrd="0" presId="urn:microsoft.com/office/officeart/2008/layout/VerticalCurvedList"/>
    <dgm:cxn modelId="{8F849AE8-9144-43EB-8C87-7EFEC0B7499A}" type="presParOf" srcId="{26398E14-8AFB-424A-BC91-4269E37C40D2}" destId="{A99A78F5-4E4F-4063-8E95-0032F18FB5EC}" srcOrd="3" destOrd="0" presId="urn:microsoft.com/office/officeart/2008/layout/VerticalCurvedList"/>
    <dgm:cxn modelId="{F0FBF2E0-997E-48D8-ADDA-1BC35C81074F}" type="presParOf" srcId="{92EF2930-C9C0-4057-A1ED-17A03EFD960D}" destId="{8E8E1D84-ED83-4F2D-9F54-66C3422D1B86}" srcOrd="1" destOrd="0" presId="urn:microsoft.com/office/officeart/2008/layout/VerticalCurvedList"/>
    <dgm:cxn modelId="{C12189B2-A782-49E2-988F-0A373AA18CC5}" type="presParOf" srcId="{92EF2930-C9C0-4057-A1ED-17A03EFD960D}" destId="{48AAFEE3-6200-4F96-87FC-A4AF8CED289D}" srcOrd="2" destOrd="0" presId="urn:microsoft.com/office/officeart/2008/layout/VerticalCurvedList"/>
    <dgm:cxn modelId="{D3F6E7D1-AEA9-44CA-BDD9-359EB1013C2A}" type="presParOf" srcId="{48AAFEE3-6200-4F96-87FC-A4AF8CED289D}" destId="{AF840DDB-420F-4AB3-9732-7B0DAAFA2C93}" srcOrd="0" destOrd="0" presId="urn:microsoft.com/office/officeart/2008/layout/VerticalCurvedList"/>
    <dgm:cxn modelId="{F18514D0-2751-4FB5-B26C-DA40EFA8C5FE}" type="presParOf" srcId="{92EF2930-C9C0-4057-A1ED-17A03EFD960D}" destId="{57B55938-B2DB-4A5F-9A38-30FCD663CCEB}" srcOrd="3" destOrd="0" presId="urn:microsoft.com/office/officeart/2008/layout/VerticalCurvedList"/>
    <dgm:cxn modelId="{C55BB51B-5761-48A0-84EE-F12F28A9103B}" type="presParOf" srcId="{92EF2930-C9C0-4057-A1ED-17A03EFD960D}" destId="{896D4CC6-3790-4E6E-958E-6E7DB04096CE}" srcOrd="4" destOrd="0" presId="urn:microsoft.com/office/officeart/2008/layout/VerticalCurvedList"/>
    <dgm:cxn modelId="{A74D51E3-19AD-48C2-86FB-7CD6F808DA65}" type="presParOf" srcId="{896D4CC6-3790-4E6E-958E-6E7DB04096CE}" destId="{43EBD393-C644-4C13-A7E0-EBF89358D39C}" srcOrd="0" destOrd="0" presId="urn:microsoft.com/office/officeart/2008/layout/VerticalCurvedList"/>
    <dgm:cxn modelId="{91405703-83F2-4EF7-A0C4-45FEECEF9D00}" type="presParOf" srcId="{92EF2930-C9C0-4057-A1ED-17A03EFD960D}" destId="{C12F6E26-94CB-4698-96B9-FAE3A5A81E4B}" srcOrd="5" destOrd="0" presId="urn:microsoft.com/office/officeart/2008/layout/VerticalCurvedList"/>
    <dgm:cxn modelId="{231DAF67-254C-46D9-AB65-29D3FBA733A7}" type="presParOf" srcId="{92EF2930-C9C0-4057-A1ED-17A03EFD960D}" destId="{AEBAABED-7ADD-4685-8D44-CB73292C2831}" srcOrd="6" destOrd="0" presId="urn:microsoft.com/office/officeart/2008/layout/VerticalCurvedList"/>
    <dgm:cxn modelId="{CDD1BD35-79E8-4429-B307-AE43ED3FE026}" type="presParOf" srcId="{AEBAABED-7ADD-4685-8D44-CB73292C2831}" destId="{52646736-7963-4EDF-9DBE-6E7AE9ACDAFF}" srcOrd="0" destOrd="0" presId="urn:microsoft.com/office/officeart/2008/layout/VerticalCurvedList"/>
    <dgm:cxn modelId="{A3F70988-02EE-4305-8448-B684DBA72C57}" type="presParOf" srcId="{92EF2930-C9C0-4057-A1ED-17A03EFD960D}" destId="{006F8E43-436C-4F11-9596-1C0B1F154970}" srcOrd="7" destOrd="0" presId="urn:microsoft.com/office/officeart/2008/layout/VerticalCurvedList"/>
    <dgm:cxn modelId="{A21B8CCD-6878-425E-BA79-D0F71E8E76C8}" type="presParOf" srcId="{92EF2930-C9C0-4057-A1ED-17A03EFD960D}" destId="{B6F7C2C1-4EF7-470E-9FD1-D5DD5565DC24}" srcOrd="8" destOrd="0" presId="urn:microsoft.com/office/officeart/2008/layout/VerticalCurvedList"/>
    <dgm:cxn modelId="{C5FF9DBF-2974-46DC-80E5-D0CDE0C6DBE4}" type="presParOf" srcId="{B6F7C2C1-4EF7-470E-9FD1-D5DD5565DC24}" destId="{F4ECAF76-D1A4-4D63-B5C8-36F336DFF3E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BBF8DC9-658E-4DF7-8F0B-D696759712B7}" type="doc">
      <dgm:prSet loTypeId="urn:microsoft.com/office/officeart/2008/layout/VerticalCurvedList" loCatId="list" qsTypeId="urn:microsoft.com/office/officeart/2005/8/quickstyle/simple2" qsCatId="simple" csTypeId="urn:microsoft.com/office/officeart/2005/8/colors/accent6_2" csCatId="accent6" phldr="1"/>
      <dgm:spPr/>
      <dgm:t>
        <a:bodyPr/>
        <a:lstStyle/>
        <a:p>
          <a:endParaRPr lang="tr-TR"/>
        </a:p>
      </dgm:t>
    </dgm:pt>
    <dgm:pt modelId="{D008CAD8-D2E7-40A6-9F28-C652AFE54C9A}">
      <dgm:prSet phldrT="[Metin]" custT="1"/>
      <dgm:spPr/>
      <dgm:t>
        <a:bodyPr/>
        <a:lstStyle/>
        <a:p>
          <a:pPr algn="just"/>
          <a:r>
            <a:rPr lang="tr-TR" sz="2000" dirty="0" smtClean="0"/>
            <a:t>KD’nin belirlenebilmesi için </a:t>
          </a:r>
          <a:r>
            <a:rPr lang="tr-TR" sz="2000" dirty="0" err="1" smtClean="0"/>
            <a:t>YÜS’le</a:t>
          </a:r>
          <a:r>
            <a:rPr lang="tr-TR" sz="2000" dirty="0" smtClean="0"/>
            <a:t> etkileşim biçimleri, </a:t>
          </a:r>
          <a:r>
            <a:rPr lang="tr-TR" sz="2000" dirty="0" err="1" smtClean="0"/>
            <a:t>YÜS’lerin</a:t>
          </a:r>
          <a:r>
            <a:rPr lang="tr-TR" sz="2000" dirty="0" smtClean="0"/>
            <a:t> </a:t>
          </a:r>
          <a:r>
            <a:rPr lang="tr-TR" sz="2000" dirty="0" err="1" smtClean="0"/>
            <a:t>ÇKS’leri</a:t>
          </a:r>
          <a:r>
            <a:rPr lang="tr-TR" sz="2000" dirty="0" smtClean="0"/>
            <a:t> ve içme suyu olarak kullanılacak/kullanılan YAS kütlelerinin </a:t>
          </a:r>
          <a:r>
            <a:rPr lang="tr-TR" sz="2000" dirty="0" err="1" smtClean="0"/>
            <a:t>envatneri</a:t>
          </a:r>
          <a:r>
            <a:rPr lang="tr-TR" sz="2000" dirty="0" smtClean="0"/>
            <a:t> tutulmalıdır.</a:t>
          </a:r>
          <a:endParaRPr lang="tr-TR" sz="2000" dirty="0"/>
        </a:p>
      </dgm:t>
    </dgm:pt>
    <dgm:pt modelId="{9AD5AD6A-8DA7-4E0D-B1AF-AF2627F9F9C2}" type="parTrans" cxnId="{95CB29BC-5780-4E69-98B3-B7AED570D1B9}">
      <dgm:prSet/>
      <dgm:spPr/>
      <dgm:t>
        <a:bodyPr/>
        <a:lstStyle/>
        <a:p>
          <a:endParaRPr lang="tr-TR" sz="2000"/>
        </a:p>
      </dgm:t>
    </dgm:pt>
    <dgm:pt modelId="{A371DC27-163E-4BFE-BA47-ED6AFE3458EA}" type="sibTrans" cxnId="{95CB29BC-5780-4E69-98B3-B7AED570D1B9}">
      <dgm:prSet/>
      <dgm:spPr/>
      <dgm:t>
        <a:bodyPr/>
        <a:lstStyle/>
        <a:p>
          <a:endParaRPr lang="tr-TR" sz="2000"/>
        </a:p>
      </dgm:t>
    </dgm:pt>
    <dgm:pt modelId="{B4C88052-2ED1-401D-A42A-2315B8C62385}">
      <dgm:prSet phldrT="[Metin]" custT="1"/>
      <dgm:spPr/>
      <dgm:t>
        <a:bodyPr/>
        <a:lstStyle/>
        <a:p>
          <a:pPr algn="just"/>
          <a:r>
            <a:rPr lang="tr-TR" sz="2000" dirty="0" smtClean="0"/>
            <a:t>KD belirlenirken, hem ÇKS hem de İçme S.</a:t>
          </a:r>
          <a:r>
            <a:rPr lang="tr-TR" sz="2000" dirty="0" err="1" smtClean="0"/>
            <a:t>St</a:t>
          </a:r>
          <a:r>
            <a:rPr lang="tr-TR" sz="2000" dirty="0" smtClean="0"/>
            <a:t>.’</a:t>
          </a:r>
          <a:r>
            <a:rPr lang="tr-TR" sz="2000" dirty="0" err="1" smtClean="0"/>
            <a:t>dı</a:t>
          </a:r>
          <a:r>
            <a:rPr lang="tr-TR" sz="2000" dirty="0" smtClean="0"/>
            <a:t> söz konusu ise, daha sıkı olanı KD olarak belirlenmelidir.</a:t>
          </a:r>
          <a:endParaRPr lang="tr-TR" sz="2000" dirty="0"/>
        </a:p>
      </dgm:t>
    </dgm:pt>
    <dgm:pt modelId="{6A99CC04-B6D8-4619-A99B-CD5CDED24D81}" type="parTrans" cxnId="{A7FD5329-CF7A-4363-9258-1332E490D117}">
      <dgm:prSet/>
      <dgm:spPr/>
      <dgm:t>
        <a:bodyPr/>
        <a:lstStyle/>
        <a:p>
          <a:endParaRPr lang="tr-TR" sz="2000"/>
        </a:p>
      </dgm:t>
    </dgm:pt>
    <dgm:pt modelId="{5C1436B3-8DD8-4E3E-A56D-B36590D511C0}" type="sibTrans" cxnId="{A7FD5329-CF7A-4363-9258-1332E490D117}">
      <dgm:prSet/>
      <dgm:spPr/>
      <dgm:t>
        <a:bodyPr/>
        <a:lstStyle/>
        <a:p>
          <a:endParaRPr lang="tr-TR" sz="2000"/>
        </a:p>
      </dgm:t>
    </dgm:pt>
    <dgm:pt modelId="{DF0B405E-F849-4E4B-AD0D-45E8FDB5700E}">
      <dgm:prSet phldrT="[Metin]" custT="1"/>
      <dgm:spPr/>
      <dgm:t>
        <a:bodyPr/>
        <a:lstStyle/>
        <a:p>
          <a:pPr algn="just"/>
          <a:r>
            <a:rPr lang="tr-TR" sz="2000" dirty="0" smtClean="0"/>
            <a:t>DAS belirlemesi için izleme sıklığı arttırılmalı, kütlenin farklı derinliklerinden ve noktalarından veri alınmalıdır.</a:t>
          </a:r>
          <a:endParaRPr lang="tr-TR" sz="2000" dirty="0"/>
        </a:p>
      </dgm:t>
    </dgm:pt>
    <dgm:pt modelId="{E5531F98-3F92-4D19-A3D6-A732E52FDF75}" type="parTrans" cxnId="{401474C7-0F5B-4D0D-8B79-21B8297EA2A4}">
      <dgm:prSet/>
      <dgm:spPr/>
      <dgm:t>
        <a:bodyPr/>
        <a:lstStyle/>
        <a:p>
          <a:endParaRPr lang="tr-TR" sz="2000"/>
        </a:p>
      </dgm:t>
    </dgm:pt>
    <dgm:pt modelId="{14F466ED-741D-40E0-B0E0-1875B1C79BEF}" type="sibTrans" cxnId="{401474C7-0F5B-4D0D-8B79-21B8297EA2A4}">
      <dgm:prSet/>
      <dgm:spPr/>
      <dgm:t>
        <a:bodyPr/>
        <a:lstStyle/>
        <a:p>
          <a:endParaRPr lang="tr-TR" sz="2000"/>
        </a:p>
      </dgm:t>
    </dgm:pt>
    <dgm:pt modelId="{BC4C8DCD-697C-4B44-AB23-BEEB1646C853}">
      <dgm:prSet custT="1"/>
      <dgm:spPr/>
      <dgm:t>
        <a:bodyPr/>
        <a:lstStyle/>
        <a:p>
          <a:r>
            <a:rPr lang="tr-TR" sz="2000" dirty="0" smtClean="0"/>
            <a:t>İzleme arttırılamıyorsa, referans </a:t>
          </a:r>
          <a:r>
            <a:rPr lang="tr-TR" sz="2000" dirty="0" err="1" smtClean="0"/>
            <a:t>DAS’lar</a:t>
          </a:r>
          <a:r>
            <a:rPr lang="tr-TR" sz="2000" dirty="0" smtClean="0"/>
            <a:t> tespit edilmelidir.</a:t>
          </a:r>
          <a:endParaRPr lang="tr-TR" sz="2000" dirty="0"/>
        </a:p>
      </dgm:t>
    </dgm:pt>
    <dgm:pt modelId="{E66D64C0-E02C-4B6F-A668-ADDBFF23DDE5}" type="parTrans" cxnId="{B3405940-B05C-495C-AADA-44810CEFC327}">
      <dgm:prSet/>
      <dgm:spPr/>
      <dgm:t>
        <a:bodyPr/>
        <a:lstStyle/>
        <a:p>
          <a:endParaRPr lang="tr-TR" sz="2000"/>
        </a:p>
      </dgm:t>
    </dgm:pt>
    <dgm:pt modelId="{61DF3B74-1B08-48B3-923A-F9331FB1F8EE}" type="sibTrans" cxnId="{B3405940-B05C-495C-AADA-44810CEFC327}">
      <dgm:prSet/>
      <dgm:spPr/>
      <dgm:t>
        <a:bodyPr/>
        <a:lstStyle/>
        <a:p>
          <a:endParaRPr lang="tr-TR" sz="2000"/>
        </a:p>
      </dgm:t>
    </dgm:pt>
    <dgm:pt modelId="{61C450DF-7D40-48E3-A50E-B0CD6E9EEF8C}" type="pres">
      <dgm:prSet presAssocID="{7BBF8DC9-658E-4DF7-8F0B-D696759712B7}" presName="Name0" presStyleCnt="0">
        <dgm:presLayoutVars>
          <dgm:chMax val="7"/>
          <dgm:chPref val="7"/>
          <dgm:dir/>
        </dgm:presLayoutVars>
      </dgm:prSet>
      <dgm:spPr/>
      <dgm:t>
        <a:bodyPr/>
        <a:lstStyle/>
        <a:p>
          <a:endParaRPr lang="tr-TR"/>
        </a:p>
      </dgm:t>
    </dgm:pt>
    <dgm:pt modelId="{8B837450-E174-4D87-84F3-D61D2D8F5452}" type="pres">
      <dgm:prSet presAssocID="{7BBF8DC9-658E-4DF7-8F0B-D696759712B7}" presName="Name1" presStyleCnt="0"/>
      <dgm:spPr/>
    </dgm:pt>
    <dgm:pt modelId="{5AABEA7D-BF25-4986-BB13-F6322D0D01CB}" type="pres">
      <dgm:prSet presAssocID="{7BBF8DC9-658E-4DF7-8F0B-D696759712B7}" presName="cycle" presStyleCnt="0"/>
      <dgm:spPr/>
    </dgm:pt>
    <dgm:pt modelId="{67C5ECA7-0E98-40ED-9A4D-8E520E67CE7D}" type="pres">
      <dgm:prSet presAssocID="{7BBF8DC9-658E-4DF7-8F0B-D696759712B7}" presName="srcNode" presStyleLbl="node1" presStyleIdx="0" presStyleCnt="4"/>
      <dgm:spPr/>
    </dgm:pt>
    <dgm:pt modelId="{714C79C9-15AB-4AFE-AD42-234EC1ACC54E}" type="pres">
      <dgm:prSet presAssocID="{7BBF8DC9-658E-4DF7-8F0B-D696759712B7}" presName="conn" presStyleLbl="parChTrans1D2" presStyleIdx="0" presStyleCnt="1"/>
      <dgm:spPr/>
      <dgm:t>
        <a:bodyPr/>
        <a:lstStyle/>
        <a:p>
          <a:endParaRPr lang="tr-TR"/>
        </a:p>
      </dgm:t>
    </dgm:pt>
    <dgm:pt modelId="{3325B83C-54A7-483F-9A70-8F087AA23287}" type="pres">
      <dgm:prSet presAssocID="{7BBF8DC9-658E-4DF7-8F0B-D696759712B7}" presName="extraNode" presStyleLbl="node1" presStyleIdx="0" presStyleCnt="4"/>
      <dgm:spPr/>
    </dgm:pt>
    <dgm:pt modelId="{850E1A16-9A86-4A4F-BFBD-27203EB8C4F7}" type="pres">
      <dgm:prSet presAssocID="{7BBF8DC9-658E-4DF7-8F0B-D696759712B7}" presName="dstNode" presStyleLbl="node1" presStyleIdx="0" presStyleCnt="4"/>
      <dgm:spPr/>
    </dgm:pt>
    <dgm:pt modelId="{18DF44D9-90CC-45A0-AE62-C26383AFAF57}" type="pres">
      <dgm:prSet presAssocID="{D008CAD8-D2E7-40A6-9F28-C652AFE54C9A}" presName="text_1" presStyleLbl="node1" presStyleIdx="0" presStyleCnt="4" custScaleY="115529">
        <dgm:presLayoutVars>
          <dgm:bulletEnabled val="1"/>
        </dgm:presLayoutVars>
      </dgm:prSet>
      <dgm:spPr/>
      <dgm:t>
        <a:bodyPr/>
        <a:lstStyle/>
        <a:p>
          <a:endParaRPr lang="tr-TR"/>
        </a:p>
      </dgm:t>
    </dgm:pt>
    <dgm:pt modelId="{B8D15E8D-095B-4AC9-8149-DD762A8DA6F0}" type="pres">
      <dgm:prSet presAssocID="{D008CAD8-D2E7-40A6-9F28-C652AFE54C9A}" presName="accent_1" presStyleCnt="0"/>
      <dgm:spPr/>
    </dgm:pt>
    <dgm:pt modelId="{A1DBD18D-B6D4-43DE-92CB-FEB501264AFB}" type="pres">
      <dgm:prSet presAssocID="{D008CAD8-D2E7-40A6-9F28-C652AFE54C9A}" presName="accentRepeatNode" presStyleLbl="solidFgAcc1" presStyleIdx="0" presStyleCnt="4"/>
      <dgm:spPr/>
    </dgm:pt>
    <dgm:pt modelId="{05F141D4-CAC7-4F72-9E31-3A62869F89D3}" type="pres">
      <dgm:prSet presAssocID="{B4C88052-2ED1-401D-A42A-2315B8C62385}" presName="text_2" presStyleLbl="node1" presStyleIdx="1" presStyleCnt="4">
        <dgm:presLayoutVars>
          <dgm:bulletEnabled val="1"/>
        </dgm:presLayoutVars>
      </dgm:prSet>
      <dgm:spPr/>
      <dgm:t>
        <a:bodyPr/>
        <a:lstStyle/>
        <a:p>
          <a:endParaRPr lang="tr-TR"/>
        </a:p>
      </dgm:t>
    </dgm:pt>
    <dgm:pt modelId="{E9ABD4A1-4525-4E3C-B702-98F0B0AE6A42}" type="pres">
      <dgm:prSet presAssocID="{B4C88052-2ED1-401D-A42A-2315B8C62385}" presName="accent_2" presStyleCnt="0"/>
      <dgm:spPr/>
    </dgm:pt>
    <dgm:pt modelId="{9258B28A-6A83-4440-BD47-239713106B1D}" type="pres">
      <dgm:prSet presAssocID="{B4C88052-2ED1-401D-A42A-2315B8C62385}" presName="accentRepeatNode" presStyleLbl="solidFgAcc1" presStyleIdx="1" presStyleCnt="4"/>
      <dgm:spPr/>
    </dgm:pt>
    <dgm:pt modelId="{7B7ABC10-D18F-4520-A2C8-C89BB419B7AF}" type="pres">
      <dgm:prSet presAssocID="{DF0B405E-F849-4E4B-AD0D-45E8FDB5700E}" presName="text_3" presStyleLbl="node1" presStyleIdx="2" presStyleCnt="4">
        <dgm:presLayoutVars>
          <dgm:bulletEnabled val="1"/>
        </dgm:presLayoutVars>
      </dgm:prSet>
      <dgm:spPr/>
      <dgm:t>
        <a:bodyPr/>
        <a:lstStyle/>
        <a:p>
          <a:endParaRPr lang="tr-TR"/>
        </a:p>
      </dgm:t>
    </dgm:pt>
    <dgm:pt modelId="{60F1400E-A609-4099-BA3C-06564E47CF4F}" type="pres">
      <dgm:prSet presAssocID="{DF0B405E-F849-4E4B-AD0D-45E8FDB5700E}" presName="accent_3" presStyleCnt="0"/>
      <dgm:spPr/>
    </dgm:pt>
    <dgm:pt modelId="{1724B8C2-C9C3-4E98-B4CA-DF0A5D22349E}" type="pres">
      <dgm:prSet presAssocID="{DF0B405E-F849-4E4B-AD0D-45E8FDB5700E}" presName="accentRepeatNode" presStyleLbl="solidFgAcc1" presStyleIdx="2" presStyleCnt="4"/>
      <dgm:spPr/>
    </dgm:pt>
    <dgm:pt modelId="{E2DBE39D-91EF-4485-B6E7-756BC0A6EECA}" type="pres">
      <dgm:prSet presAssocID="{BC4C8DCD-697C-4B44-AB23-BEEB1646C853}" presName="text_4" presStyleLbl="node1" presStyleIdx="3" presStyleCnt="4">
        <dgm:presLayoutVars>
          <dgm:bulletEnabled val="1"/>
        </dgm:presLayoutVars>
      </dgm:prSet>
      <dgm:spPr/>
      <dgm:t>
        <a:bodyPr/>
        <a:lstStyle/>
        <a:p>
          <a:endParaRPr lang="tr-TR"/>
        </a:p>
      </dgm:t>
    </dgm:pt>
    <dgm:pt modelId="{06DEC0CC-8C4D-4409-9234-96EC46C906C1}" type="pres">
      <dgm:prSet presAssocID="{BC4C8DCD-697C-4B44-AB23-BEEB1646C853}" presName="accent_4" presStyleCnt="0"/>
      <dgm:spPr/>
    </dgm:pt>
    <dgm:pt modelId="{970D1E46-0214-46FE-97F9-463746F60BBE}" type="pres">
      <dgm:prSet presAssocID="{BC4C8DCD-697C-4B44-AB23-BEEB1646C853}" presName="accentRepeatNode" presStyleLbl="solidFgAcc1" presStyleIdx="3" presStyleCnt="4"/>
      <dgm:spPr/>
    </dgm:pt>
  </dgm:ptLst>
  <dgm:cxnLst>
    <dgm:cxn modelId="{B3405940-B05C-495C-AADA-44810CEFC327}" srcId="{7BBF8DC9-658E-4DF7-8F0B-D696759712B7}" destId="{BC4C8DCD-697C-4B44-AB23-BEEB1646C853}" srcOrd="3" destOrd="0" parTransId="{E66D64C0-E02C-4B6F-A668-ADDBFF23DDE5}" sibTransId="{61DF3B74-1B08-48B3-923A-F9331FB1F8EE}"/>
    <dgm:cxn modelId="{42D1FFCC-0325-4F50-A3B0-07B5E26C2E9A}" type="presOf" srcId="{D008CAD8-D2E7-40A6-9F28-C652AFE54C9A}" destId="{18DF44D9-90CC-45A0-AE62-C26383AFAF57}" srcOrd="0" destOrd="0" presId="urn:microsoft.com/office/officeart/2008/layout/VerticalCurvedList"/>
    <dgm:cxn modelId="{CA9375C1-EA85-4960-859F-539E51AA4149}" type="presOf" srcId="{DF0B405E-F849-4E4B-AD0D-45E8FDB5700E}" destId="{7B7ABC10-D18F-4520-A2C8-C89BB419B7AF}" srcOrd="0" destOrd="0" presId="urn:microsoft.com/office/officeart/2008/layout/VerticalCurvedList"/>
    <dgm:cxn modelId="{401474C7-0F5B-4D0D-8B79-21B8297EA2A4}" srcId="{7BBF8DC9-658E-4DF7-8F0B-D696759712B7}" destId="{DF0B405E-F849-4E4B-AD0D-45E8FDB5700E}" srcOrd="2" destOrd="0" parTransId="{E5531F98-3F92-4D19-A3D6-A732E52FDF75}" sibTransId="{14F466ED-741D-40E0-B0E0-1875B1C79BEF}"/>
    <dgm:cxn modelId="{282C19CF-C174-4AAE-91C0-840A37DF6FBC}" type="presOf" srcId="{B4C88052-2ED1-401D-A42A-2315B8C62385}" destId="{05F141D4-CAC7-4F72-9E31-3A62869F89D3}" srcOrd="0" destOrd="0" presId="urn:microsoft.com/office/officeart/2008/layout/VerticalCurvedList"/>
    <dgm:cxn modelId="{5D31AF3B-7740-4B04-99F2-5D479E15D637}" type="presOf" srcId="{BC4C8DCD-697C-4B44-AB23-BEEB1646C853}" destId="{E2DBE39D-91EF-4485-B6E7-756BC0A6EECA}" srcOrd="0" destOrd="0" presId="urn:microsoft.com/office/officeart/2008/layout/VerticalCurvedList"/>
    <dgm:cxn modelId="{A7FD5329-CF7A-4363-9258-1332E490D117}" srcId="{7BBF8DC9-658E-4DF7-8F0B-D696759712B7}" destId="{B4C88052-2ED1-401D-A42A-2315B8C62385}" srcOrd="1" destOrd="0" parTransId="{6A99CC04-B6D8-4619-A99B-CD5CDED24D81}" sibTransId="{5C1436B3-8DD8-4E3E-A56D-B36590D511C0}"/>
    <dgm:cxn modelId="{73802D87-321D-4F40-80F6-6C5BE13CDA4E}" type="presOf" srcId="{A371DC27-163E-4BFE-BA47-ED6AFE3458EA}" destId="{714C79C9-15AB-4AFE-AD42-234EC1ACC54E}" srcOrd="0" destOrd="0" presId="urn:microsoft.com/office/officeart/2008/layout/VerticalCurvedList"/>
    <dgm:cxn modelId="{1F80E457-49B2-41F5-8D93-7FBD001A4993}" type="presOf" srcId="{7BBF8DC9-658E-4DF7-8F0B-D696759712B7}" destId="{61C450DF-7D40-48E3-A50E-B0CD6E9EEF8C}" srcOrd="0" destOrd="0" presId="urn:microsoft.com/office/officeart/2008/layout/VerticalCurvedList"/>
    <dgm:cxn modelId="{95CB29BC-5780-4E69-98B3-B7AED570D1B9}" srcId="{7BBF8DC9-658E-4DF7-8F0B-D696759712B7}" destId="{D008CAD8-D2E7-40A6-9F28-C652AFE54C9A}" srcOrd="0" destOrd="0" parTransId="{9AD5AD6A-8DA7-4E0D-B1AF-AF2627F9F9C2}" sibTransId="{A371DC27-163E-4BFE-BA47-ED6AFE3458EA}"/>
    <dgm:cxn modelId="{66A7F437-DEB9-4444-BA68-4AEEAA70A906}" type="presParOf" srcId="{61C450DF-7D40-48E3-A50E-B0CD6E9EEF8C}" destId="{8B837450-E174-4D87-84F3-D61D2D8F5452}" srcOrd="0" destOrd="0" presId="urn:microsoft.com/office/officeart/2008/layout/VerticalCurvedList"/>
    <dgm:cxn modelId="{BA290C5A-5D64-464B-AA2C-6FC6326DD93F}" type="presParOf" srcId="{8B837450-E174-4D87-84F3-D61D2D8F5452}" destId="{5AABEA7D-BF25-4986-BB13-F6322D0D01CB}" srcOrd="0" destOrd="0" presId="urn:microsoft.com/office/officeart/2008/layout/VerticalCurvedList"/>
    <dgm:cxn modelId="{5D3EE2E9-6D13-425C-82C0-E266C709C0E8}" type="presParOf" srcId="{5AABEA7D-BF25-4986-BB13-F6322D0D01CB}" destId="{67C5ECA7-0E98-40ED-9A4D-8E520E67CE7D}" srcOrd="0" destOrd="0" presId="urn:microsoft.com/office/officeart/2008/layout/VerticalCurvedList"/>
    <dgm:cxn modelId="{D4B2B203-A0F4-4BA9-8ECF-5BD27F785E43}" type="presParOf" srcId="{5AABEA7D-BF25-4986-BB13-F6322D0D01CB}" destId="{714C79C9-15AB-4AFE-AD42-234EC1ACC54E}" srcOrd="1" destOrd="0" presId="urn:microsoft.com/office/officeart/2008/layout/VerticalCurvedList"/>
    <dgm:cxn modelId="{BDABA00C-6AC0-4CBB-800A-86A88BF85F50}" type="presParOf" srcId="{5AABEA7D-BF25-4986-BB13-F6322D0D01CB}" destId="{3325B83C-54A7-483F-9A70-8F087AA23287}" srcOrd="2" destOrd="0" presId="urn:microsoft.com/office/officeart/2008/layout/VerticalCurvedList"/>
    <dgm:cxn modelId="{8E10D7BB-307C-4E7C-A122-6F2BBDEE6445}" type="presParOf" srcId="{5AABEA7D-BF25-4986-BB13-F6322D0D01CB}" destId="{850E1A16-9A86-4A4F-BFBD-27203EB8C4F7}" srcOrd="3" destOrd="0" presId="urn:microsoft.com/office/officeart/2008/layout/VerticalCurvedList"/>
    <dgm:cxn modelId="{27377FC1-FCC5-4DA7-9DD0-6025ECED6A5F}" type="presParOf" srcId="{8B837450-E174-4D87-84F3-D61D2D8F5452}" destId="{18DF44D9-90CC-45A0-AE62-C26383AFAF57}" srcOrd="1" destOrd="0" presId="urn:microsoft.com/office/officeart/2008/layout/VerticalCurvedList"/>
    <dgm:cxn modelId="{B4933BB2-6F1D-4351-8526-34107C53B28A}" type="presParOf" srcId="{8B837450-E174-4D87-84F3-D61D2D8F5452}" destId="{B8D15E8D-095B-4AC9-8149-DD762A8DA6F0}" srcOrd="2" destOrd="0" presId="urn:microsoft.com/office/officeart/2008/layout/VerticalCurvedList"/>
    <dgm:cxn modelId="{E2D5CC68-7FDA-44AF-82B9-BB8F780980BA}" type="presParOf" srcId="{B8D15E8D-095B-4AC9-8149-DD762A8DA6F0}" destId="{A1DBD18D-B6D4-43DE-92CB-FEB501264AFB}" srcOrd="0" destOrd="0" presId="urn:microsoft.com/office/officeart/2008/layout/VerticalCurvedList"/>
    <dgm:cxn modelId="{028C1990-FD25-44DB-B912-7A37E17B557C}" type="presParOf" srcId="{8B837450-E174-4D87-84F3-D61D2D8F5452}" destId="{05F141D4-CAC7-4F72-9E31-3A62869F89D3}" srcOrd="3" destOrd="0" presId="urn:microsoft.com/office/officeart/2008/layout/VerticalCurvedList"/>
    <dgm:cxn modelId="{9063A7F4-2CF1-466D-8CAB-ADDDAADEB8F4}" type="presParOf" srcId="{8B837450-E174-4D87-84F3-D61D2D8F5452}" destId="{E9ABD4A1-4525-4E3C-B702-98F0B0AE6A42}" srcOrd="4" destOrd="0" presId="urn:microsoft.com/office/officeart/2008/layout/VerticalCurvedList"/>
    <dgm:cxn modelId="{D2E14DB8-2AC4-4702-B3C2-CDEA49A1EA87}" type="presParOf" srcId="{E9ABD4A1-4525-4E3C-B702-98F0B0AE6A42}" destId="{9258B28A-6A83-4440-BD47-239713106B1D}" srcOrd="0" destOrd="0" presId="urn:microsoft.com/office/officeart/2008/layout/VerticalCurvedList"/>
    <dgm:cxn modelId="{5FECC5EC-6327-4206-A293-69F0CC69E91E}" type="presParOf" srcId="{8B837450-E174-4D87-84F3-D61D2D8F5452}" destId="{7B7ABC10-D18F-4520-A2C8-C89BB419B7AF}" srcOrd="5" destOrd="0" presId="urn:microsoft.com/office/officeart/2008/layout/VerticalCurvedList"/>
    <dgm:cxn modelId="{27FAD06A-DC8D-4C26-80CD-9C91E1A3D771}" type="presParOf" srcId="{8B837450-E174-4D87-84F3-D61D2D8F5452}" destId="{60F1400E-A609-4099-BA3C-06564E47CF4F}" srcOrd="6" destOrd="0" presId="urn:microsoft.com/office/officeart/2008/layout/VerticalCurvedList"/>
    <dgm:cxn modelId="{F814DF8F-023C-4C70-9348-36FA869B34B9}" type="presParOf" srcId="{60F1400E-A609-4099-BA3C-06564E47CF4F}" destId="{1724B8C2-C9C3-4E98-B4CA-DF0A5D22349E}" srcOrd="0" destOrd="0" presId="urn:microsoft.com/office/officeart/2008/layout/VerticalCurvedList"/>
    <dgm:cxn modelId="{FA44B5FA-4372-4724-9250-3BE59D2CC963}" type="presParOf" srcId="{8B837450-E174-4D87-84F3-D61D2D8F5452}" destId="{E2DBE39D-91EF-4485-B6E7-756BC0A6EECA}" srcOrd="7" destOrd="0" presId="urn:microsoft.com/office/officeart/2008/layout/VerticalCurvedList"/>
    <dgm:cxn modelId="{96AC6CF5-BF65-4679-BE54-272F3D5D1F51}" type="presParOf" srcId="{8B837450-E174-4D87-84F3-D61D2D8F5452}" destId="{06DEC0CC-8C4D-4409-9234-96EC46C906C1}" srcOrd="8" destOrd="0" presId="urn:microsoft.com/office/officeart/2008/layout/VerticalCurvedList"/>
    <dgm:cxn modelId="{E3FFF7B2-352F-43D0-8AD5-CD661978363E}" type="presParOf" srcId="{06DEC0CC-8C4D-4409-9234-96EC46C906C1}" destId="{970D1E46-0214-46FE-97F9-463746F60BB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BBF8DC9-658E-4DF7-8F0B-D696759712B7}" type="doc">
      <dgm:prSet loTypeId="urn:microsoft.com/office/officeart/2008/layout/VerticalCurvedList" loCatId="list" qsTypeId="urn:microsoft.com/office/officeart/2005/8/quickstyle/simple2" qsCatId="simple" csTypeId="urn:microsoft.com/office/officeart/2005/8/colors/accent5_2" csCatId="accent5" phldr="1"/>
      <dgm:spPr/>
      <dgm:t>
        <a:bodyPr/>
        <a:lstStyle/>
        <a:p>
          <a:endParaRPr lang="tr-TR"/>
        </a:p>
      </dgm:t>
    </dgm:pt>
    <dgm:pt modelId="{D008CAD8-D2E7-40A6-9F28-C652AFE54C9A}">
      <dgm:prSet phldrT="[Metin]" custT="1"/>
      <dgm:spPr/>
      <dgm:t>
        <a:bodyPr/>
        <a:lstStyle/>
        <a:p>
          <a:pPr algn="just"/>
          <a:r>
            <a:rPr lang="tr-TR" sz="2000" dirty="0" smtClean="0"/>
            <a:t>Testler için, izleme noktalarının koordinatı, </a:t>
          </a:r>
          <a:r>
            <a:rPr lang="tr-TR" sz="2000" dirty="0" err="1" smtClean="0"/>
            <a:t>YÜS’e</a:t>
          </a:r>
          <a:r>
            <a:rPr lang="tr-TR" sz="2000" dirty="0" smtClean="0"/>
            <a:t> mesafesi, verilerin yıllara ve izleme noktasına göre listesi, </a:t>
          </a:r>
          <a:r>
            <a:rPr lang="tr-TR" sz="2000" dirty="0" err="1" smtClean="0"/>
            <a:t>YAS’tan</a:t>
          </a:r>
          <a:r>
            <a:rPr lang="tr-TR" sz="2000" dirty="0" smtClean="0"/>
            <a:t> </a:t>
          </a:r>
          <a:r>
            <a:rPr lang="tr-TR" sz="2000" dirty="0" err="1" smtClean="0"/>
            <a:t>YÜS’e</a:t>
          </a:r>
          <a:r>
            <a:rPr lang="tr-TR" sz="2000" dirty="0" smtClean="0"/>
            <a:t> geçen debi, </a:t>
          </a:r>
          <a:r>
            <a:rPr lang="tr-TR" sz="2000" dirty="0" err="1" smtClean="0"/>
            <a:t>YAS’ın</a:t>
          </a:r>
          <a:r>
            <a:rPr lang="tr-TR" sz="2000" dirty="0" smtClean="0"/>
            <a:t> kıyıya mesafesi vb. veriler güncellenebilir bir </a:t>
          </a:r>
          <a:r>
            <a:rPr lang="tr-TR" sz="2000" dirty="0" err="1" smtClean="0"/>
            <a:t>veritabanına</a:t>
          </a:r>
          <a:r>
            <a:rPr lang="tr-TR" sz="2000" dirty="0" smtClean="0"/>
            <a:t> aktarılmalıdır.</a:t>
          </a:r>
          <a:endParaRPr lang="tr-TR" sz="2000" dirty="0"/>
        </a:p>
      </dgm:t>
    </dgm:pt>
    <dgm:pt modelId="{9AD5AD6A-8DA7-4E0D-B1AF-AF2627F9F9C2}" type="parTrans" cxnId="{95CB29BC-5780-4E69-98B3-B7AED570D1B9}">
      <dgm:prSet/>
      <dgm:spPr/>
      <dgm:t>
        <a:bodyPr/>
        <a:lstStyle/>
        <a:p>
          <a:endParaRPr lang="tr-TR" sz="2000"/>
        </a:p>
      </dgm:t>
    </dgm:pt>
    <dgm:pt modelId="{A371DC27-163E-4BFE-BA47-ED6AFE3458EA}" type="sibTrans" cxnId="{95CB29BC-5780-4E69-98B3-B7AED570D1B9}">
      <dgm:prSet/>
      <dgm:spPr/>
      <dgm:t>
        <a:bodyPr/>
        <a:lstStyle/>
        <a:p>
          <a:endParaRPr lang="tr-TR" sz="2000"/>
        </a:p>
      </dgm:t>
    </dgm:pt>
    <dgm:pt modelId="{DF0B405E-F849-4E4B-AD0D-45E8FDB5700E}">
      <dgm:prSet phldrT="[Metin]" custT="1"/>
      <dgm:spPr/>
      <dgm:t>
        <a:bodyPr/>
        <a:lstStyle/>
        <a:p>
          <a:pPr algn="just"/>
          <a:r>
            <a:rPr lang="tr-TR" sz="2000" dirty="0" smtClean="0"/>
            <a:t>YAS çalışmalarının </a:t>
          </a:r>
          <a:r>
            <a:rPr lang="tr-TR" sz="2000" dirty="0" err="1" smtClean="0"/>
            <a:t>multi-disipliner</a:t>
          </a:r>
          <a:r>
            <a:rPr lang="tr-TR" sz="2000" dirty="0" smtClean="0"/>
            <a:t> yapısı gözetilmelidir.</a:t>
          </a:r>
          <a:endParaRPr lang="tr-TR" sz="2000" dirty="0"/>
        </a:p>
      </dgm:t>
    </dgm:pt>
    <dgm:pt modelId="{E5531F98-3F92-4D19-A3D6-A732E52FDF75}" type="parTrans" cxnId="{401474C7-0F5B-4D0D-8B79-21B8297EA2A4}">
      <dgm:prSet/>
      <dgm:spPr/>
      <dgm:t>
        <a:bodyPr/>
        <a:lstStyle/>
        <a:p>
          <a:endParaRPr lang="tr-TR" sz="2000"/>
        </a:p>
      </dgm:t>
    </dgm:pt>
    <dgm:pt modelId="{14F466ED-741D-40E0-B0E0-1875B1C79BEF}" type="sibTrans" cxnId="{401474C7-0F5B-4D0D-8B79-21B8297EA2A4}">
      <dgm:prSet/>
      <dgm:spPr/>
      <dgm:t>
        <a:bodyPr/>
        <a:lstStyle/>
        <a:p>
          <a:endParaRPr lang="tr-TR" sz="2000"/>
        </a:p>
      </dgm:t>
    </dgm:pt>
    <dgm:pt modelId="{BC4C8DCD-697C-4B44-AB23-BEEB1646C853}">
      <dgm:prSet custT="1"/>
      <dgm:spPr/>
      <dgm:t>
        <a:bodyPr/>
        <a:lstStyle/>
        <a:p>
          <a:r>
            <a:rPr lang="tr-TR" sz="2000" dirty="0" smtClean="0"/>
            <a:t>Oluşturulacak metodolojinin «yaşayan bir metodoloji» olması sağlanmalıdır.</a:t>
          </a:r>
          <a:endParaRPr lang="tr-TR" sz="2000" dirty="0"/>
        </a:p>
      </dgm:t>
    </dgm:pt>
    <dgm:pt modelId="{E66D64C0-E02C-4B6F-A668-ADDBFF23DDE5}" type="parTrans" cxnId="{B3405940-B05C-495C-AADA-44810CEFC327}">
      <dgm:prSet/>
      <dgm:spPr/>
      <dgm:t>
        <a:bodyPr/>
        <a:lstStyle/>
        <a:p>
          <a:endParaRPr lang="tr-TR" sz="2000"/>
        </a:p>
      </dgm:t>
    </dgm:pt>
    <dgm:pt modelId="{61DF3B74-1B08-48B3-923A-F9331FB1F8EE}" type="sibTrans" cxnId="{B3405940-B05C-495C-AADA-44810CEFC327}">
      <dgm:prSet/>
      <dgm:spPr/>
      <dgm:t>
        <a:bodyPr/>
        <a:lstStyle/>
        <a:p>
          <a:endParaRPr lang="tr-TR" sz="2000"/>
        </a:p>
      </dgm:t>
    </dgm:pt>
    <dgm:pt modelId="{184E2969-F988-44C9-9DD3-FA96200F6781}">
      <dgm:prSet/>
      <dgm:spPr/>
      <dgm:t>
        <a:bodyPr/>
        <a:lstStyle/>
        <a:p>
          <a:r>
            <a:rPr lang="tr-TR" dirty="0" smtClean="0"/>
            <a:t>Testlerde yapılacak modelleme çalışmaları için ayrıntılı </a:t>
          </a:r>
          <a:r>
            <a:rPr lang="tr-TR" dirty="0" err="1" smtClean="0"/>
            <a:t>karakterizasyonun</a:t>
          </a:r>
          <a:r>
            <a:rPr lang="tr-TR" dirty="0" smtClean="0"/>
            <a:t> iyi bir şekilde yapılması sağlanmalıdır. </a:t>
          </a:r>
          <a:endParaRPr lang="tr-TR" dirty="0"/>
        </a:p>
      </dgm:t>
    </dgm:pt>
    <dgm:pt modelId="{DD261D4F-3F02-4002-ABB0-6F9332347E9F}" type="parTrans" cxnId="{53066E81-C8F1-4E00-991C-4CAEAA1C1B8E}">
      <dgm:prSet/>
      <dgm:spPr/>
    </dgm:pt>
    <dgm:pt modelId="{E596FE31-636B-43AA-936A-501B383B35D9}" type="sibTrans" cxnId="{53066E81-C8F1-4E00-991C-4CAEAA1C1B8E}">
      <dgm:prSet/>
      <dgm:spPr/>
    </dgm:pt>
    <dgm:pt modelId="{B69E12AE-CDA2-4096-B5B9-0A66D10390FD}" type="pres">
      <dgm:prSet presAssocID="{7BBF8DC9-658E-4DF7-8F0B-D696759712B7}" presName="Name0" presStyleCnt="0">
        <dgm:presLayoutVars>
          <dgm:chMax val="7"/>
          <dgm:chPref val="7"/>
          <dgm:dir/>
        </dgm:presLayoutVars>
      </dgm:prSet>
      <dgm:spPr/>
      <dgm:t>
        <a:bodyPr/>
        <a:lstStyle/>
        <a:p>
          <a:endParaRPr lang="tr-TR"/>
        </a:p>
      </dgm:t>
    </dgm:pt>
    <dgm:pt modelId="{540E6F60-458E-4D53-8165-BAF490A567A1}" type="pres">
      <dgm:prSet presAssocID="{7BBF8DC9-658E-4DF7-8F0B-D696759712B7}" presName="Name1" presStyleCnt="0"/>
      <dgm:spPr/>
    </dgm:pt>
    <dgm:pt modelId="{8B8A9BA8-69C5-48BE-890F-97A3B67F36DA}" type="pres">
      <dgm:prSet presAssocID="{7BBF8DC9-658E-4DF7-8F0B-D696759712B7}" presName="cycle" presStyleCnt="0"/>
      <dgm:spPr/>
    </dgm:pt>
    <dgm:pt modelId="{0C668506-DD29-49B8-8C6E-C3ECE455D9D7}" type="pres">
      <dgm:prSet presAssocID="{7BBF8DC9-658E-4DF7-8F0B-D696759712B7}" presName="srcNode" presStyleLbl="node1" presStyleIdx="0" presStyleCnt="4"/>
      <dgm:spPr/>
    </dgm:pt>
    <dgm:pt modelId="{168606FB-6416-470D-AB56-B6C930BB4A7B}" type="pres">
      <dgm:prSet presAssocID="{7BBF8DC9-658E-4DF7-8F0B-D696759712B7}" presName="conn" presStyleLbl="parChTrans1D2" presStyleIdx="0" presStyleCnt="1"/>
      <dgm:spPr/>
      <dgm:t>
        <a:bodyPr/>
        <a:lstStyle/>
        <a:p>
          <a:endParaRPr lang="tr-TR"/>
        </a:p>
      </dgm:t>
    </dgm:pt>
    <dgm:pt modelId="{02010CFF-E6C4-445D-886F-1F3F63B70A42}" type="pres">
      <dgm:prSet presAssocID="{7BBF8DC9-658E-4DF7-8F0B-D696759712B7}" presName="extraNode" presStyleLbl="node1" presStyleIdx="0" presStyleCnt="4"/>
      <dgm:spPr/>
    </dgm:pt>
    <dgm:pt modelId="{86E14C43-4554-4822-8801-FB0E5B0A945C}" type="pres">
      <dgm:prSet presAssocID="{7BBF8DC9-658E-4DF7-8F0B-D696759712B7}" presName="dstNode" presStyleLbl="node1" presStyleIdx="0" presStyleCnt="4"/>
      <dgm:spPr/>
    </dgm:pt>
    <dgm:pt modelId="{DE2BCF03-CBC9-4C2A-A543-096A6A427A1A}" type="pres">
      <dgm:prSet presAssocID="{D008CAD8-D2E7-40A6-9F28-C652AFE54C9A}" presName="text_1" presStyleLbl="node1" presStyleIdx="0" presStyleCnt="4" custScaleY="122078">
        <dgm:presLayoutVars>
          <dgm:bulletEnabled val="1"/>
        </dgm:presLayoutVars>
      </dgm:prSet>
      <dgm:spPr/>
      <dgm:t>
        <a:bodyPr/>
        <a:lstStyle/>
        <a:p>
          <a:endParaRPr lang="tr-TR"/>
        </a:p>
      </dgm:t>
    </dgm:pt>
    <dgm:pt modelId="{1B8400C2-DEBB-4923-B34E-4D2568F3DF90}" type="pres">
      <dgm:prSet presAssocID="{D008CAD8-D2E7-40A6-9F28-C652AFE54C9A}" presName="accent_1" presStyleCnt="0"/>
      <dgm:spPr/>
    </dgm:pt>
    <dgm:pt modelId="{98D205EC-2800-40B5-9584-44232BFECC3A}" type="pres">
      <dgm:prSet presAssocID="{D008CAD8-D2E7-40A6-9F28-C652AFE54C9A}" presName="accentRepeatNode" presStyleLbl="solidFgAcc1" presStyleIdx="0" presStyleCnt="4"/>
      <dgm:spPr/>
    </dgm:pt>
    <dgm:pt modelId="{3C5C0D49-1D5F-4057-B85C-78BE6E0FA5AD}" type="pres">
      <dgm:prSet presAssocID="{184E2969-F988-44C9-9DD3-FA96200F6781}" presName="text_2" presStyleLbl="node1" presStyleIdx="1" presStyleCnt="4">
        <dgm:presLayoutVars>
          <dgm:bulletEnabled val="1"/>
        </dgm:presLayoutVars>
      </dgm:prSet>
      <dgm:spPr/>
      <dgm:t>
        <a:bodyPr/>
        <a:lstStyle/>
        <a:p>
          <a:endParaRPr lang="tr-TR"/>
        </a:p>
      </dgm:t>
    </dgm:pt>
    <dgm:pt modelId="{06AB9C8B-C01F-4747-82B9-84E003713962}" type="pres">
      <dgm:prSet presAssocID="{184E2969-F988-44C9-9DD3-FA96200F6781}" presName="accent_2" presStyleCnt="0"/>
      <dgm:spPr/>
    </dgm:pt>
    <dgm:pt modelId="{0A6A7692-D987-4FD0-AFE4-AA97A77C9EBF}" type="pres">
      <dgm:prSet presAssocID="{184E2969-F988-44C9-9DD3-FA96200F6781}" presName="accentRepeatNode" presStyleLbl="solidFgAcc1" presStyleIdx="1" presStyleCnt="4"/>
      <dgm:spPr/>
    </dgm:pt>
    <dgm:pt modelId="{25773FF5-7E39-44ED-A346-0F0F98F56B0B}" type="pres">
      <dgm:prSet presAssocID="{DF0B405E-F849-4E4B-AD0D-45E8FDB5700E}" presName="text_3" presStyleLbl="node1" presStyleIdx="2" presStyleCnt="4">
        <dgm:presLayoutVars>
          <dgm:bulletEnabled val="1"/>
        </dgm:presLayoutVars>
      </dgm:prSet>
      <dgm:spPr/>
      <dgm:t>
        <a:bodyPr/>
        <a:lstStyle/>
        <a:p>
          <a:endParaRPr lang="tr-TR"/>
        </a:p>
      </dgm:t>
    </dgm:pt>
    <dgm:pt modelId="{7742309F-808D-4B20-BFD5-7834EFD37D13}" type="pres">
      <dgm:prSet presAssocID="{DF0B405E-F849-4E4B-AD0D-45E8FDB5700E}" presName="accent_3" presStyleCnt="0"/>
      <dgm:spPr/>
    </dgm:pt>
    <dgm:pt modelId="{B5CDC61B-A86B-47E7-AF21-A86BB8459A72}" type="pres">
      <dgm:prSet presAssocID="{DF0B405E-F849-4E4B-AD0D-45E8FDB5700E}" presName="accentRepeatNode" presStyleLbl="solidFgAcc1" presStyleIdx="2" presStyleCnt="4"/>
      <dgm:spPr/>
    </dgm:pt>
    <dgm:pt modelId="{46393789-5CD5-4D46-91F7-1C640CD38447}" type="pres">
      <dgm:prSet presAssocID="{BC4C8DCD-697C-4B44-AB23-BEEB1646C853}" presName="text_4" presStyleLbl="node1" presStyleIdx="3" presStyleCnt="4">
        <dgm:presLayoutVars>
          <dgm:bulletEnabled val="1"/>
        </dgm:presLayoutVars>
      </dgm:prSet>
      <dgm:spPr/>
      <dgm:t>
        <a:bodyPr/>
        <a:lstStyle/>
        <a:p>
          <a:endParaRPr lang="tr-TR"/>
        </a:p>
      </dgm:t>
    </dgm:pt>
    <dgm:pt modelId="{F26C0EFC-DF2E-4031-A7DA-C3A0A47491D1}" type="pres">
      <dgm:prSet presAssocID="{BC4C8DCD-697C-4B44-AB23-BEEB1646C853}" presName="accent_4" presStyleCnt="0"/>
      <dgm:spPr/>
    </dgm:pt>
    <dgm:pt modelId="{771A6472-DC19-4379-B2A1-F943336F37AD}" type="pres">
      <dgm:prSet presAssocID="{BC4C8DCD-697C-4B44-AB23-BEEB1646C853}" presName="accentRepeatNode" presStyleLbl="solidFgAcc1" presStyleIdx="3" presStyleCnt="4"/>
      <dgm:spPr/>
    </dgm:pt>
  </dgm:ptLst>
  <dgm:cxnLst>
    <dgm:cxn modelId="{53066E81-C8F1-4E00-991C-4CAEAA1C1B8E}" srcId="{7BBF8DC9-658E-4DF7-8F0B-D696759712B7}" destId="{184E2969-F988-44C9-9DD3-FA96200F6781}" srcOrd="1" destOrd="0" parTransId="{DD261D4F-3F02-4002-ABB0-6F9332347E9F}" sibTransId="{E596FE31-636B-43AA-936A-501B383B35D9}"/>
    <dgm:cxn modelId="{B3405940-B05C-495C-AADA-44810CEFC327}" srcId="{7BBF8DC9-658E-4DF7-8F0B-D696759712B7}" destId="{BC4C8DCD-697C-4B44-AB23-BEEB1646C853}" srcOrd="3" destOrd="0" parTransId="{E66D64C0-E02C-4B6F-A668-ADDBFF23DDE5}" sibTransId="{61DF3B74-1B08-48B3-923A-F9331FB1F8EE}"/>
    <dgm:cxn modelId="{401474C7-0F5B-4D0D-8B79-21B8297EA2A4}" srcId="{7BBF8DC9-658E-4DF7-8F0B-D696759712B7}" destId="{DF0B405E-F849-4E4B-AD0D-45E8FDB5700E}" srcOrd="2" destOrd="0" parTransId="{E5531F98-3F92-4D19-A3D6-A732E52FDF75}" sibTransId="{14F466ED-741D-40E0-B0E0-1875B1C79BEF}"/>
    <dgm:cxn modelId="{E2802F9B-398E-45D3-B2A6-18691741AC35}" type="presOf" srcId="{DF0B405E-F849-4E4B-AD0D-45E8FDB5700E}" destId="{25773FF5-7E39-44ED-A346-0F0F98F56B0B}" srcOrd="0" destOrd="0" presId="urn:microsoft.com/office/officeart/2008/layout/VerticalCurvedList"/>
    <dgm:cxn modelId="{2C6E1C71-8B55-4FCB-96E7-9325957F59A8}" type="presOf" srcId="{BC4C8DCD-697C-4B44-AB23-BEEB1646C853}" destId="{46393789-5CD5-4D46-91F7-1C640CD38447}" srcOrd="0" destOrd="0" presId="urn:microsoft.com/office/officeart/2008/layout/VerticalCurvedList"/>
    <dgm:cxn modelId="{69F29A1B-C5EE-4805-8B11-82808DD6EA73}" type="presOf" srcId="{D008CAD8-D2E7-40A6-9F28-C652AFE54C9A}" destId="{DE2BCF03-CBC9-4C2A-A543-096A6A427A1A}" srcOrd="0" destOrd="0" presId="urn:microsoft.com/office/officeart/2008/layout/VerticalCurvedList"/>
    <dgm:cxn modelId="{A160D135-A4EA-4EFD-A99D-909B49AED7E3}" type="presOf" srcId="{7BBF8DC9-658E-4DF7-8F0B-D696759712B7}" destId="{B69E12AE-CDA2-4096-B5B9-0A66D10390FD}" srcOrd="0" destOrd="0" presId="urn:microsoft.com/office/officeart/2008/layout/VerticalCurvedList"/>
    <dgm:cxn modelId="{CF0F9D7D-8BAB-44AD-A255-67CE82C5EBFC}" type="presOf" srcId="{184E2969-F988-44C9-9DD3-FA96200F6781}" destId="{3C5C0D49-1D5F-4057-B85C-78BE6E0FA5AD}" srcOrd="0" destOrd="0" presId="urn:microsoft.com/office/officeart/2008/layout/VerticalCurvedList"/>
    <dgm:cxn modelId="{95CB29BC-5780-4E69-98B3-B7AED570D1B9}" srcId="{7BBF8DC9-658E-4DF7-8F0B-D696759712B7}" destId="{D008CAD8-D2E7-40A6-9F28-C652AFE54C9A}" srcOrd="0" destOrd="0" parTransId="{9AD5AD6A-8DA7-4E0D-B1AF-AF2627F9F9C2}" sibTransId="{A371DC27-163E-4BFE-BA47-ED6AFE3458EA}"/>
    <dgm:cxn modelId="{F16BBB3F-B5C6-4628-BC84-C1572591F2DE}" type="presOf" srcId="{A371DC27-163E-4BFE-BA47-ED6AFE3458EA}" destId="{168606FB-6416-470D-AB56-B6C930BB4A7B}" srcOrd="0" destOrd="0" presId="urn:microsoft.com/office/officeart/2008/layout/VerticalCurvedList"/>
    <dgm:cxn modelId="{7311E2FB-4450-4F8F-A0CC-EFDC9F2C6A3B}" type="presParOf" srcId="{B69E12AE-CDA2-4096-B5B9-0A66D10390FD}" destId="{540E6F60-458E-4D53-8165-BAF490A567A1}" srcOrd="0" destOrd="0" presId="urn:microsoft.com/office/officeart/2008/layout/VerticalCurvedList"/>
    <dgm:cxn modelId="{1823FE0C-9C4D-4AE7-9606-CBFB7D3D81FE}" type="presParOf" srcId="{540E6F60-458E-4D53-8165-BAF490A567A1}" destId="{8B8A9BA8-69C5-48BE-890F-97A3B67F36DA}" srcOrd="0" destOrd="0" presId="urn:microsoft.com/office/officeart/2008/layout/VerticalCurvedList"/>
    <dgm:cxn modelId="{1F71E95A-44BA-4871-8644-4287E954A911}" type="presParOf" srcId="{8B8A9BA8-69C5-48BE-890F-97A3B67F36DA}" destId="{0C668506-DD29-49B8-8C6E-C3ECE455D9D7}" srcOrd="0" destOrd="0" presId="urn:microsoft.com/office/officeart/2008/layout/VerticalCurvedList"/>
    <dgm:cxn modelId="{76A7C684-0A56-4044-8D77-5CFC3D405A10}" type="presParOf" srcId="{8B8A9BA8-69C5-48BE-890F-97A3B67F36DA}" destId="{168606FB-6416-470D-AB56-B6C930BB4A7B}" srcOrd="1" destOrd="0" presId="urn:microsoft.com/office/officeart/2008/layout/VerticalCurvedList"/>
    <dgm:cxn modelId="{466D5A84-8389-46B6-A563-ED98949BFECD}" type="presParOf" srcId="{8B8A9BA8-69C5-48BE-890F-97A3B67F36DA}" destId="{02010CFF-E6C4-445D-886F-1F3F63B70A42}" srcOrd="2" destOrd="0" presId="urn:microsoft.com/office/officeart/2008/layout/VerticalCurvedList"/>
    <dgm:cxn modelId="{E6BA1515-58DB-4035-B488-51FD526078DA}" type="presParOf" srcId="{8B8A9BA8-69C5-48BE-890F-97A3B67F36DA}" destId="{86E14C43-4554-4822-8801-FB0E5B0A945C}" srcOrd="3" destOrd="0" presId="urn:microsoft.com/office/officeart/2008/layout/VerticalCurvedList"/>
    <dgm:cxn modelId="{9A7B31F0-3FC1-436F-94CE-15144B015398}" type="presParOf" srcId="{540E6F60-458E-4D53-8165-BAF490A567A1}" destId="{DE2BCF03-CBC9-4C2A-A543-096A6A427A1A}" srcOrd="1" destOrd="0" presId="urn:microsoft.com/office/officeart/2008/layout/VerticalCurvedList"/>
    <dgm:cxn modelId="{A641A35E-B28A-4ADC-A9AE-93F2B1604080}" type="presParOf" srcId="{540E6F60-458E-4D53-8165-BAF490A567A1}" destId="{1B8400C2-DEBB-4923-B34E-4D2568F3DF90}" srcOrd="2" destOrd="0" presId="urn:microsoft.com/office/officeart/2008/layout/VerticalCurvedList"/>
    <dgm:cxn modelId="{6F6D6182-2690-4AEC-BF50-989810EC43B5}" type="presParOf" srcId="{1B8400C2-DEBB-4923-B34E-4D2568F3DF90}" destId="{98D205EC-2800-40B5-9584-44232BFECC3A}" srcOrd="0" destOrd="0" presId="urn:microsoft.com/office/officeart/2008/layout/VerticalCurvedList"/>
    <dgm:cxn modelId="{71EAD259-04DE-4C76-B904-F4E30917A4A9}" type="presParOf" srcId="{540E6F60-458E-4D53-8165-BAF490A567A1}" destId="{3C5C0D49-1D5F-4057-B85C-78BE6E0FA5AD}" srcOrd="3" destOrd="0" presId="urn:microsoft.com/office/officeart/2008/layout/VerticalCurvedList"/>
    <dgm:cxn modelId="{14D31F89-E2E8-4950-8CDF-A28219EF67B3}" type="presParOf" srcId="{540E6F60-458E-4D53-8165-BAF490A567A1}" destId="{06AB9C8B-C01F-4747-82B9-84E003713962}" srcOrd="4" destOrd="0" presId="urn:microsoft.com/office/officeart/2008/layout/VerticalCurvedList"/>
    <dgm:cxn modelId="{9224A893-BB44-4128-8568-EE4555E5624B}" type="presParOf" srcId="{06AB9C8B-C01F-4747-82B9-84E003713962}" destId="{0A6A7692-D987-4FD0-AFE4-AA97A77C9EBF}" srcOrd="0" destOrd="0" presId="urn:microsoft.com/office/officeart/2008/layout/VerticalCurvedList"/>
    <dgm:cxn modelId="{7BCFEB4D-D23B-4021-A20F-04AD2B5BA0D7}" type="presParOf" srcId="{540E6F60-458E-4D53-8165-BAF490A567A1}" destId="{25773FF5-7E39-44ED-A346-0F0F98F56B0B}" srcOrd="5" destOrd="0" presId="urn:microsoft.com/office/officeart/2008/layout/VerticalCurvedList"/>
    <dgm:cxn modelId="{8F588A5A-81EC-4692-B200-DE5D18FB31B8}" type="presParOf" srcId="{540E6F60-458E-4D53-8165-BAF490A567A1}" destId="{7742309F-808D-4B20-BFD5-7834EFD37D13}" srcOrd="6" destOrd="0" presId="urn:microsoft.com/office/officeart/2008/layout/VerticalCurvedList"/>
    <dgm:cxn modelId="{45E6E134-ED1F-4512-94FB-02002AFCD758}" type="presParOf" srcId="{7742309F-808D-4B20-BFD5-7834EFD37D13}" destId="{B5CDC61B-A86B-47E7-AF21-A86BB8459A72}" srcOrd="0" destOrd="0" presId="urn:microsoft.com/office/officeart/2008/layout/VerticalCurvedList"/>
    <dgm:cxn modelId="{4911BC8E-C208-46A6-8523-17661C101B9E}" type="presParOf" srcId="{540E6F60-458E-4D53-8165-BAF490A567A1}" destId="{46393789-5CD5-4D46-91F7-1C640CD38447}" srcOrd="7" destOrd="0" presId="urn:microsoft.com/office/officeart/2008/layout/VerticalCurvedList"/>
    <dgm:cxn modelId="{41183587-D03F-4D3D-B0EA-BC3C870B8FBF}" type="presParOf" srcId="{540E6F60-458E-4D53-8165-BAF490A567A1}" destId="{F26C0EFC-DF2E-4031-A7DA-C3A0A47491D1}" srcOrd="8" destOrd="0" presId="urn:microsoft.com/office/officeart/2008/layout/VerticalCurvedList"/>
    <dgm:cxn modelId="{B4025A5D-9B79-4CB2-BCA6-0F47ACD9CA9D}" type="presParOf" srcId="{F26C0EFC-DF2E-4031-A7DA-C3A0A47491D1}" destId="{771A6472-DC19-4379-B2A1-F943336F37A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541F8-3337-478A-89B7-A114F8F78615}"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tr-TR"/>
        </a:p>
      </dgm:t>
    </dgm:pt>
    <dgm:pt modelId="{DF8C0E3E-EFB6-4E69-B058-C5FB4B75E669}">
      <dgm:prSet custT="1"/>
      <dgm:spPr>
        <a:solidFill>
          <a:schemeClr val="tx2">
            <a:lumMod val="40000"/>
            <a:lumOff val="60000"/>
            <a:alpha val="58000"/>
          </a:schemeClr>
        </a:solidFill>
      </dgm:spPr>
      <dgm:t>
        <a:bodyPr/>
        <a:lstStyle/>
        <a:p>
          <a:pPr algn="just"/>
          <a:r>
            <a:rPr lang="tr-TR" sz="2000" b="1" dirty="0" smtClean="0">
              <a:solidFill>
                <a:schemeClr val="tx1"/>
              </a:solidFill>
            </a:rPr>
            <a:t>Yeraltı suyu kirliliğinin önlenmesini amaçlayan ilk direktif olan “Bazı Tehlikeli Maddelerden Kaynaklanan Kirliliğe Karşı Yeraltı Sularının Korunmasına Dair Konsey Direktifi (80/68/EEC)” 1980 yılında yürürlüğe girmiştir. </a:t>
          </a:r>
          <a:endParaRPr lang="en-US" sz="2000" b="1" noProof="0" dirty="0">
            <a:solidFill>
              <a:schemeClr val="tx1"/>
            </a:solidFill>
            <a:latin typeface="Calibri" pitchFamily="34" charset="0"/>
            <a:cs typeface="Calibri" pitchFamily="34" charset="0"/>
          </a:endParaRPr>
        </a:p>
      </dgm:t>
    </dgm:pt>
    <dgm:pt modelId="{DD928489-D769-4414-ABBE-6E9C742045D4}" type="parTrans" cxnId="{5E2191B1-6C5F-4409-AFD0-E7B1784E9D6D}">
      <dgm:prSet/>
      <dgm:spPr/>
      <dgm:t>
        <a:bodyPr/>
        <a:lstStyle/>
        <a:p>
          <a:endParaRPr lang="tr-TR"/>
        </a:p>
      </dgm:t>
    </dgm:pt>
    <dgm:pt modelId="{A59B0C2E-CD35-4197-8B5C-621C96328CA1}" type="sibTrans" cxnId="{5E2191B1-6C5F-4409-AFD0-E7B1784E9D6D}">
      <dgm:prSet/>
      <dgm:spPr/>
      <dgm:t>
        <a:bodyPr/>
        <a:lstStyle/>
        <a:p>
          <a:endParaRPr lang="tr-TR"/>
        </a:p>
      </dgm:t>
    </dgm:pt>
    <dgm:pt modelId="{180BEF15-DB43-4D29-BB56-E2163886E2C0}">
      <dgm:prSet custT="1"/>
      <dgm:spPr>
        <a:solidFill>
          <a:schemeClr val="tx2">
            <a:lumMod val="40000"/>
            <a:lumOff val="60000"/>
            <a:alpha val="58000"/>
          </a:schemeClr>
        </a:solidFill>
      </dgm:spPr>
      <dgm:t>
        <a:bodyPr/>
        <a:lstStyle/>
        <a:p>
          <a:pPr algn="l"/>
          <a:endParaRPr lang="tr-TR" sz="1400" dirty="0">
            <a:latin typeface="Calibri" pitchFamily="34" charset="0"/>
            <a:cs typeface="Calibri" pitchFamily="34" charset="0"/>
          </a:endParaRPr>
        </a:p>
      </dgm:t>
    </dgm:pt>
    <dgm:pt modelId="{4F302D74-491B-4E3B-9683-40C0C5617287}" type="parTrans" cxnId="{E4EBFA13-D0A2-4D5A-9FCA-FEA5FD9C6FAF}">
      <dgm:prSet/>
      <dgm:spPr/>
      <dgm:t>
        <a:bodyPr/>
        <a:lstStyle/>
        <a:p>
          <a:endParaRPr lang="tr-TR"/>
        </a:p>
      </dgm:t>
    </dgm:pt>
    <dgm:pt modelId="{885FA708-03DD-42C1-98A0-124BDE2D71BB}" type="sibTrans" cxnId="{E4EBFA13-D0A2-4D5A-9FCA-FEA5FD9C6FAF}">
      <dgm:prSet/>
      <dgm:spPr/>
      <dgm:t>
        <a:bodyPr/>
        <a:lstStyle/>
        <a:p>
          <a:endParaRPr lang="tr-TR"/>
        </a:p>
      </dgm:t>
    </dgm:pt>
    <dgm:pt modelId="{BC6369ED-DACA-4210-9599-6FC4C6A7ABBB}">
      <dgm:prSet custT="1"/>
      <dgm:spPr>
        <a:solidFill>
          <a:schemeClr val="tx2">
            <a:lumMod val="40000"/>
            <a:lumOff val="60000"/>
            <a:alpha val="58000"/>
          </a:schemeClr>
        </a:solidFill>
      </dgm:spPr>
      <dgm:t>
        <a:bodyPr/>
        <a:lstStyle/>
        <a:p>
          <a:pPr algn="l"/>
          <a:endParaRPr lang="tr-TR" sz="1400" dirty="0">
            <a:latin typeface="Calibri" pitchFamily="34" charset="0"/>
            <a:cs typeface="Calibri" pitchFamily="34" charset="0"/>
          </a:endParaRPr>
        </a:p>
      </dgm:t>
    </dgm:pt>
    <dgm:pt modelId="{00657093-1367-4E5C-813F-CE369E5E8CDC}" type="parTrans" cxnId="{9147A06E-9F0D-4AE3-8E06-74C1B38CCF92}">
      <dgm:prSet/>
      <dgm:spPr/>
      <dgm:t>
        <a:bodyPr/>
        <a:lstStyle/>
        <a:p>
          <a:endParaRPr lang="tr-TR"/>
        </a:p>
      </dgm:t>
    </dgm:pt>
    <dgm:pt modelId="{16EEB15B-F622-454E-8CB2-69E18E891245}" type="sibTrans" cxnId="{9147A06E-9F0D-4AE3-8E06-74C1B38CCF92}">
      <dgm:prSet/>
      <dgm:spPr/>
      <dgm:t>
        <a:bodyPr/>
        <a:lstStyle/>
        <a:p>
          <a:endParaRPr lang="tr-TR"/>
        </a:p>
      </dgm:t>
    </dgm:pt>
    <dgm:pt modelId="{1BF748B1-DE1A-4F93-BFD5-E2B460993E19}">
      <dgm:prSet custT="1"/>
      <dgm:spPr>
        <a:solidFill>
          <a:schemeClr val="tx2">
            <a:lumMod val="40000"/>
            <a:lumOff val="60000"/>
            <a:alpha val="58000"/>
          </a:schemeClr>
        </a:solidFill>
      </dgm:spPr>
      <dgm:t>
        <a:bodyPr/>
        <a:lstStyle/>
        <a:p>
          <a:pPr algn="l"/>
          <a:endParaRPr lang="tr-TR" sz="2000" b="1" dirty="0">
            <a:solidFill>
              <a:schemeClr val="tx1"/>
            </a:solidFill>
            <a:latin typeface="Calibri" pitchFamily="34" charset="0"/>
            <a:cs typeface="Calibri" pitchFamily="34" charset="0"/>
          </a:endParaRPr>
        </a:p>
      </dgm:t>
    </dgm:pt>
    <dgm:pt modelId="{061A1D2A-EF46-4028-8F16-E103FCB69FAF}" type="parTrans" cxnId="{829B512D-3163-4954-BD59-F0601814348E}">
      <dgm:prSet/>
      <dgm:spPr/>
      <dgm:t>
        <a:bodyPr/>
        <a:lstStyle/>
        <a:p>
          <a:endParaRPr lang="tr-TR"/>
        </a:p>
      </dgm:t>
    </dgm:pt>
    <dgm:pt modelId="{EF3A073E-1E5D-487E-BBBB-30C2108C8B90}" type="sibTrans" cxnId="{829B512D-3163-4954-BD59-F0601814348E}">
      <dgm:prSet/>
      <dgm:spPr/>
      <dgm:t>
        <a:bodyPr/>
        <a:lstStyle/>
        <a:p>
          <a:endParaRPr lang="tr-TR"/>
        </a:p>
      </dgm:t>
    </dgm:pt>
    <dgm:pt modelId="{10A4E67C-EED5-4451-911A-B9DB4DAF9CF4}">
      <dgm:prSet custT="1"/>
      <dgm:spPr>
        <a:solidFill>
          <a:schemeClr val="tx2">
            <a:lumMod val="40000"/>
            <a:lumOff val="60000"/>
            <a:alpha val="58000"/>
          </a:schemeClr>
        </a:solidFill>
      </dgm:spPr>
      <dgm:t>
        <a:bodyPr/>
        <a:lstStyle/>
        <a:p>
          <a:pPr algn="just"/>
          <a:r>
            <a:rPr lang="tr-TR" sz="2000" b="1" noProof="0" dirty="0" smtClean="0">
              <a:solidFill>
                <a:schemeClr val="tx1"/>
              </a:solidFill>
              <a:latin typeface="Calibri" pitchFamily="34" charset="0"/>
              <a:cs typeface="Calibri" pitchFamily="34" charset="0"/>
            </a:rPr>
            <a:t>Söz konusu direktif, 2013 yılı itibariyle yürürlükten kalkmıştır.</a:t>
          </a:r>
          <a:endParaRPr lang="en-US" sz="2000" b="1" noProof="0" dirty="0">
            <a:solidFill>
              <a:schemeClr val="tx1"/>
            </a:solidFill>
            <a:latin typeface="Calibri" pitchFamily="34" charset="0"/>
            <a:cs typeface="Calibri" pitchFamily="34" charset="0"/>
          </a:endParaRPr>
        </a:p>
      </dgm:t>
    </dgm:pt>
    <dgm:pt modelId="{B9D0C310-FE1B-46DD-8832-91952FAE8E84}" type="parTrans" cxnId="{07AD2623-AF3C-4209-B530-EF67641A7B67}">
      <dgm:prSet/>
      <dgm:spPr/>
      <dgm:t>
        <a:bodyPr/>
        <a:lstStyle/>
        <a:p>
          <a:endParaRPr lang="tr-TR"/>
        </a:p>
      </dgm:t>
    </dgm:pt>
    <dgm:pt modelId="{BAEADFD6-E3C9-43A5-9DBF-759D8775A51E}" type="sibTrans" cxnId="{07AD2623-AF3C-4209-B530-EF67641A7B67}">
      <dgm:prSet/>
      <dgm:spPr/>
      <dgm:t>
        <a:bodyPr/>
        <a:lstStyle/>
        <a:p>
          <a:endParaRPr lang="tr-TR"/>
        </a:p>
      </dgm:t>
    </dgm:pt>
    <dgm:pt modelId="{724F48AB-211F-47B1-AB6F-C5576C18B3FF}">
      <dgm:prSet custT="1"/>
      <dgm:spPr>
        <a:solidFill>
          <a:schemeClr val="tx2">
            <a:lumMod val="40000"/>
            <a:lumOff val="60000"/>
            <a:alpha val="58000"/>
          </a:schemeClr>
        </a:solidFill>
      </dgm:spPr>
      <dgm:t>
        <a:bodyPr/>
        <a:lstStyle/>
        <a:p>
          <a:pPr algn="just"/>
          <a:r>
            <a:rPr lang="tr-TR" sz="2000" b="1" dirty="0" smtClean="0">
              <a:solidFill>
                <a:schemeClr val="tx1"/>
              </a:solidFill>
            </a:rPr>
            <a:t>Direktifte yeraltı sularının kirliliğinin önlenmesi amacıyla iki adet kirletici listesi (öncelikli kirleticiler (siyanür, </a:t>
          </a:r>
          <a:r>
            <a:rPr lang="tr-TR" sz="2000" b="1" dirty="0" err="1" smtClean="0">
              <a:solidFill>
                <a:schemeClr val="tx1"/>
              </a:solidFill>
            </a:rPr>
            <a:t>civa</a:t>
          </a:r>
          <a:r>
            <a:rPr lang="tr-TR" sz="2000" b="1" dirty="0" smtClean="0">
              <a:solidFill>
                <a:schemeClr val="tx1"/>
              </a:solidFill>
            </a:rPr>
            <a:t>, kadmiyum </a:t>
          </a:r>
          <a:r>
            <a:rPr lang="tr-TR" sz="2000" b="1" dirty="0" err="1" smtClean="0">
              <a:solidFill>
                <a:schemeClr val="tx1"/>
              </a:solidFill>
            </a:rPr>
            <a:t>vs</a:t>
          </a:r>
          <a:r>
            <a:rPr lang="tr-TR" sz="2000" b="1" dirty="0" smtClean="0">
              <a:solidFill>
                <a:schemeClr val="tx1"/>
              </a:solidFill>
            </a:rPr>
            <a:t>) ve diğer kirleticiler (arsenik, kurşun, bor) yer almıştır. Söz konusu listelerdeki kirleticilerin ve kirletici gruplarının yeraltı suyuna doğrudan ve/veya dolaylı deşarjlarının engellenmesi, sınırlandırılması veya gerekli önlemlerin alınması hükme bağlanmıştır. </a:t>
          </a:r>
          <a:endParaRPr lang="en-US" sz="2000" b="1" noProof="0" dirty="0">
            <a:solidFill>
              <a:schemeClr val="tx1"/>
            </a:solidFill>
            <a:latin typeface="Calibri" pitchFamily="34" charset="0"/>
            <a:cs typeface="Calibri" pitchFamily="34" charset="0"/>
          </a:endParaRPr>
        </a:p>
      </dgm:t>
    </dgm:pt>
    <dgm:pt modelId="{E19026D1-D1A0-4D03-841E-8BB999571BB3}" type="parTrans" cxnId="{A2E0E486-2332-4CF4-A9E9-C4C66AF051F1}">
      <dgm:prSet/>
      <dgm:spPr/>
      <dgm:t>
        <a:bodyPr/>
        <a:lstStyle/>
        <a:p>
          <a:endParaRPr lang="tr-TR"/>
        </a:p>
      </dgm:t>
    </dgm:pt>
    <dgm:pt modelId="{41E27FBA-EC82-4FF1-8C0D-128F66723BC8}" type="sibTrans" cxnId="{A2E0E486-2332-4CF4-A9E9-C4C66AF051F1}">
      <dgm:prSet/>
      <dgm:spPr/>
      <dgm:t>
        <a:bodyPr/>
        <a:lstStyle/>
        <a:p>
          <a:endParaRPr lang="tr-TR"/>
        </a:p>
      </dgm:t>
    </dgm:pt>
    <dgm:pt modelId="{77940C45-2448-4D68-8A3D-318402531E73}">
      <dgm:prSet custT="1"/>
      <dgm:spPr>
        <a:solidFill>
          <a:schemeClr val="tx2">
            <a:lumMod val="40000"/>
            <a:lumOff val="60000"/>
            <a:alpha val="58000"/>
          </a:schemeClr>
        </a:solidFill>
      </dgm:spPr>
      <dgm:t>
        <a:bodyPr/>
        <a:lstStyle/>
        <a:p>
          <a:pPr algn="just"/>
          <a:endParaRPr lang="en-US" sz="2000" b="1" noProof="0" dirty="0">
            <a:solidFill>
              <a:schemeClr val="tx1"/>
            </a:solidFill>
            <a:latin typeface="Calibri" pitchFamily="34" charset="0"/>
            <a:cs typeface="Calibri" pitchFamily="34" charset="0"/>
          </a:endParaRPr>
        </a:p>
      </dgm:t>
    </dgm:pt>
    <dgm:pt modelId="{96878B06-9AD2-4160-992D-24C9684645FB}" type="parTrans" cxnId="{A9142306-40B0-4ABE-8E34-A3354D658809}">
      <dgm:prSet/>
      <dgm:spPr/>
      <dgm:t>
        <a:bodyPr/>
        <a:lstStyle/>
        <a:p>
          <a:endParaRPr lang="tr-TR"/>
        </a:p>
      </dgm:t>
    </dgm:pt>
    <dgm:pt modelId="{E94F2DE3-0B6C-46C6-853E-3C322AECEE17}" type="sibTrans" cxnId="{A9142306-40B0-4ABE-8E34-A3354D658809}">
      <dgm:prSet/>
      <dgm:spPr/>
      <dgm:t>
        <a:bodyPr/>
        <a:lstStyle/>
        <a:p>
          <a:endParaRPr lang="tr-TR"/>
        </a:p>
      </dgm:t>
    </dgm:pt>
    <dgm:pt modelId="{21EAF0B6-3BE7-4526-AE5E-30CB9CF430B5}">
      <dgm:prSet custT="1"/>
      <dgm:spPr>
        <a:solidFill>
          <a:schemeClr val="tx2">
            <a:lumMod val="40000"/>
            <a:lumOff val="60000"/>
            <a:alpha val="58000"/>
          </a:schemeClr>
        </a:solidFill>
      </dgm:spPr>
      <dgm:t>
        <a:bodyPr/>
        <a:lstStyle/>
        <a:p>
          <a:pPr algn="l"/>
          <a:endParaRPr lang="tr-TR" sz="1400" dirty="0">
            <a:latin typeface="Calibri" pitchFamily="34" charset="0"/>
            <a:cs typeface="Calibri" pitchFamily="34" charset="0"/>
          </a:endParaRPr>
        </a:p>
      </dgm:t>
    </dgm:pt>
    <dgm:pt modelId="{B4256F7A-A075-400F-8AA2-70EE3A3CE7C1}" type="sibTrans" cxnId="{69B5DB3C-ED91-44E4-BCED-9E6A65B4EC81}">
      <dgm:prSet/>
      <dgm:spPr/>
      <dgm:t>
        <a:bodyPr/>
        <a:lstStyle/>
        <a:p>
          <a:endParaRPr lang="tr-TR"/>
        </a:p>
      </dgm:t>
    </dgm:pt>
    <dgm:pt modelId="{B6C2C49C-ECB5-438B-BF97-12BC071C3EEA}" type="parTrans" cxnId="{69B5DB3C-ED91-44E4-BCED-9E6A65B4EC81}">
      <dgm:prSet/>
      <dgm:spPr/>
      <dgm:t>
        <a:bodyPr/>
        <a:lstStyle/>
        <a:p>
          <a:endParaRPr lang="tr-TR"/>
        </a:p>
      </dgm:t>
    </dgm:pt>
    <dgm:pt modelId="{949F78AF-7CA8-4FE0-8771-E17DB8CA3312}">
      <dgm:prSet phldrT="[Metin]" custT="1"/>
      <dgm:spPr>
        <a:solidFill>
          <a:srgbClr val="0000FF">
            <a:alpha val="71000"/>
          </a:srgbClr>
        </a:solidFill>
        <a:effectLst/>
        <a:scene3d>
          <a:camera prst="orthographicFront">
            <a:rot lat="0" lon="0" rev="0"/>
          </a:camera>
          <a:lightRig rig="contrasting" dir="t">
            <a:rot lat="0" lon="0" rev="1200000"/>
          </a:lightRig>
        </a:scene3d>
        <a:sp3d contourW="19050" prstMaterial="metal">
          <a:bevelB w="165100" h="254000"/>
        </a:sp3d>
      </dgm:spPr>
      <dgm:t>
        <a:bodyPr/>
        <a:lstStyle/>
        <a:p>
          <a:r>
            <a:rPr lang="tr-TR" sz="2000" b="1" dirty="0" smtClean="0">
              <a:solidFill>
                <a:schemeClr val="bg1"/>
              </a:solidFill>
            </a:rPr>
            <a:t>Yeraltı Suyu Direktifi(80/68/EEC)</a:t>
          </a:r>
          <a:endParaRPr lang="tr-TR" sz="2000" dirty="0">
            <a:solidFill>
              <a:schemeClr val="bg1"/>
            </a:solidFill>
          </a:endParaRPr>
        </a:p>
      </dgm:t>
    </dgm:pt>
    <dgm:pt modelId="{8E2B8F88-25B2-412D-9FCB-915D0986EE22}" type="sibTrans" cxnId="{FE528282-57B0-4D45-8F90-169BD6961507}">
      <dgm:prSet/>
      <dgm:spPr/>
      <dgm:t>
        <a:bodyPr/>
        <a:lstStyle/>
        <a:p>
          <a:endParaRPr lang="tr-TR"/>
        </a:p>
      </dgm:t>
    </dgm:pt>
    <dgm:pt modelId="{4A3A3DA2-5101-48BB-9DAE-BB60977786E4}" type="parTrans" cxnId="{FE528282-57B0-4D45-8F90-169BD6961507}">
      <dgm:prSet/>
      <dgm:spPr/>
      <dgm:t>
        <a:bodyPr/>
        <a:lstStyle/>
        <a:p>
          <a:endParaRPr lang="tr-TR"/>
        </a:p>
      </dgm:t>
    </dgm:pt>
    <dgm:pt modelId="{B2EDADA5-1A30-40A1-A551-35BA0CEEF6BA}">
      <dgm:prSet custT="1"/>
      <dgm:spPr>
        <a:solidFill>
          <a:schemeClr val="tx2">
            <a:lumMod val="40000"/>
            <a:lumOff val="60000"/>
            <a:alpha val="58000"/>
          </a:schemeClr>
        </a:solidFill>
      </dgm:spPr>
      <dgm:t>
        <a:bodyPr/>
        <a:lstStyle/>
        <a:p>
          <a:pPr algn="just"/>
          <a:endParaRPr lang="en-US" sz="2000" b="1" noProof="0" dirty="0">
            <a:solidFill>
              <a:schemeClr val="tx1"/>
            </a:solidFill>
            <a:latin typeface="Calibri" pitchFamily="34" charset="0"/>
            <a:cs typeface="Calibri" pitchFamily="34" charset="0"/>
          </a:endParaRPr>
        </a:p>
      </dgm:t>
    </dgm:pt>
    <dgm:pt modelId="{2AB969FA-6171-40D4-AAEB-CDEF2EC863A5}" type="parTrans" cxnId="{7EEF5AF3-D627-4EE5-9DFA-1835F36EFC18}">
      <dgm:prSet/>
      <dgm:spPr/>
      <dgm:t>
        <a:bodyPr/>
        <a:lstStyle/>
        <a:p>
          <a:endParaRPr lang="tr-TR"/>
        </a:p>
      </dgm:t>
    </dgm:pt>
    <dgm:pt modelId="{EB6DE1F2-5E5B-468C-99D8-B94EE24906D7}" type="sibTrans" cxnId="{7EEF5AF3-D627-4EE5-9DFA-1835F36EFC18}">
      <dgm:prSet/>
      <dgm:spPr/>
      <dgm:t>
        <a:bodyPr/>
        <a:lstStyle/>
        <a:p>
          <a:endParaRPr lang="tr-TR"/>
        </a:p>
      </dgm:t>
    </dgm:pt>
    <dgm:pt modelId="{B41F62EF-374D-485C-9E36-B65263F96A21}" type="pres">
      <dgm:prSet presAssocID="{E63541F8-3337-478A-89B7-A114F8F78615}" presName="linearFlow" presStyleCnt="0">
        <dgm:presLayoutVars>
          <dgm:dir/>
          <dgm:animLvl val="lvl"/>
          <dgm:resizeHandles val="exact"/>
        </dgm:presLayoutVars>
      </dgm:prSet>
      <dgm:spPr/>
      <dgm:t>
        <a:bodyPr/>
        <a:lstStyle/>
        <a:p>
          <a:endParaRPr lang="tr-TR"/>
        </a:p>
      </dgm:t>
    </dgm:pt>
    <dgm:pt modelId="{71F0FDBA-143E-4621-A6E0-E4D44A47196D}" type="pres">
      <dgm:prSet presAssocID="{949F78AF-7CA8-4FE0-8771-E17DB8CA3312}" presName="composite" presStyleCnt="0"/>
      <dgm:spPr/>
      <dgm:t>
        <a:bodyPr/>
        <a:lstStyle/>
        <a:p>
          <a:endParaRPr lang="tr-TR"/>
        </a:p>
      </dgm:t>
    </dgm:pt>
    <dgm:pt modelId="{93B4D5D5-833B-4EFD-AA79-5670EFB9E6FB}" type="pres">
      <dgm:prSet presAssocID="{949F78AF-7CA8-4FE0-8771-E17DB8CA3312}" presName="parentText" presStyleLbl="alignNode1" presStyleIdx="0" presStyleCnt="1" custScaleX="91431" custScaleY="104259" custLinFactNeighborX="-5634" custLinFactNeighborY="-7910">
        <dgm:presLayoutVars>
          <dgm:chMax val="1"/>
          <dgm:bulletEnabled val="1"/>
        </dgm:presLayoutVars>
      </dgm:prSet>
      <dgm:spPr/>
      <dgm:t>
        <a:bodyPr/>
        <a:lstStyle/>
        <a:p>
          <a:endParaRPr lang="tr-TR"/>
        </a:p>
      </dgm:t>
    </dgm:pt>
    <dgm:pt modelId="{92541B5B-92F8-4E6B-9C9E-94F621D3186F}" type="pres">
      <dgm:prSet presAssocID="{949F78AF-7CA8-4FE0-8771-E17DB8CA3312}" presName="descendantText" presStyleLbl="alignAcc1" presStyleIdx="0" presStyleCnt="1" custScaleX="96487" custScaleY="204628" custLinFactNeighborX="-3656" custLinFactNeighborY="7968">
        <dgm:presLayoutVars>
          <dgm:bulletEnabled val="1"/>
        </dgm:presLayoutVars>
      </dgm:prSet>
      <dgm:spPr/>
      <dgm:t>
        <a:bodyPr/>
        <a:lstStyle/>
        <a:p>
          <a:endParaRPr lang="tr-TR"/>
        </a:p>
      </dgm:t>
    </dgm:pt>
  </dgm:ptLst>
  <dgm:cxnLst>
    <dgm:cxn modelId="{94CA8887-3601-4A9E-89DB-80F85312D4C7}" type="presOf" srcId="{21EAF0B6-3BE7-4526-AE5E-30CB9CF430B5}" destId="{92541B5B-92F8-4E6B-9C9E-94F621D3186F}" srcOrd="0" destOrd="0" presId="urn:microsoft.com/office/officeart/2005/8/layout/chevron2"/>
    <dgm:cxn modelId="{04707423-5BB9-4149-B228-046F586D6F5C}" type="presOf" srcId="{1BF748B1-DE1A-4F93-BFD5-E2B460993E19}" destId="{92541B5B-92F8-4E6B-9C9E-94F621D3186F}" srcOrd="0" destOrd="1" presId="urn:microsoft.com/office/officeart/2005/8/layout/chevron2"/>
    <dgm:cxn modelId="{A2E0E486-2332-4CF4-A9E9-C4C66AF051F1}" srcId="{949F78AF-7CA8-4FE0-8771-E17DB8CA3312}" destId="{724F48AB-211F-47B1-AB6F-C5576C18B3FF}" srcOrd="4" destOrd="0" parTransId="{E19026D1-D1A0-4D03-841E-8BB999571BB3}" sibTransId="{41E27FBA-EC82-4FF1-8C0D-128F66723BC8}"/>
    <dgm:cxn modelId="{E4EBFA13-D0A2-4D5A-9FCA-FEA5FD9C6FAF}" srcId="{949F78AF-7CA8-4FE0-8771-E17DB8CA3312}" destId="{180BEF15-DB43-4D29-BB56-E2163886E2C0}" srcOrd="8" destOrd="0" parTransId="{4F302D74-491B-4E3B-9683-40C0C5617287}" sibTransId="{885FA708-03DD-42C1-98A0-124BDE2D71BB}"/>
    <dgm:cxn modelId="{7EEF5AF3-D627-4EE5-9DFA-1835F36EFC18}" srcId="{949F78AF-7CA8-4FE0-8771-E17DB8CA3312}" destId="{B2EDADA5-1A30-40A1-A551-35BA0CEEF6BA}" srcOrd="5" destOrd="0" parTransId="{2AB969FA-6171-40D4-AAEB-CDEF2EC863A5}" sibTransId="{EB6DE1F2-5E5B-468C-99D8-B94EE24906D7}"/>
    <dgm:cxn modelId="{8A34B00F-6042-420D-A7FB-57C53CC29166}" type="presOf" srcId="{77940C45-2448-4D68-8A3D-318402531E73}" destId="{92541B5B-92F8-4E6B-9C9E-94F621D3186F}" srcOrd="0" destOrd="3" presId="urn:microsoft.com/office/officeart/2005/8/layout/chevron2"/>
    <dgm:cxn modelId="{FE528282-57B0-4D45-8F90-169BD6961507}" srcId="{E63541F8-3337-478A-89B7-A114F8F78615}" destId="{949F78AF-7CA8-4FE0-8771-E17DB8CA3312}" srcOrd="0" destOrd="0" parTransId="{4A3A3DA2-5101-48BB-9DAE-BB60977786E4}" sibTransId="{8E2B8F88-25B2-412D-9FCB-915D0986EE22}"/>
    <dgm:cxn modelId="{C4637A3C-526C-4D61-B6AA-47EDA99C03A1}" type="presOf" srcId="{B2EDADA5-1A30-40A1-A551-35BA0CEEF6BA}" destId="{92541B5B-92F8-4E6B-9C9E-94F621D3186F}" srcOrd="0" destOrd="5" presId="urn:microsoft.com/office/officeart/2005/8/layout/chevron2"/>
    <dgm:cxn modelId="{A8943AF3-6686-401C-AEC8-ED64B6C1162B}" type="presOf" srcId="{E63541F8-3337-478A-89B7-A114F8F78615}" destId="{B41F62EF-374D-485C-9E36-B65263F96A21}" srcOrd="0" destOrd="0" presId="urn:microsoft.com/office/officeart/2005/8/layout/chevron2"/>
    <dgm:cxn modelId="{69B5DB3C-ED91-44E4-BCED-9E6A65B4EC81}" srcId="{949F78AF-7CA8-4FE0-8771-E17DB8CA3312}" destId="{21EAF0B6-3BE7-4526-AE5E-30CB9CF430B5}" srcOrd="0" destOrd="0" parTransId="{B6C2C49C-ECB5-438B-BF97-12BC071C3EEA}" sibTransId="{B4256F7A-A075-400F-8AA2-70EE3A3CE7C1}"/>
    <dgm:cxn modelId="{829B512D-3163-4954-BD59-F0601814348E}" srcId="{949F78AF-7CA8-4FE0-8771-E17DB8CA3312}" destId="{1BF748B1-DE1A-4F93-BFD5-E2B460993E19}" srcOrd="1" destOrd="0" parTransId="{061A1D2A-EF46-4028-8F16-E103FCB69FAF}" sibTransId="{EF3A073E-1E5D-487E-BBBB-30C2108C8B90}"/>
    <dgm:cxn modelId="{80148CDB-AFE9-43B6-A6AA-4D4D39AE66F9}" type="presOf" srcId="{949F78AF-7CA8-4FE0-8771-E17DB8CA3312}" destId="{93B4D5D5-833B-4EFD-AA79-5670EFB9E6FB}" srcOrd="0" destOrd="0" presId="urn:microsoft.com/office/officeart/2005/8/layout/chevron2"/>
    <dgm:cxn modelId="{9147A06E-9F0D-4AE3-8E06-74C1B38CCF92}" srcId="{949F78AF-7CA8-4FE0-8771-E17DB8CA3312}" destId="{BC6369ED-DACA-4210-9599-6FC4C6A7ABBB}" srcOrd="7" destOrd="0" parTransId="{00657093-1367-4E5C-813F-CE369E5E8CDC}" sibTransId="{16EEB15B-F622-454E-8CB2-69E18E891245}"/>
    <dgm:cxn modelId="{8E5933B8-F4CE-4EBC-9D30-32862B57F9FB}" type="presOf" srcId="{DF8C0E3E-EFB6-4E69-B058-C5FB4B75E669}" destId="{92541B5B-92F8-4E6B-9C9E-94F621D3186F}" srcOrd="0" destOrd="2" presId="urn:microsoft.com/office/officeart/2005/8/layout/chevron2"/>
    <dgm:cxn modelId="{42BBE693-BC2C-40B9-969F-C645D866104B}" type="presOf" srcId="{724F48AB-211F-47B1-AB6F-C5576C18B3FF}" destId="{92541B5B-92F8-4E6B-9C9E-94F621D3186F}" srcOrd="0" destOrd="4" presId="urn:microsoft.com/office/officeart/2005/8/layout/chevron2"/>
    <dgm:cxn modelId="{07AD2623-AF3C-4209-B530-EF67641A7B67}" srcId="{949F78AF-7CA8-4FE0-8771-E17DB8CA3312}" destId="{10A4E67C-EED5-4451-911A-B9DB4DAF9CF4}" srcOrd="6" destOrd="0" parTransId="{B9D0C310-FE1B-46DD-8832-91952FAE8E84}" sibTransId="{BAEADFD6-E3C9-43A5-9DBF-759D8775A51E}"/>
    <dgm:cxn modelId="{5F3F5AD0-EED0-4DB5-A0CF-A242299149B8}" type="presOf" srcId="{180BEF15-DB43-4D29-BB56-E2163886E2C0}" destId="{92541B5B-92F8-4E6B-9C9E-94F621D3186F}" srcOrd="0" destOrd="8" presId="urn:microsoft.com/office/officeart/2005/8/layout/chevron2"/>
    <dgm:cxn modelId="{011A09AF-405A-4788-BD82-239C3FDBE6D4}" type="presOf" srcId="{BC6369ED-DACA-4210-9599-6FC4C6A7ABBB}" destId="{92541B5B-92F8-4E6B-9C9E-94F621D3186F}" srcOrd="0" destOrd="7" presId="urn:microsoft.com/office/officeart/2005/8/layout/chevron2"/>
    <dgm:cxn modelId="{A9142306-40B0-4ABE-8E34-A3354D658809}" srcId="{949F78AF-7CA8-4FE0-8771-E17DB8CA3312}" destId="{77940C45-2448-4D68-8A3D-318402531E73}" srcOrd="3" destOrd="0" parTransId="{96878B06-9AD2-4160-992D-24C9684645FB}" sibTransId="{E94F2DE3-0B6C-46C6-853E-3C322AECEE17}"/>
    <dgm:cxn modelId="{AED00CED-2EA2-4D91-9900-C4C41369E3DA}" type="presOf" srcId="{10A4E67C-EED5-4451-911A-B9DB4DAF9CF4}" destId="{92541B5B-92F8-4E6B-9C9E-94F621D3186F}" srcOrd="0" destOrd="6" presId="urn:microsoft.com/office/officeart/2005/8/layout/chevron2"/>
    <dgm:cxn modelId="{5E2191B1-6C5F-4409-AFD0-E7B1784E9D6D}" srcId="{949F78AF-7CA8-4FE0-8771-E17DB8CA3312}" destId="{DF8C0E3E-EFB6-4E69-B058-C5FB4B75E669}" srcOrd="2" destOrd="0" parTransId="{DD928489-D769-4414-ABBE-6E9C742045D4}" sibTransId="{A59B0C2E-CD35-4197-8B5C-621C96328CA1}"/>
    <dgm:cxn modelId="{E8E1348D-FC8A-45B3-A1B1-153FFB64E3DE}" type="presParOf" srcId="{B41F62EF-374D-485C-9E36-B65263F96A21}" destId="{71F0FDBA-143E-4621-A6E0-E4D44A47196D}" srcOrd="0" destOrd="0" presId="urn:microsoft.com/office/officeart/2005/8/layout/chevron2"/>
    <dgm:cxn modelId="{5FA8582F-BD57-471D-B64D-71561FA786FB}" type="presParOf" srcId="{71F0FDBA-143E-4621-A6E0-E4D44A47196D}" destId="{93B4D5D5-833B-4EFD-AA79-5670EFB9E6FB}" srcOrd="0" destOrd="0" presId="urn:microsoft.com/office/officeart/2005/8/layout/chevron2"/>
    <dgm:cxn modelId="{1DFE2DB3-E013-459D-9242-10516D60B188}" type="presParOf" srcId="{71F0FDBA-143E-4621-A6E0-E4D44A47196D}" destId="{92541B5B-92F8-4E6B-9C9E-94F621D318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3541F8-3337-478A-89B7-A114F8F78615}"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tr-TR"/>
        </a:p>
      </dgm:t>
    </dgm:pt>
    <dgm:pt modelId="{DF8C0E3E-EFB6-4E69-B058-C5FB4B75E669}">
      <dgm:prSet custT="1"/>
      <dgm:spPr>
        <a:solidFill>
          <a:schemeClr val="accent2">
            <a:lumMod val="60000"/>
            <a:lumOff val="40000"/>
            <a:alpha val="58000"/>
          </a:schemeClr>
        </a:solidFill>
      </dgm:spPr>
      <dgm:t>
        <a:bodyPr/>
        <a:lstStyle/>
        <a:p>
          <a:pPr algn="just"/>
          <a:r>
            <a:rPr lang="tr-TR" sz="2000" b="1" dirty="0" smtClean="0">
              <a:solidFill>
                <a:schemeClr val="tx1"/>
              </a:solidFill>
            </a:rPr>
            <a:t>Avrupa Komisyonu’nun sürdürebilir su yönetimine ilişkin olarak hazırladığı bu en kapsamlı ve temel direktif Aralık 2000’de yayımlanmış olup Avrupa’daki tüm su kaynaklarının (kıta içi yüzeysel sular, geçiş suları, kıyı suları ve yeraltı suları) korunması, iyileştirilmesi ve sürdürülebilir kullanımı için genel bir çerçeve oluşturmaktadır.</a:t>
          </a:r>
          <a:r>
            <a:rPr lang="en-US" sz="2000" b="1" noProof="0" dirty="0" smtClean="0">
              <a:solidFill>
                <a:schemeClr val="tx1"/>
              </a:solidFill>
              <a:latin typeface="Calibri" pitchFamily="34" charset="0"/>
              <a:cs typeface="Calibri" pitchFamily="34" charset="0"/>
            </a:rPr>
            <a:t>.</a:t>
          </a:r>
          <a:endParaRPr lang="en-US" sz="2000" b="1" noProof="0" dirty="0">
            <a:solidFill>
              <a:schemeClr val="tx1"/>
            </a:solidFill>
            <a:latin typeface="Calibri" pitchFamily="34" charset="0"/>
            <a:cs typeface="Calibri" pitchFamily="34" charset="0"/>
          </a:endParaRPr>
        </a:p>
      </dgm:t>
    </dgm:pt>
    <dgm:pt modelId="{DD928489-D769-4414-ABBE-6E9C742045D4}" type="parTrans" cxnId="{5E2191B1-6C5F-4409-AFD0-E7B1784E9D6D}">
      <dgm:prSet/>
      <dgm:spPr/>
      <dgm:t>
        <a:bodyPr/>
        <a:lstStyle/>
        <a:p>
          <a:endParaRPr lang="tr-TR"/>
        </a:p>
      </dgm:t>
    </dgm:pt>
    <dgm:pt modelId="{A59B0C2E-CD35-4197-8B5C-621C96328CA1}" type="sibTrans" cxnId="{5E2191B1-6C5F-4409-AFD0-E7B1784E9D6D}">
      <dgm:prSet/>
      <dgm:spPr/>
      <dgm:t>
        <a:bodyPr/>
        <a:lstStyle/>
        <a:p>
          <a:endParaRPr lang="tr-TR"/>
        </a:p>
      </dgm:t>
    </dgm:pt>
    <dgm:pt modelId="{180BEF15-DB43-4D29-BB56-E2163886E2C0}">
      <dgm:prSet custT="1"/>
      <dgm:spPr>
        <a:solidFill>
          <a:schemeClr val="accent2">
            <a:lumMod val="60000"/>
            <a:lumOff val="40000"/>
            <a:alpha val="58000"/>
          </a:schemeClr>
        </a:solidFill>
      </dgm:spPr>
      <dgm:t>
        <a:bodyPr/>
        <a:lstStyle/>
        <a:p>
          <a:pPr algn="l"/>
          <a:endParaRPr lang="tr-TR" sz="1400" dirty="0">
            <a:latin typeface="Calibri" pitchFamily="34" charset="0"/>
            <a:cs typeface="Calibri" pitchFamily="34" charset="0"/>
          </a:endParaRPr>
        </a:p>
      </dgm:t>
    </dgm:pt>
    <dgm:pt modelId="{4F302D74-491B-4E3B-9683-40C0C5617287}" type="parTrans" cxnId="{E4EBFA13-D0A2-4D5A-9FCA-FEA5FD9C6FAF}">
      <dgm:prSet/>
      <dgm:spPr/>
      <dgm:t>
        <a:bodyPr/>
        <a:lstStyle/>
        <a:p>
          <a:endParaRPr lang="tr-TR"/>
        </a:p>
      </dgm:t>
    </dgm:pt>
    <dgm:pt modelId="{885FA708-03DD-42C1-98A0-124BDE2D71BB}" type="sibTrans" cxnId="{E4EBFA13-D0A2-4D5A-9FCA-FEA5FD9C6FAF}">
      <dgm:prSet/>
      <dgm:spPr/>
      <dgm:t>
        <a:bodyPr/>
        <a:lstStyle/>
        <a:p>
          <a:endParaRPr lang="tr-TR"/>
        </a:p>
      </dgm:t>
    </dgm:pt>
    <dgm:pt modelId="{BC6369ED-DACA-4210-9599-6FC4C6A7ABBB}">
      <dgm:prSet custT="1"/>
      <dgm:spPr>
        <a:solidFill>
          <a:schemeClr val="accent2">
            <a:lumMod val="60000"/>
            <a:lumOff val="40000"/>
            <a:alpha val="58000"/>
          </a:schemeClr>
        </a:solidFill>
      </dgm:spPr>
      <dgm:t>
        <a:bodyPr/>
        <a:lstStyle/>
        <a:p>
          <a:pPr algn="l"/>
          <a:endParaRPr lang="tr-TR" sz="1400" dirty="0">
            <a:latin typeface="Calibri" pitchFamily="34" charset="0"/>
            <a:cs typeface="Calibri" pitchFamily="34" charset="0"/>
          </a:endParaRPr>
        </a:p>
      </dgm:t>
    </dgm:pt>
    <dgm:pt modelId="{00657093-1367-4E5C-813F-CE369E5E8CDC}" type="parTrans" cxnId="{9147A06E-9F0D-4AE3-8E06-74C1B38CCF92}">
      <dgm:prSet/>
      <dgm:spPr/>
      <dgm:t>
        <a:bodyPr/>
        <a:lstStyle/>
        <a:p>
          <a:endParaRPr lang="tr-TR"/>
        </a:p>
      </dgm:t>
    </dgm:pt>
    <dgm:pt modelId="{16EEB15B-F622-454E-8CB2-69E18E891245}" type="sibTrans" cxnId="{9147A06E-9F0D-4AE3-8E06-74C1B38CCF92}">
      <dgm:prSet/>
      <dgm:spPr/>
      <dgm:t>
        <a:bodyPr/>
        <a:lstStyle/>
        <a:p>
          <a:endParaRPr lang="tr-TR"/>
        </a:p>
      </dgm:t>
    </dgm:pt>
    <dgm:pt modelId="{1BF748B1-DE1A-4F93-BFD5-E2B460993E19}">
      <dgm:prSet custT="1"/>
      <dgm:spPr>
        <a:solidFill>
          <a:schemeClr val="accent2">
            <a:lumMod val="60000"/>
            <a:lumOff val="40000"/>
            <a:alpha val="58000"/>
          </a:schemeClr>
        </a:solidFill>
      </dgm:spPr>
      <dgm:t>
        <a:bodyPr/>
        <a:lstStyle/>
        <a:p>
          <a:pPr algn="l"/>
          <a:endParaRPr lang="tr-TR" sz="2000" b="1" dirty="0">
            <a:solidFill>
              <a:schemeClr val="tx1"/>
            </a:solidFill>
            <a:latin typeface="Calibri" pitchFamily="34" charset="0"/>
            <a:cs typeface="Calibri" pitchFamily="34" charset="0"/>
          </a:endParaRPr>
        </a:p>
      </dgm:t>
    </dgm:pt>
    <dgm:pt modelId="{061A1D2A-EF46-4028-8F16-E103FCB69FAF}" type="parTrans" cxnId="{829B512D-3163-4954-BD59-F0601814348E}">
      <dgm:prSet/>
      <dgm:spPr/>
      <dgm:t>
        <a:bodyPr/>
        <a:lstStyle/>
        <a:p>
          <a:endParaRPr lang="tr-TR"/>
        </a:p>
      </dgm:t>
    </dgm:pt>
    <dgm:pt modelId="{EF3A073E-1E5D-487E-BBBB-30C2108C8B90}" type="sibTrans" cxnId="{829B512D-3163-4954-BD59-F0601814348E}">
      <dgm:prSet/>
      <dgm:spPr/>
      <dgm:t>
        <a:bodyPr/>
        <a:lstStyle/>
        <a:p>
          <a:endParaRPr lang="tr-TR"/>
        </a:p>
      </dgm:t>
    </dgm:pt>
    <dgm:pt modelId="{10A4E67C-EED5-4451-911A-B9DB4DAF9CF4}">
      <dgm:prSet custT="1"/>
      <dgm:spPr>
        <a:solidFill>
          <a:schemeClr val="accent2">
            <a:lumMod val="60000"/>
            <a:lumOff val="40000"/>
            <a:alpha val="58000"/>
          </a:schemeClr>
        </a:solidFill>
      </dgm:spPr>
      <dgm:t>
        <a:bodyPr/>
        <a:lstStyle/>
        <a:p>
          <a:pPr algn="just"/>
          <a:r>
            <a:rPr lang="tr-TR" sz="2000" b="1" dirty="0" smtClean="0">
              <a:solidFill>
                <a:schemeClr val="tx1"/>
              </a:solidFill>
            </a:rPr>
            <a:t>Direktifin ana hedefi, nehir havzası bazında yönetimin yaygınlaştırılarak bütün su kaynaklarının 2015 yılına kadar miktar ve kalite açısından iyi duruma getirilmesidir. SÇD sadece yeraltı sularına ilişkin bir direktif olmamasına rağmen, yeraltı suyu yönetimi ile ilgili birçok husus içermekte olup yeraltı sularının yönetimine ilişkin genel bir çerçeve sunmaktadır. </a:t>
          </a:r>
          <a:r>
            <a:rPr lang="tr-TR" sz="2000" b="1" dirty="0" err="1" smtClean="0">
              <a:solidFill>
                <a:schemeClr val="tx1"/>
              </a:solidFill>
            </a:rPr>
            <a:t>SÇD’nin</a:t>
          </a:r>
          <a:r>
            <a:rPr lang="tr-TR" sz="2000" b="1" dirty="0" smtClean="0">
              <a:solidFill>
                <a:schemeClr val="tx1"/>
              </a:solidFill>
            </a:rPr>
            <a:t> yeraltı suları ile ilgili hükümleri genel olarak yeraltı suyunun kimyasal ve miktar bakımından iyi duruma getirilmesini kapsamaktadır.</a:t>
          </a:r>
          <a:endParaRPr lang="en-US" sz="2000" b="1" noProof="0" dirty="0">
            <a:solidFill>
              <a:schemeClr val="tx1"/>
            </a:solidFill>
            <a:latin typeface="Calibri" pitchFamily="34" charset="0"/>
            <a:cs typeface="Calibri" pitchFamily="34" charset="0"/>
          </a:endParaRPr>
        </a:p>
      </dgm:t>
    </dgm:pt>
    <dgm:pt modelId="{B9D0C310-FE1B-46DD-8832-91952FAE8E84}" type="parTrans" cxnId="{07AD2623-AF3C-4209-B530-EF67641A7B67}">
      <dgm:prSet/>
      <dgm:spPr/>
      <dgm:t>
        <a:bodyPr/>
        <a:lstStyle/>
        <a:p>
          <a:endParaRPr lang="tr-TR"/>
        </a:p>
      </dgm:t>
    </dgm:pt>
    <dgm:pt modelId="{BAEADFD6-E3C9-43A5-9DBF-759D8775A51E}" type="sibTrans" cxnId="{07AD2623-AF3C-4209-B530-EF67641A7B67}">
      <dgm:prSet/>
      <dgm:spPr/>
      <dgm:t>
        <a:bodyPr/>
        <a:lstStyle/>
        <a:p>
          <a:endParaRPr lang="tr-TR"/>
        </a:p>
      </dgm:t>
    </dgm:pt>
    <dgm:pt modelId="{77940C45-2448-4D68-8A3D-318402531E73}">
      <dgm:prSet custT="1"/>
      <dgm:spPr>
        <a:solidFill>
          <a:schemeClr val="accent2">
            <a:lumMod val="60000"/>
            <a:lumOff val="40000"/>
            <a:alpha val="58000"/>
          </a:schemeClr>
        </a:solidFill>
      </dgm:spPr>
      <dgm:t>
        <a:bodyPr/>
        <a:lstStyle/>
        <a:p>
          <a:pPr algn="just"/>
          <a:endParaRPr lang="en-US" sz="2000" b="1" noProof="0" dirty="0">
            <a:solidFill>
              <a:schemeClr val="tx1"/>
            </a:solidFill>
            <a:latin typeface="Calibri" pitchFamily="34" charset="0"/>
            <a:cs typeface="Calibri" pitchFamily="34" charset="0"/>
          </a:endParaRPr>
        </a:p>
      </dgm:t>
    </dgm:pt>
    <dgm:pt modelId="{96878B06-9AD2-4160-992D-24C9684645FB}" type="parTrans" cxnId="{A9142306-40B0-4ABE-8E34-A3354D658809}">
      <dgm:prSet/>
      <dgm:spPr/>
      <dgm:t>
        <a:bodyPr/>
        <a:lstStyle/>
        <a:p>
          <a:endParaRPr lang="tr-TR"/>
        </a:p>
      </dgm:t>
    </dgm:pt>
    <dgm:pt modelId="{E94F2DE3-0B6C-46C6-853E-3C322AECEE17}" type="sibTrans" cxnId="{A9142306-40B0-4ABE-8E34-A3354D658809}">
      <dgm:prSet/>
      <dgm:spPr/>
      <dgm:t>
        <a:bodyPr/>
        <a:lstStyle/>
        <a:p>
          <a:endParaRPr lang="tr-TR"/>
        </a:p>
      </dgm:t>
    </dgm:pt>
    <dgm:pt modelId="{21EAF0B6-3BE7-4526-AE5E-30CB9CF430B5}">
      <dgm:prSet custT="1"/>
      <dgm:spPr>
        <a:solidFill>
          <a:schemeClr val="accent2">
            <a:lumMod val="60000"/>
            <a:lumOff val="40000"/>
            <a:alpha val="58000"/>
          </a:schemeClr>
        </a:solidFill>
      </dgm:spPr>
      <dgm:t>
        <a:bodyPr/>
        <a:lstStyle/>
        <a:p>
          <a:pPr algn="l"/>
          <a:endParaRPr lang="tr-TR" sz="1400" dirty="0">
            <a:latin typeface="Calibri" pitchFamily="34" charset="0"/>
            <a:cs typeface="Calibri" pitchFamily="34" charset="0"/>
          </a:endParaRPr>
        </a:p>
      </dgm:t>
    </dgm:pt>
    <dgm:pt modelId="{B4256F7A-A075-400F-8AA2-70EE3A3CE7C1}" type="sibTrans" cxnId="{69B5DB3C-ED91-44E4-BCED-9E6A65B4EC81}">
      <dgm:prSet/>
      <dgm:spPr/>
      <dgm:t>
        <a:bodyPr/>
        <a:lstStyle/>
        <a:p>
          <a:endParaRPr lang="tr-TR"/>
        </a:p>
      </dgm:t>
    </dgm:pt>
    <dgm:pt modelId="{B6C2C49C-ECB5-438B-BF97-12BC071C3EEA}" type="parTrans" cxnId="{69B5DB3C-ED91-44E4-BCED-9E6A65B4EC81}">
      <dgm:prSet/>
      <dgm:spPr/>
      <dgm:t>
        <a:bodyPr/>
        <a:lstStyle/>
        <a:p>
          <a:endParaRPr lang="tr-TR"/>
        </a:p>
      </dgm:t>
    </dgm:pt>
    <dgm:pt modelId="{949F78AF-7CA8-4FE0-8771-E17DB8CA3312}">
      <dgm:prSet phldrT="[Metin]" custT="1"/>
      <dgm:spPr>
        <a:solidFill>
          <a:srgbClr val="FF0000">
            <a:alpha val="71000"/>
          </a:srgbClr>
        </a:solidFill>
        <a:effectLst/>
        <a:scene3d>
          <a:camera prst="orthographicFront">
            <a:rot lat="0" lon="0" rev="0"/>
          </a:camera>
          <a:lightRig rig="contrasting" dir="t">
            <a:rot lat="0" lon="0" rev="1200000"/>
          </a:lightRig>
        </a:scene3d>
        <a:sp3d contourW="19050" prstMaterial="metal">
          <a:bevelB w="165100" h="254000"/>
        </a:sp3d>
      </dgm:spPr>
      <dgm:t>
        <a:bodyPr/>
        <a:lstStyle/>
        <a:p>
          <a:r>
            <a:rPr lang="tr-TR" sz="2000" b="1" dirty="0" smtClean="0">
              <a:solidFill>
                <a:schemeClr val="bg1">
                  <a:lumMod val="95000"/>
                </a:schemeClr>
              </a:solidFill>
            </a:rPr>
            <a:t>SÇD</a:t>
          </a:r>
          <a:endParaRPr lang="tr-TR" sz="2000" dirty="0">
            <a:solidFill>
              <a:schemeClr val="bg1">
                <a:lumMod val="95000"/>
              </a:schemeClr>
            </a:solidFill>
          </a:endParaRPr>
        </a:p>
      </dgm:t>
    </dgm:pt>
    <dgm:pt modelId="{8E2B8F88-25B2-412D-9FCB-915D0986EE22}" type="sibTrans" cxnId="{FE528282-57B0-4D45-8F90-169BD6961507}">
      <dgm:prSet/>
      <dgm:spPr/>
      <dgm:t>
        <a:bodyPr/>
        <a:lstStyle/>
        <a:p>
          <a:endParaRPr lang="tr-TR"/>
        </a:p>
      </dgm:t>
    </dgm:pt>
    <dgm:pt modelId="{4A3A3DA2-5101-48BB-9DAE-BB60977786E4}" type="parTrans" cxnId="{FE528282-57B0-4D45-8F90-169BD6961507}">
      <dgm:prSet/>
      <dgm:spPr/>
      <dgm:t>
        <a:bodyPr/>
        <a:lstStyle/>
        <a:p>
          <a:endParaRPr lang="tr-TR"/>
        </a:p>
      </dgm:t>
    </dgm:pt>
    <dgm:pt modelId="{B41F62EF-374D-485C-9E36-B65263F96A21}" type="pres">
      <dgm:prSet presAssocID="{E63541F8-3337-478A-89B7-A114F8F78615}" presName="linearFlow" presStyleCnt="0">
        <dgm:presLayoutVars>
          <dgm:dir/>
          <dgm:animLvl val="lvl"/>
          <dgm:resizeHandles val="exact"/>
        </dgm:presLayoutVars>
      </dgm:prSet>
      <dgm:spPr/>
      <dgm:t>
        <a:bodyPr/>
        <a:lstStyle/>
        <a:p>
          <a:endParaRPr lang="tr-TR"/>
        </a:p>
      </dgm:t>
    </dgm:pt>
    <dgm:pt modelId="{71F0FDBA-143E-4621-A6E0-E4D44A47196D}" type="pres">
      <dgm:prSet presAssocID="{949F78AF-7CA8-4FE0-8771-E17DB8CA3312}" presName="composite" presStyleCnt="0"/>
      <dgm:spPr/>
      <dgm:t>
        <a:bodyPr/>
        <a:lstStyle/>
        <a:p>
          <a:endParaRPr lang="tr-TR"/>
        </a:p>
      </dgm:t>
    </dgm:pt>
    <dgm:pt modelId="{93B4D5D5-833B-4EFD-AA79-5670EFB9E6FB}" type="pres">
      <dgm:prSet presAssocID="{949F78AF-7CA8-4FE0-8771-E17DB8CA3312}" presName="parentText" presStyleLbl="alignNode1" presStyleIdx="0" presStyleCnt="1" custScaleX="61993" custScaleY="123809" custLinFactNeighborX="-5634" custLinFactNeighborY="-7910">
        <dgm:presLayoutVars>
          <dgm:chMax val="1"/>
          <dgm:bulletEnabled val="1"/>
        </dgm:presLayoutVars>
      </dgm:prSet>
      <dgm:spPr/>
      <dgm:t>
        <a:bodyPr/>
        <a:lstStyle/>
        <a:p>
          <a:endParaRPr lang="tr-TR"/>
        </a:p>
      </dgm:t>
    </dgm:pt>
    <dgm:pt modelId="{92541B5B-92F8-4E6B-9C9E-94F621D3186F}" type="pres">
      <dgm:prSet presAssocID="{949F78AF-7CA8-4FE0-8771-E17DB8CA3312}" presName="descendantText" presStyleLbl="alignAcc1" presStyleIdx="0" presStyleCnt="1" custScaleX="101267" custScaleY="204628" custLinFactNeighborX="-3656" custLinFactNeighborY="7968">
        <dgm:presLayoutVars>
          <dgm:bulletEnabled val="1"/>
        </dgm:presLayoutVars>
      </dgm:prSet>
      <dgm:spPr/>
      <dgm:t>
        <a:bodyPr/>
        <a:lstStyle/>
        <a:p>
          <a:endParaRPr lang="tr-TR"/>
        </a:p>
      </dgm:t>
    </dgm:pt>
  </dgm:ptLst>
  <dgm:cxnLst>
    <dgm:cxn modelId="{D70EDDAE-1120-4DB5-8A83-A7DF4D3C8009}" type="presOf" srcId="{10A4E67C-EED5-4451-911A-B9DB4DAF9CF4}" destId="{92541B5B-92F8-4E6B-9C9E-94F621D3186F}" srcOrd="0" destOrd="4" presId="urn:microsoft.com/office/officeart/2005/8/layout/chevron2"/>
    <dgm:cxn modelId="{95BEDD3E-AB76-4104-97F0-CA89F3CB8E84}" type="presOf" srcId="{E63541F8-3337-478A-89B7-A114F8F78615}" destId="{B41F62EF-374D-485C-9E36-B65263F96A21}" srcOrd="0" destOrd="0" presId="urn:microsoft.com/office/officeart/2005/8/layout/chevron2"/>
    <dgm:cxn modelId="{E4EBFA13-D0A2-4D5A-9FCA-FEA5FD9C6FAF}" srcId="{949F78AF-7CA8-4FE0-8771-E17DB8CA3312}" destId="{180BEF15-DB43-4D29-BB56-E2163886E2C0}" srcOrd="6" destOrd="0" parTransId="{4F302D74-491B-4E3B-9683-40C0C5617287}" sibTransId="{885FA708-03DD-42C1-98A0-124BDE2D71BB}"/>
    <dgm:cxn modelId="{A3D11B96-BD27-4952-B518-72315B40881E}" type="presOf" srcId="{21EAF0B6-3BE7-4526-AE5E-30CB9CF430B5}" destId="{92541B5B-92F8-4E6B-9C9E-94F621D3186F}" srcOrd="0" destOrd="0" presId="urn:microsoft.com/office/officeart/2005/8/layout/chevron2"/>
    <dgm:cxn modelId="{FE528282-57B0-4D45-8F90-169BD6961507}" srcId="{E63541F8-3337-478A-89B7-A114F8F78615}" destId="{949F78AF-7CA8-4FE0-8771-E17DB8CA3312}" srcOrd="0" destOrd="0" parTransId="{4A3A3DA2-5101-48BB-9DAE-BB60977786E4}" sibTransId="{8E2B8F88-25B2-412D-9FCB-915D0986EE22}"/>
    <dgm:cxn modelId="{9C74E58F-9848-475A-BA5F-E66219C22190}" type="presOf" srcId="{77940C45-2448-4D68-8A3D-318402531E73}" destId="{92541B5B-92F8-4E6B-9C9E-94F621D3186F}" srcOrd="0" destOrd="3" presId="urn:microsoft.com/office/officeart/2005/8/layout/chevron2"/>
    <dgm:cxn modelId="{0F69E45B-C772-4EAF-9E22-0845C5824E37}" type="presOf" srcId="{180BEF15-DB43-4D29-BB56-E2163886E2C0}" destId="{92541B5B-92F8-4E6B-9C9E-94F621D3186F}" srcOrd="0" destOrd="6" presId="urn:microsoft.com/office/officeart/2005/8/layout/chevron2"/>
    <dgm:cxn modelId="{69B5DB3C-ED91-44E4-BCED-9E6A65B4EC81}" srcId="{949F78AF-7CA8-4FE0-8771-E17DB8CA3312}" destId="{21EAF0B6-3BE7-4526-AE5E-30CB9CF430B5}" srcOrd="0" destOrd="0" parTransId="{B6C2C49C-ECB5-438B-BF97-12BC071C3EEA}" sibTransId="{B4256F7A-A075-400F-8AA2-70EE3A3CE7C1}"/>
    <dgm:cxn modelId="{829B512D-3163-4954-BD59-F0601814348E}" srcId="{949F78AF-7CA8-4FE0-8771-E17DB8CA3312}" destId="{1BF748B1-DE1A-4F93-BFD5-E2B460993E19}" srcOrd="1" destOrd="0" parTransId="{061A1D2A-EF46-4028-8F16-E103FCB69FAF}" sibTransId="{EF3A073E-1E5D-487E-BBBB-30C2108C8B90}"/>
    <dgm:cxn modelId="{1B762616-C188-46CB-A076-AFFFF6813AA0}" type="presOf" srcId="{949F78AF-7CA8-4FE0-8771-E17DB8CA3312}" destId="{93B4D5D5-833B-4EFD-AA79-5670EFB9E6FB}" srcOrd="0" destOrd="0" presId="urn:microsoft.com/office/officeart/2005/8/layout/chevron2"/>
    <dgm:cxn modelId="{9147A06E-9F0D-4AE3-8E06-74C1B38CCF92}" srcId="{949F78AF-7CA8-4FE0-8771-E17DB8CA3312}" destId="{BC6369ED-DACA-4210-9599-6FC4C6A7ABBB}" srcOrd="5" destOrd="0" parTransId="{00657093-1367-4E5C-813F-CE369E5E8CDC}" sibTransId="{16EEB15B-F622-454E-8CB2-69E18E891245}"/>
    <dgm:cxn modelId="{7AFABD01-643B-4F28-86F8-B54E5F239B0C}" type="presOf" srcId="{DF8C0E3E-EFB6-4E69-B058-C5FB4B75E669}" destId="{92541B5B-92F8-4E6B-9C9E-94F621D3186F}" srcOrd="0" destOrd="2" presId="urn:microsoft.com/office/officeart/2005/8/layout/chevron2"/>
    <dgm:cxn modelId="{07AD2623-AF3C-4209-B530-EF67641A7B67}" srcId="{949F78AF-7CA8-4FE0-8771-E17DB8CA3312}" destId="{10A4E67C-EED5-4451-911A-B9DB4DAF9CF4}" srcOrd="4" destOrd="0" parTransId="{B9D0C310-FE1B-46DD-8832-91952FAE8E84}" sibTransId="{BAEADFD6-E3C9-43A5-9DBF-759D8775A51E}"/>
    <dgm:cxn modelId="{CE4AC264-48A4-4C62-BBA4-9936F04887EE}" type="presOf" srcId="{BC6369ED-DACA-4210-9599-6FC4C6A7ABBB}" destId="{92541B5B-92F8-4E6B-9C9E-94F621D3186F}" srcOrd="0" destOrd="5" presId="urn:microsoft.com/office/officeart/2005/8/layout/chevron2"/>
    <dgm:cxn modelId="{F6D4D4CF-5036-448D-AD39-FCDEFAF9D732}" type="presOf" srcId="{1BF748B1-DE1A-4F93-BFD5-E2B460993E19}" destId="{92541B5B-92F8-4E6B-9C9E-94F621D3186F}" srcOrd="0" destOrd="1" presId="urn:microsoft.com/office/officeart/2005/8/layout/chevron2"/>
    <dgm:cxn modelId="{A9142306-40B0-4ABE-8E34-A3354D658809}" srcId="{949F78AF-7CA8-4FE0-8771-E17DB8CA3312}" destId="{77940C45-2448-4D68-8A3D-318402531E73}" srcOrd="3" destOrd="0" parTransId="{96878B06-9AD2-4160-992D-24C9684645FB}" sibTransId="{E94F2DE3-0B6C-46C6-853E-3C322AECEE17}"/>
    <dgm:cxn modelId="{5E2191B1-6C5F-4409-AFD0-E7B1784E9D6D}" srcId="{949F78AF-7CA8-4FE0-8771-E17DB8CA3312}" destId="{DF8C0E3E-EFB6-4E69-B058-C5FB4B75E669}" srcOrd="2" destOrd="0" parTransId="{DD928489-D769-4414-ABBE-6E9C742045D4}" sibTransId="{A59B0C2E-CD35-4197-8B5C-621C96328CA1}"/>
    <dgm:cxn modelId="{9EB18456-11EC-44BB-9E60-7CBC5F6ED05B}" type="presParOf" srcId="{B41F62EF-374D-485C-9E36-B65263F96A21}" destId="{71F0FDBA-143E-4621-A6E0-E4D44A47196D}" srcOrd="0" destOrd="0" presId="urn:microsoft.com/office/officeart/2005/8/layout/chevron2"/>
    <dgm:cxn modelId="{D8F3DE43-FDE3-4212-A9F9-492ECBB3F3A0}" type="presParOf" srcId="{71F0FDBA-143E-4621-A6E0-E4D44A47196D}" destId="{93B4D5D5-833B-4EFD-AA79-5670EFB9E6FB}" srcOrd="0" destOrd="0" presId="urn:microsoft.com/office/officeart/2005/8/layout/chevron2"/>
    <dgm:cxn modelId="{96163C55-E3FD-4FA2-8042-2E629F8D1A3B}" type="presParOf" srcId="{71F0FDBA-143E-4621-A6E0-E4D44A47196D}" destId="{92541B5B-92F8-4E6B-9C9E-94F621D318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3541F8-3337-478A-89B7-A114F8F78615}"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tr-TR"/>
        </a:p>
      </dgm:t>
    </dgm:pt>
    <dgm:pt modelId="{DF8C0E3E-EFB6-4E69-B058-C5FB4B75E669}">
      <dgm:prSet custT="1"/>
      <dgm:spPr>
        <a:solidFill>
          <a:schemeClr val="accent2">
            <a:lumMod val="60000"/>
            <a:lumOff val="40000"/>
            <a:alpha val="58000"/>
          </a:schemeClr>
        </a:solidFill>
      </dgm:spPr>
      <dgm:t>
        <a:bodyPr/>
        <a:lstStyle/>
        <a:p>
          <a:pPr algn="just"/>
          <a:r>
            <a:rPr lang="tr-TR" sz="2000" b="1" dirty="0" smtClean="0">
              <a:solidFill>
                <a:schemeClr val="tx1"/>
              </a:solidFill>
            </a:rPr>
            <a:t>Yeraltı suyu kütlelerinin tanımlaması ve insan aktivitelerinin bu kütleler üzerindeki baskı ve etkilerinin tespit edilerek çevresel hedeflere ulaşamama riskini taşıyan su kütlelerinin belirlenmesi,</a:t>
          </a:r>
          <a:endParaRPr lang="en-US" sz="2000" b="1" noProof="0" dirty="0">
            <a:solidFill>
              <a:schemeClr val="tx1"/>
            </a:solidFill>
            <a:latin typeface="Calibri" pitchFamily="34" charset="0"/>
            <a:cs typeface="Calibri" pitchFamily="34" charset="0"/>
          </a:endParaRPr>
        </a:p>
      </dgm:t>
    </dgm:pt>
    <dgm:pt modelId="{DD928489-D769-4414-ABBE-6E9C742045D4}" type="parTrans" cxnId="{5E2191B1-6C5F-4409-AFD0-E7B1784E9D6D}">
      <dgm:prSet/>
      <dgm:spPr/>
      <dgm:t>
        <a:bodyPr/>
        <a:lstStyle/>
        <a:p>
          <a:endParaRPr lang="tr-TR"/>
        </a:p>
      </dgm:t>
    </dgm:pt>
    <dgm:pt modelId="{A59B0C2E-CD35-4197-8B5C-621C96328CA1}" type="sibTrans" cxnId="{5E2191B1-6C5F-4409-AFD0-E7B1784E9D6D}">
      <dgm:prSet/>
      <dgm:spPr/>
      <dgm:t>
        <a:bodyPr/>
        <a:lstStyle/>
        <a:p>
          <a:endParaRPr lang="tr-TR"/>
        </a:p>
      </dgm:t>
    </dgm:pt>
    <dgm:pt modelId="{180BEF15-DB43-4D29-BB56-E2163886E2C0}">
      <dgm:prSet custT="1"/>
      <dgm:spPr>
        <a:solidFill>
          <a:schemeClr val="accent2">
            <a:lumMod val="60000"/>
            <a:lumOff val="40000"/>
            <a:alpha val="58000"/>
          </a:schemeClr>
        </a:solidFill>
      </dgm:spPr>
      <dgm:t>
        <a:bodyPr/>
        <a:lstStyle/>
        <a:p>
          <a:pPr algn="l"/>
          <a:endParaRPr lang="tr-TR" sz="1400" dirty="0">
            <a:latin typeface="Calibri" pitchFamily="34" charset="0"/>
            <a:cs typeface="Calibri" pitchFamily="34" charset="0"/>
          </a:endParaRPr>
        </a:p>
      </dgm:t>
    </dgm:pt>
    <dgm:pt modelId="{4F302D74-491B-4E3B-9683-40C0C5617287}" type="parTrans" cxnId="{E4EBFA13-D0A2-4D5A-9FCA-FEA5FD9C6FAF}">
      <dgm:prSet/>
      <dgm:spPr/>
      <dgm:t>
        <a:bodyPr/>
        <a:lstStyle/>
        <a:p>
          <a:endParaRPr lang="tr-TR"/>
        </a:p>
      </dgm:t>
    </dgm:pt>
    <dgm:pt modelId="{885FA708-03DD-42C1-98A0-124BDE2D71BB}" type="sibTrans" cxnId="{E4EBFA13-D0A2-4D5A-9FCA-FEA5FD9C6FAF}">
      <dgm:prSet/>
      <dgm:spPr/>
      <dgm:t>
        <a:bodyPr/>
        <a:lstStyle/>
        <a:p>
          <a:endParaRPr lang="tr-TR"/>
        </a:p>
      </dgm:t>
    </dgm:pt>
    <dgm:pt modelId="{BC6369ED-DACA-4210-9599-6FC4C6A7ABBB}">
      <dgm:prSet custT="1"/>
      <dgm:spPr>
        <a:solidFill>
          <a:schemeClr val="accent2">
            <a:lumMod val="60000"/>
            <a:lumOff val="40000"/>
            <a:alpha val="58000"/>
          </a:schemeClr>
        </a:solidFill>
      </dgm:spPr>
      <dgm:t>
        <a:bodyPr/>
        <a:lstStyle/>
        <a:p>
          <a:pPr algn="l"/>
          <a:endParaRPr lang="tr-TR" sz="1400" dirty="0">
            <a:latin typeface="Calibri" pitchFamily="34" charset="0"/>
            <a:cs typeface="Calibri" pitchFamily="34" charset="0"/>
          </a:endParaRPr>
        </a:p>
      </dgm:t>
    </dgm:pt>
    <dgm:pt modelId="{00657093-1367-4E5C-813F-CE369E5E8CDC}" type="parTrans" cxnId="{9147A06E-9F0D-4AE3-8E06-74C1B38CCF92}">
      <dgm:prSet/>
      <dgm:spPr/>
      <dgm:t>
        <a:bodyPr/>
        <a:lstStyle/>
        <a:p>
          <a:endParaRPr lang="tr-TR"/>
        </a:p>
      </dgm:t>
    </dgm:pt>
    <dgm:pt modelId="{16EEB15B-F622-454E-8CB2-69E18E891245}" type="sibTrans" cxnId="{9147A06E-9F0D-4AE3-8E06-74C1B38CCF92}">
      <dgm:prSet/>
      <dgm:spPr/>
      <dgm:t>
        <a:bodyPr/>
        <a:lstStyle/>
        <a:p>
          <a:endParaRPr lang="tr-TR"/>
        </a:p>
      </dgm:t>
    </dgm:pt>
    <dgm:pt modelId="{1BF748B1-DE1A-4F93-BFD5-E2B460993E19}">
      <dgm:prSet custT="1"/>
      <dgm:spPr>
        <a:solidFill>
          <a:schemeClr val="accent2">
            <a:lumMod val="60000"/>
            <a:lumOff val="40000"/>
            <a:alpha val="58000"/>
          </a:schemeClr>
        </a:solidFill>
      </dgm:spPr>
      <dgm:t>
        <a:bodyPr/>
        <a:lstStyle/>
        <a:p>
          <a:pPr algn="l"/>
          <a:endParaRPr lang="tr-TR" sz="2000" b="1" dirty="0">
            <a:solidFill>
              <a:schemeClr val="tx1"/>
            </a:solidFill>
            <a:latin typeface="Calibri" pitchFamily="34" charset="0"/>
            <a:cs typeface="Calibri" pitchFamily="34" charset="0"/>
          </a:endParaRPr>
        </a:p>
      </dgm:t>
    </dgm:pt>
    <dgm:pt modelId="{061A1D2A-EF46-4028-8F16-E103FCB69FAF}" type="parTrans" cxnId="{829B512D-3163-4954-BD59-F0601814348E}">
      <dgm:prSet/>
      <dgm:spPr/>
      <dgm:t>
        <a:bodyPr/>
        <a:lstStyle/>
        <a:p>
          <a:endParaRPr lang="tr-TR"/>
        </a:p>
      </dgm:t>
    </dgm:pt>
    <dgm:pt modelId="{EF3A073E-1E5D-487E-BBBB-30C2108C8B90}" type="sibTrans" cxnId="{829B512D-3163-4954-BD59-F0601814348E}">
      <dgm:prSet/>
      <dgm:spPr/>
      <dgm:t>
        <a:bodyPr/>
        <a:lstStyle/>
        <a:p>
          <a:endParaRPr lang="tr-TR"/>
        </a:p>
      </dgm:t>
    </dgm:pt>
    <dgm:pt modelId="{21EAF0B6-3BE7-4526-AE5E-30CB9CF430B5}">
      <dgm:prSet custT="1"/>
      <dgm:spPr>
        <a:solidFill>
          <a:schemeClr val="accent2">
            <a:lumMod val="60000"/>
            <a:lumOff val="40000"/>
            <a:alpha val="58000"/>
          </a:schemeClr>
        </a:solidFill>
      </dgm:spPr>
      <dgm:t>
        <a:bodyPr/>
        <a:lstStyle/>
        <a:p>
          <a:pPr algn="l"/>
          <a:endParaRPr lang="tr-TR" sz="1400" b="1" dirty="0">
            <a:solidFill>
              <a:srgbClr val="0000FF"/>
            </a:solidFill>
            <a:latin typeface="Calibri" pitchFamily="34" charset="0"/>
            <a:cs typeface="Calibri" pitchFamily="34" charset="0"/>
          </a:endParaRPr>
        </a:p>
      </dgm:t>
    </dgm:pt>
    <dgm:pt modelId="{B4256F7A-A075-400F-8AA2-70EE3A3CE7C1}" type="sibTrans" cxnId="{69B5DB3C-ED91-44E4-BCED-9E6A65B4EC81}">
      <dgm:prSet/>
      <dgm:spPr/>
      <dgm:t>
        <a:bodyPr/>
        <a:lstStyle/>
        <a:p>
          <a:endParaRPr lang="tr-TR"/>
        </a:p>
      </dgm:t>
    </dgm:pt>
    <dgm:pt modelId="{B6C2C49C-ECB5-438B-BF97-12BC071C3EEA}" type="parTrans" cxnId="{69B5DB3C-ED91-44E4-BCED-9E6A65B4EC81}">
      <dgm:prSet/>
      <dgm:spPr/>
      <dgm:t>
        <a:bodyPr/>
        <a:lstStyle/>
        <a:p>
          <a:endParaRPr lang="tr-TR"/>
        </a:p>
      </dgm:t>
    </dgm:pt>
    <dgm:pt modelId="{949F78AF-7CA8-4FE0-8771-E17DB8CA3312}">
      <dgm:prSet phldrT="[Metin]" custT="1"/>
      <dgm:spPr>
        <a:solidFill>
          <a:srgbClr val="FF0000">
            <a:alpha val="71000"/>
          </a:srgbClr>
        </a:solidFill>
        <a:effectLst/>
        <a:scene3d>
          <a:camera prst="orthographicFront">
            <a:rot lat="0" lon="0" rev="0"/>
          </a:camera>
          <a:lightRig rig="contrasting" dir="t">
            <a:rot lat="0" lon="0" rev="1200000"/>
          </a:lightRig>
        </a:scene3d>
        <a:sp3d contourW="19050" prstMaterial="metal">
          <a:bevelB w="165100" h="254000"/>
        </a:sp3d>
      </dgm:spPr>
      <dgm:t>
        <a:bodyPr/>
        <a:lstStyle/>
        <a:p>
          <a:r>
            <a:rPr lang="tr-TR" sz="2000" b="1" smtClean="0">
              <a:solidFill>
                <a:schemeClr val="bg1">
                  <a:lumMod val="95000"/>
                </a:schemeClr>
              </a:solidFill>
            </a:rPr>
            <a:t>SÇD</a:t>
          </a:r>
          <a:endParaRPr lang="tr-TR" sz="2000" dirty="0">
            <a:solidFill>
              <a:schemeClr val="bg1">
                <a:lumMod val="95000"/>
              </a:schemeClr>
            </a:solidFill>
          </a:endParaRPr>
        </a:p>
      </dgm:t>
    </dgm:pt>
    <dgm:pt modelId="{8E2B8F88-25B2-412D-9FCB-915D0986EE22}" type="sibTrans" cxnId="{FE528282-57B0-4D45-8F90-169BD6961507}">
      <dgm:prSet/>
      <dgm:spPr/>
      <dgm:t>
        <a:bodyPr/>
        <a:lstStyle/>
        <a:p>
          <a:endParaRPr lang="tr-TR"/>
        </a:p>
      </dgm:t>
    </dgm:pt>
    <dgm:pt modelId="{4A3A3DA2-5101-48BB-9DAE-BB60977786E4}" type="parTrans" cxnId="{FE528282-57B0-4D45-8F90-169BD6961507}">
      <dgm:prSet/>
      <dgm:spPr/>
      <dgm:t>
        <a:bodyPr/>
        <a:lstStyle/>
        <a:p>
          <a:endParaRPr lang="tr-TR"/>
        </a:p>
      </dgm:t>
    </dgm:pt>
    <dgm:pt modelId="{BF321595-BEBA-43A9-AE49-8994B507779E}">
      <dgm:prSet custT="1"/>
      <dgm:spPr>
        <a:solidFill>
          <a:schemeClr val="accent2">
            <a:lumMod val="60000"/>
            <a:lumOff val="40000"/>
            <a:alpha val="58000"/>
          </a:schemeClr>
        </a:solidFill>
      </dgm:spPr>
      <dgm:t>
        <a:bodyPr/>
        <a:lstStyle/>
        <a:p>
          <a:pPr algn="just"/>
          <a:r>
            <a:rPr lang="tr-TR" sz="2000" b="1" dirty="0" smtClean="0">
              <a:solidFill>
                <a:schemeClr val="tx1"/>
              </a:solidFill>
            </a:rPr>
            <a:t>Koruma alanlarının envanterinin oluşturulması,</a:t>
          </a:r>
          <a:endParaRPr lang="en-US" sz="2000" b="1" noProof="0" dirty="0">
            <a:solidFill>
              <a:schemeClr val="tx1"/>
            </a:solidFill>
            <a:latin typeface="Calibri" pitchFamily="34" charset="0"/>
            <a:cs typeface="Calibri" pitchFamily="34" charset="0"/>
          </a:endParaRPr>
        </a:p>
      </dgm:t>
    </dgm:pt>
    <dgm:pt modelId="{777465E8-426F-4A21-A5DA-4F6825F1CE60}" type="parTrans" cxnId="{67918A2B-655E-400D-AAF5-6137DCD0AA1D}">
      <dgm:prSet/>
      <dgm:spPr/>
      <dgm:t>
        <a:bodyPr/>
        <a:lstStyle/>
        <a:p>
          <a:endParaRPr lang="tr-TR"/>
        </a:p>
      </dgm:t>
    </dgm:pt>
    <dgm:pt modelId="{46D7C4C1-A253-4B4C-986A-3B357105D800}" type="sibTrans" cxnId="{67918A2B-655E-400D-AAF5-6137DCD0AA1D}">
      <dgm:prSet/>
      <dgm:spPr/>
      <dgm:t>
        <a:bodyPr/>
        <a:lstStyle/>
        <a:p>
          <a:endParaRPr lang="tr-TR"/>
        </a:p>
      </dgm:t>
    </dgm:pt>
    <dgm:pt modelId="{F4528168-41A4-402F-A69F-791C3D125E10}">
      <dgm:prSet custT="1"/>
      <dgm:spPr>
        <a:solidFill>
          <a:schemeClr val="accent2">
            <a:lumMod val="60000"/>
            <a:lumOff val="40000"/>
            <a:alpha val="58000"/>
          </a:schemeClr>
        </a:solidFill>
      </dgm:spPr>
      <dgm:t>
        <a:bodyPr/>
        <a:lstStyle/>
        <a:p>
          <a:pPr algn="just"/>
          <a:r>
            <a:rPr lang="tr-TR" sz="2000" b="1" dirty="0" smtClean="0">
              <a:solidFill>
                <a:schemeClr val="tx1"/>
              </a:solidFill>
            </a:rPr>
            <a:t>Yapılan </a:t>
          </a:r>
          <a:r>
            <a:rPr lang="tr-TR" sz="2000" b="1" dirty="0" err="1" smtClean="0">
              <a:solidFill>
                <a:schemeClr val="tx1"/>
              </a:solidFill>
            </a:rPr>
            <a:t>karakterizasyonun</a:t>
          </a:r>
          <a:r>
            <a:rPr lang="tr-TR" sz="2000" b="1" dirty="0" smtClean="0">
              <a:solidFill>
                <a:schemeClr val="tx1"/>
              </a:solidFill>
            </a:rPr>
            <a:t> ve risk değerlendirmesinin neticesine göre bir izleme ağıyla yeraltı sularının izlenerek kimyasal ve miktar durumlarının bütüncül bir şekilde ortaya konması,</a:t>
          </a:r>
          <a:endParaRPr lang="en-US" sz="2000" b="1" noProof="0" dirty="0">
            <a:solidFill>
              <a:schemeClr val="tx1"/>
            </a:solidFill>
            <a:latin typeface="Calibri" pitchFamily="34" charset="0"/>
            <a:cs typeface="Calibri" pitchFamily="34" charset="0"/>
          </a:endParaRPr>
        </a:p>
      </dgm:t>
    </dgm:pt>
    <dgm:pt modelId="{6237971E-2F33-4E61-9892-DD30E7323E76}" type="parTrans" cxnId="{0D822971-09A3-422E-9209-910F503D6526}">
      <dgm:prSet/>
      <dgm:spPr/>
      <dgm:t>
        <a:bodyPr/>
        <a:lstStyle/>
        <a:p>
          <a:endParaRPr lang="tr-TR"/>
        </a:p>
      </dgm:t>
    </dgm:pt>
    <dgm:pt modelId="{D00236F2-5F96-451A-9B0B-68402D883999}" type="sibTrans" cxnId="{0D822971-09A3-422E-9209-910F503D6526}">
      <dgm:prSet/>
      <dgm:spPr/>
      <dgm:t>
        <a:bodyPr/>
        <a:lstStyle/>
        <a:p>
          <a:endParaRPr lang="tr-TR"/>
        </a:p>
      </dgm:t>
    </dgm:pt>
    <dgm:pt modelId="{54BA7E7E-DC3B-43F3-A90D-3667C2F0E4F4}">
      <dgm:prSet custT="1"/>
      <dgm:spPr>
        <a:solidFill>
          <a:schemeClr val="accent2">
            <a:lumMod val="60000"/>
            <a:lumOff val="40000"/>
            <a:alpha val="58000"/>
          </a:schemeClr>
        </a:solidFill>
      </dgm:spPr>
      <dgm:t>
        <a:bodyPr/>
        <a:lstStyle/>
        <a:p>
          <a:pPr algn="just"/>
          <a:r>
            <a:rPr lang="tr-TR" sz="2000" b="1" dirty="0" smtClean="0">
              <a:solidFill>
                <a:schemeClr val="tx1"/>
              </a:solidFill>
            </a:rPr>
            <a:t>Yeraltı suyu kütlelerindeki önemli ve sürekli olarak artan kirlilik eğilimlerinin tespit edilerek bu eğilimlerin tersine çevrilmesi için gerekli önlemlerin alınması, </a:t>
          </a:r>
          <a:endParaRPr lang="en-US" sz="2000" b="1" noProof="0" dirty="0">
            <a:solidFill>
              <a:schemeClr val="tx1"/>
            </a:solidFill>
            <a:latin typeface="Calibri" pitchFamily="34" charset="0"/>
            <a:cs typeface="Calibri" pitchFamily="34" charset="0"/>
          </a:endParaRPr>
        </a:p>
      </dgm:t>
    </dgm:pt>
    <dgm:pt modelId="{6599B748-2D04-480A-8F22-C6AC2ABA0068}" type="parTrans" cxnId="{871DFF5D-E70F-49F6-A8DE-AD418EF1E678}">
      <dgm:prSet/>
      <dgm:spPr/>
      <dgm:t>
        <a:bodyPr/>
        <a:lstStyle/>
        <a:p>
          <a:endParaRPr lang="tr-TR"/>
        </a:p>
      </dgm:t>
    </dgm:pt>
    <dgm:pt modelId="{20EA8234-51A1-4366-94C4-5D51874D8B11}" type="sibTrans" cxnId="{871DFF5D-E70F-49F6-A8DE-AD418EF1E678}">
      <dgm:prSet/>
      <dgm:spPr/>
      <dgm:t>
        <a:bodyPr/>
        <a:lstStyle/>
        <a:p>
          <a:endParaRPr lang="tr-TR"/>
        </a:p>
      </dgm:t>
    </dgm:pt>
    <dgm:pt modelId="{52693310-5401-461B-900A-6098FB91BC9B}">
      <dgm:prSet custT="1"/>
      <dgm:spPr>
        <a:solidFill>
          <a:schemeClr val="accent2">
            <a:lumMod val="60000"/>
            <a:lumOff val="40000"/>
            <a:alpha val="58000"/>
          </a:schemeClr>
        </a:solidFill>
      </dgm:spPr>
      <dgm:t>
        <a:bodyPr/>
        <a:lstStyle/>
        <a:p>
          <a:pPr algn="just"/>
          <a:r>
            <a:rPr lang="tr-TR" sz="2000" b="1" dirty="0" smtClean="0">
              <a:solidFill>
                <a:schemeClr val="tx1"/>
              </a:solidFill>
            </a:rPr>
            <a:t>Yeraltı suyu ile ilgili yapılan çalışmaların </a:t>
          </a:r>
          <a:r>
            <a:rPr lang="tr-TR" sz="2000" b="1" dirty="0" err="1" smtClean="0">
              <a:solidFill>
                <a:schemeClr val="tx1"/>
              </a:solidFill>
            </a:rPr>
            <a:t>NHYP’lerde</a:t>
          </a:r>
          <a:r>
            <a:rPr lang="tr-TR" sz="2000" b="1" dirty="0" smtClean="0">
              <a:solidFill>
                <a:schemeClr val="tx1"/>
              </a:solidFill>
            </a:rPr>
            <a:t> yer alması, </a:t>
          </a:r>
          <a:endParaRPr lang="en-US" sz="2000" b="1" noProof="0" dirty="0">
            <a:solidFill>
              <a:schemeClr val="tx1"/>
            </a:solidFill>
            <a:latin typeface="Calibri" pitchFamily="34" charset="0"/>
            <a:cs typeface="Calibri" pitchFamily="34" charset="0"/>
          </a:endParaRPr>
        </a:p>
      </dgm:t>
    </dgm:pt>
    <dgm:pt modelId="{5943EFD3-121C-4430-B672-04026FAD6B62}" type="parTrans" cxnId="{92CD8828-E296-4655-9E7C-1B1BB4367E17}">
      <dgm:prSet/>
      <dgm:spPr/>
      <dgm:t>
        <a:bodyPr/>
        <a:lstStyle/>
        <a:p>
          <a:endParaRPr lang="tr-TR"/>
        </a:p>
      </dgm:t>
    </dgm:pt>
    <dgm:pt modelId="{021CEE17-E324-452B-9C91-B59C2F66223A}" type="sibTrans" cxnId="{92CD8828-E296-4655-9E7C-1B1BB4367E17}">
      <dgm:prSet/>
      <dgm:spPr/>
      <dgm:t>
        <a:bodyPr/>
        <a:lstStyle/>
        <a:p>
          <a:endParaRPr lang="tr-TR"/>
        </a:p>
      </dgm:t>
    </dgm:pt>
    <dgm:pt modelId="{C4A219AF-5EEE-419E-AE36-64324688E645}">
      <dgm:prSet custT="1"/>
      <dgm:spPr>
        <a:solidFill>
          <a:schemeClr val="accent2">
            <a:lumMod val="60000"/>
            <a:lumOff val="40000"/>
            <a:alpha val="58000"/>
          </a:schemeClr>
        </a:solidFill>
      </dgm:spPr>
      <dgm:t>
        <a:bodyPr/>
        <a:lstStyle/>
        <a:p>
          <a:pPr algn="just"/>
          <a:r>
            <a:rPr lang="tr-TR" sz="2000" b="1" dirty="0" smtClean="0">
              <a:solidFill>
                <a:schemeClr val="tx1"/>
              </a:solidFill>
            </a:rPr>
            <a:t>2015 yılında </a:t>
          </a:r>
          <a:r>
            <a:rPr lang="tr-TR" sz="2000" b="1" dirty="0" err="1" smtClean="0">
              <a:solidFill>
                <a:schemeClr val="tx1"/>
              </a:solidFill>
            </a:rPr>
            <a:t>SÇD’nin</a:t>
          </a:r>
          <a:r>
            <a:rPr lang="tr-TR" sz="2000" b="1" dirty="0" smtClean="0">
              <a:solidFill>
                <a:schemeClr val="tx1"/>
              </a:solidFill>
            </a:rPr>
            <a:t> çevresel hedeflerine ulaşılabilmesi için önlemler programının (kirleticilerin yeraltı suyuna girişinin önlenmesi vb.) oluşturulması,</a:t>
          </a:r>
          <a:endParaRPr lang="en-US" sz="2000" b="1" noProof="0" dirty="0">
            <a:solidFill>
              <a:schemeClr val="tx1"/>
            </a:solidFill>
            <a:latin typeface="Calibri" pitchFamily="34" charset="0"/>
            <a:cs typeface="Calibri" pitchFamily="34" charset="0"/>
          </a:endParaRPr>
        </a:p>
      </dgm:t>
    </dgm:pt>
    <dgm:pt modelId="{A750D346-7828-4746-94F6-D43FD074A6E3}" type="parTrans" cxnId="{A2C49E2D-87F6-419A-A9C0-BEFA1A24C7B3}">
      <dgm:prSet/>
      <dgm:spPr/>
      <dgm:t>
        <a:bodyPr/>
        <a:lstStyle/>
        <a:p>
          <a:endParaRPr lang="tr-TR"/>
        </a:p>
      </dgm:t>
    </dgm:pt>
    <dgm:pt modelId="{2B650DB2-A828-469B-AF78-7ACC83B5937B}" type="sibTrans" cxnId="{A2C49E2D-87F6-419A-A9C0-BEFA1A24C7B3}">
      <dgm:prSet/>
      <dgm:spPr/>
      <dgm:t>
        <a:bodyPr/>
        <a:lstStyle/>
        <a:p>
          <a:endParaRPr lang="tr-TR"/>
        </a:p>
      </dgm:t>
    </dgm:pt>
    <dgm:pt modelId="{B9D825C3-621B-4D68-A52D-8C6AE861C08F}">
      <dgm:prSet custT="1"/>
      <dgm:spPr>
        <a:solidFill>
          <a:schemeClr val="accent2">
            <a:lumMod val="60000"/>
            <a:lumOff val="40000"/>
            <a:alpha val="58000"/>
          </a:schemeClr>
        </a:solidFill>
      </dgm:spPr>
      <dgm:t>
        <a:bodyPr/>
        <a:lstStyle/>
        <a:p>
          <a:pPr algn="just"/>
          <a:r>
            <a:rPr lang="tr-TR" sz="2000" b="1" noProof="0" dirty="0" smtClean="0">
              <a:solidFill>
                <a:schemeClr val="tx1"/>
              </a:solidFill>
              <a:latin typeface="Calibri" pitchFamily="34" charset="0"/>
              <a:cs typeface="Calibri" pitchFamily="34" charset="0"/>
            </a:rPr>
            <a:t>vb.</a:t>
          </a:r>
          <a:endParaRPr lang="en-US" sz="2000" b="1" noProof="0" dirty="0">
            <a:solidFill>
              <a:schemeClr val="tx1"/>
            </a:solidFill>
            <a:latin typeface="Calibri" pitchFamily="34" charset="0"/>
            <a:cs typeface="Calibri" pitchFamily="34" charset="0"/>
          </a:endParaRPr>
        </a:p>
      </dgm:t>
    </dgm:pt>
    <dgm:pt modelId="{BFDA2F42-D8A5-4EFF-82E0-BFE67D006E98}" type="parTrans" cxnId="{9DC28E2B-3121-4675-B5FB-809876D85FF4}">
      <dgm:prSet/>
      <dgm:spPr/>
      <dgm:t>
        <a:bodyPr/>
        <a:lstStyle/>
        <a:p>
          <a:endParaRPr lang="tr-TR"/>
        </a:p>
      </dgm:t>
    </dgm:pt>
    <dgm:pt modelId="{2EBA65B0-D382-4433-9406-F845C9E3FB50}" type="sibTrans" cxnId="{9DC28E2B-3121-4675-B5FB-809876D85FF4}">
      <dgm:prSet/>
      <dgm:spPr/>
      <dgm:t>
        <a:bodyPr/>
        <a:lstStyle/>
        <a:p>
          <a:endParaRPr lang="tr-TR"/>
        </a:p>
      </dgm:t>
    </dgm:pt>
    <dgm:pt modelId="{B41F62EF-374D-485C-9E36-B65263F96A21}" type="pres">
      <dgm:prSet presAssocID="{E63541F8-3337-478A-89B7-A114F8F78615}" presName="linearFlow" presStyleCnt="0">
        <dgm:presLayoutVars>
          <dgm:dir/>
          <dgm:animLvl val="lvl"/>
          <dgm:resizeHandles val="exact"/>
        </dgm:presLayoutVars>
      </dgm:prSet>
      <dgm:spPr/>
      <dgm:t>
        <a:bodyPr/>
        <a:lstStyle/>
        <a:p>
          <a:endParaRPr lang="tr-TR"/>
        </a:p>
      </dgm:t>
    </dgm:pt>
    <dgm:pt modelId="{71F0FDBA-143E-4621-A6E0-E4D44A47196D}" type="pres">
      <dgm:prSet presAssocID="{949F78AF-7CA8-4FE0-8771-E17DB8CA3312}" presName="composite" presStyleCnt="0"/>
      <dgm:spPr/>
      <dgm:t>
        <a:bodyPr/>
        <a:lstStyle/>
        <a:p>
          <a:endParaRPr lang="tr-TR"/>
        </a:p>
      </dgm:t>
    </dgm:pt>
    <dgm:pt modelId="{93B4D5D5-833B-4EFD-AA79-5670EFB9E6FB}" type="pres">
      <dgm:prSet presAssocID="{949F78AF-7CA8-4FE0-8771-E17DB8CA3312}" presName="parentText" presStyleLbl="alignNode1" presStyleIdx="0" presStyleCnt="1" custScaleX="61993" custScaleY="123809" custLinFactNeighborX="-5634" custLinFactNeighborY="-7910">
        <dgm:presLayoutVars>
          <dgm:chMax val="1"/>
          <dgm:bulletEnabled val="1"/>
        </dgm:presLayoutVars>
      </dgm:prSet>
      <dgm:spPr/>
      <dgm:t>
        <a:bodyPr/>
        <a:lstStyle/>
        <a:p>
          <a:endParaRPr lang="tr-TR"/>
        </a:p>
      </dgm:t>
    </dgm:pt>
    <dgm:pt modelId="{92541B5B-92F8-4E6B-9C9E-94F621D3186F}" type="pres">
      <dgm:prSet presAssocID="{949F78AF-7CA8-4FE0-8771-E17DB8CA3312}" presName="descendantText" presStyleLbl="alignAcc1" presStyleIdx="0" presStyleCnt="1" custScaleX="105530" custScaleY="192393" custLinFactNeighborX="-887" custLinFactNeighborY="15007">
        <dgm:presLayoutVars>
          <dgm:bulletEnabled val="1"/>
        </dgm:presLayoutVars>
      </dgm:prSet>
      <dgm:spPr/>
      <dgm:t>
        <a:bodyPr/>
        <a:lstStyle/>
        <a:p>
          <a:endParaRPr lang="tr-TR"/>
        </a:p>
      </dgm:t>
    </dgm:pt>
  </dgm:ptLst>
  <dgm:cxnLst>
    <dgm:cxn modelId="{843274E4-BA60-4839-B9D9-44A071C9CCC3}" type="presOf" srcId="{DF8C0E3E-EFB6-4E69-B058-C5FB4B75E669}" destId="{92541B5B-92F8-4E6B-9C9E-94F621D3186F}" srcOrd="0" destOrd="2" presId="urn:microsoft.com/office/officeart/2005/8/layout/chevron2"/>
    <dgm:cxn modelId="{65A6309A-33EE-4ED4-8112-ED0B8589C7C9}" type="presOf" srcId="{54BA7E7E-DC3B-43F3-A90D-3667C2F0E4F4}" destId="{92541B5B-92F8-4E6B-9C9E-94F621D3186F}" srcOrd="0" destOrd="5" presId="urn:microsoft.com/office/officeart/2005/8/layout/chevron2"/>
    <dgm:cxn modelId="{E123E7C0-BA70-4D37-AC6D-CF904AE0194D}" type="presOf" srcId="{180BEF15-DB43-4D29-BB56-E2163886E2C0}" destId="{92541B5B-92F8-4E6B-9C9E-94F621D3186F}" srcOrd="0" destOrd="10" presId="urn:microsoft.com/office/officeart/2005/8/layout/chevron2"/>
    <dgm:cxn modelId="{6DB074BE-2035-48A7-9CBC-B2888FEEBFEB}" type="presOf" srcId="{E63541F8-3337-478A-89B7-A114F8F78615}" destId="{B41F62EF-374D-485C-9E36-B65263F96A21}" srcOrd="0" destOrd="0" presId="urn:microsoft.com/office/officeart/2005/8/layout/chevron2"/>
    <dgm:cxn modelId="{C67B49D5-86B0-413F-9779-0588FD5B0309}" type="presOf" srcId="{949F78AF-7CA8-4FE0-8771-E17DB8CA3312}" destId="{93B4D5D5-833B-4EFD-AA79-5670EFB9E6FB}" srcOrd="0" destOrd="0" presId="urn:microsoft.com/office/officeart/2005/8/layout/chevron2"/>
    <dgm:cxn modelId="{EFCE9FD2-14BF-449B-921E-F224303DB4FD}" type="presOf" srcId="{F4528168-41A4-402F-A69F-791C3D125E10}" destId="{92541B5B-92F8-4E6B-9C9E-94F621D3186F}" srcOrd="0" destOrd="4" presId="urn:microsoft.com/office/officeart/2005/8/layout/chevron2"/>
    <dgm:cxn modelId="{953D2A5E-A403-48F9-8E1D-69F973D370B4}" type="presOf" srcId="{BF321595-BEBA-43A9-AE49-8994B507779E}" destId="{92541B5B-92F8-4E6B-9C9E-94F621D3186F}" srcOrd="0" destOrd="3" presId="urn:microsoft.com/office/officeart/2005/8/layout/chevron2"/>
    <dgm:cxn modelId="{7ADC73F9-2607-4A20-980C-2C8181CA123C}" type="presOf" srcId="{21EAF0B6-3BE7-4526-AE5E-30CB9CF430B5}" destId="{92541B5B-92F8-4E6B-9C9E-94F621D3186F}" srcOrd="0" destOrd="0" presId="urn:microsoft.com/office/officeart/2005/8/layout/chevron2"/>
    <dgm:cxn modelId="{9DC28E2B-3121-4675-B5FB-809876D85FF4}" srcId="{949F78AF-7CA8-4FE0-8771-E17DB8CA3312}" destId="{B9D825C3-621B-4D68-A52D-8C6AE861C08F}" srcOrd="8" destOrd="0" parTransId="{BFDA2F42-D8A5-4EFF-82E0-BFE67D006E98}" sibTransId="{2EBA65B0-D382-4433-9406-F845C9E3FB50}"/>
    <dgm:cxn modelId="{E4EBFA13-D0A2-4D5A-9FCA-FEA5FD9C6FAF}" srcId="{949F78AF-7CA8-4FE0-8771-E17DB8CA3312}" destId="{180BEF15-DB43-4D29-BB56-E2163886E2C0}" srcOrd="10" destOrd="0" parTransId="{4F302D74-491B-4E3B-9683-40C0C5617287}" sibTransId="{885FA708-03DD-42C1-98A0-124BDE2D71BB}"/>
    <dgm:cxn modelId="{FE528282-57B0-4D45-8F90-169BD6961507}" srcId="{E63541F8-3337-478A-89B7-A114F8F78615}" destId="{949F78AF-7CA8-4FE0-8771-E17DB8CA3312}" srcOrd="0" destOrd="0" parTransId="{4A3A3DA2-5101-48BB-9DAE-BB60977786E4}" sibTransId="{8E2B8F88-25B2-412D-9FCB-915D0986EE22}"/>
    <dgm:cxn modelId="{0D822971-09A3-422E-9209-910F503D6526}" srcId="{949F78AF-7CA8-4FE0-8771-E17DB8CA3312}" destId="{F4528168-41A4-402F-A69F-791C3D125E10}" srcOrd="4" destOrd="0" parTransId="{6237971E-2F33-4E61-9892-DD30E7323E76}" sibTransId="{D00236F2-5F96-451A-9B0B-68402D883999}"/>
    <dgm:cxn modelId="{92CD8828-E296-4655-9E7C-1B1BB4367E17}" srcId="{949F78AF-7CA8-4FE0-8771-E17DB8CA3312}" destId="{52693310-5401-461B-900A-6098FB91BC9B}" srcOrd="6" destOrd="0" parTransId="{5943EFD3-121C-4430-B672-04026FAD6B62}" sibTransId="{021CEE17-E324-452B-9C91-B59C2F66223A}"/>
    <dgm:cxn modelId="{1CE64771-C4A8-4A31-B5F2-725E029CE3E5}" type="presOf" srcId="{52693310-5401-461B-900A-6098FB91BC9B}" destId="{92541B5B-92F8-4E6B-9C9E-94F621D3186F}" srcOrd="0" destOrd="6" presId="urn:microsoft.com/office/officeart/2005/8/layout/chevron2"/>
    <dgm:cxn modelId="{829B512D-3163-4954-BD59-F0601814348E}" srcId="{949F78AF-7CA8-4FE0-8771-E17DB8CA3312}" destId="{1BF748B1-DE1A-4F93-BFD5-E2B460993E19}" srcOrd="1" destOrd="0" parTransId="{061A1D2A-EF46-4028-8F16-E103FCB69FAF}" sibTransId="{EF3A073E-1E5D-487E-BBBB-30C2108C8B90}"/>
    <dgm:cxn modelId="{69B5DB3C-ED91-44E4-BCED-9E6A65B4EC81}" srcId="{949F78AF-7CA8-4FE0-8771-E17DB8CA3312}" destId="{21EAF0B6-3BE7-4526-AE5E-30CB9CF430B5}" srcOrd="0" destOrd="0" parTransId="{B6C2C49C-ECB5-438B-BF97-12BC071C3EEA}" sibTransId="{B4256F7A-A075-400F-8AA2-70EE3A3CE7C1}"/>
    <dgm:cxn modelId="{17EA4A19-6CAF-4ED0-87BD-CE2D6E54B312}" type="presOf" srcId="{BC6369ED-DACA-4210-9599-6FC4C6A7ABBB}" destId="{92541B5B-92F8-4E6B-9C9E-94F621D3186F}" srcOrd="0" destOrd="9" presId="urn:microsoft.com/office/officeart/2005/8/layout/chevron2"/>
    <dgm:cxn modelId="{9147A06E-9F0D-4AE3-8E06-74C1B38CCF92}" srcId="{949F78AF-7CA8-4FE0-8771-E17DB8CA3312}" destId="{BC6369ED-DACA-4210-9599-6FC4C6A7ABBB}" srcOrd="9" destOrd="0" parTransId="{00657093-1367-4E5C-813F-CE369E5E8CDC}" sibTransId="{16EEB15B-F622-454E-8CB2-69E18E891245}"/>
    <dgm:cxn modelId="{A2C49E2D-87F6-419A-A9C0-BEFA1A24C7B3}" srcId="{949F78AF-7CA8-4FE0-8771-E17DB8CA3312}" destId="{C4A219AF-5EEE-419E-AE36-64324688E645}" srcOrd="7" destOrd="0" parTransId="{A750D346-7828-4746-94F6-D43FD074A6E3}" sibTransId="{2B650DB2-A828-469B-AF78-7ACC83B5937B}"/>
    <dgm:cxn modelId="{18B6884A-6899-4DAF-82DF-224941F5440A}" type="presOf" srcId="{B9D825C3-621B-4D68-A52D-8C6AE861C08F}" destId="{92541B5B-92F8-4E6B-9C9E-94F621D3186F}" srcOrd="0" destOrd="8" presId="urn:microsoft.com/office/officeart/2005/8/layout/chevron2"/>
    <dgm:cxn modelId="{22A1AB88-C495-4FF0-9E22-1511E412BFBA}" type="presOf" srcId="{C4A219AF-5EEE-419E-AE36-64324688E645}" destId="{92541B5B-92F8-4E6B-9C9E-94F621D3186F}" srcOrd="0" destOrd="7" presId="urn:microsoft.com/office/officeart/2005/8/layout/chevron2"/>
    <dgm:cxn modelId="{871DFF5D-E70F-49F6-A8DE-AD418EF1E678}" srcId="{949F78AF-7CA8-4FE0-8771-E17DB8CA3312}" destId="{54BA7E7E-DC3B-43F3-A90D-3667C2F0E4F4}" srcOrd="5" destOrd="0" parTransId="{6599B748-2D04-480A-8F22-C6AC2ABA0068}" sibTransId="{20EA8234-51A1-4366-94C4-5D51874D8B11}"/>
    <dgm:cxn modelId="{67918A2B-655E-400D-AAF5-6137DCD0AA1D}" srcId="{949F78AF-7CA8-4FE0-8771-E17DB8CA3312}" destId="{BF321595-BEBA-43A9-AE49-8994B507779E}" srcOrd="3" destOrd="0" parTransId="{777465E8-426F-4A21-A5DA-4F6825F1CE60}" sibTransId="{46D7C4C1-A253-4B4C-986A-3B357105D800}"/>
    <dgm:cxn modelId="{808B0833-D044-435F-A720-736825B39340}" type="presOf" srcId="{1BF748B1-DE1A-4F93-BFD5-E2B460993E19}" destId="{92541B5B-92F8-4E6B-9C9E-94F621D3186F}" srcOrd="0" destOrd="1" presId="urn:microsoft.com/office/officeart/2005/8/layout/chevron2"/>
    <dgm:cxn modelId="{5E2191B1-6C5F-4409-AFD0-E7B1784E9D6D}" srcId="{949F78AF-7CA8-4FE0-8771-E17DB8CA3312}" destId="{DF8C0E3E-EFB6-4E69-B058-C5FB4B75E669}" srcOrd="2" destOrd="0" parTransId="{DD928489-D769-4414-ABBE-6E9C742045D4}" sibTransId="{A59B0C2E-CD35-4197-8B5C-621C96328CA1}"/>
    <dgm:cxn modelId="{2778EED1-1B71-4DD7-B119-CFB41D9248C3}" type="presParOf" srcId="{B41F62EF-374D-485C-9E36-B65263F96A21}" destId="{71F0FDBA-143E-4621-A6E0-E4D44A47196D}" srcOrd="0" destOrd="0" presId="urn:microsoft.com/office/officeart/2005/8/layout/chevron2"/>
    <dgm:cxn modelId="{3CE85C41-67A1-46F2-9736-882ADA17C7D6}" type="presParOf" srcId="{71F0FDBA-143E-4621-A6E0-E4D44A47196D}" destId="{93B4D5D5-833B-4EFD-AA79-5670EFB9E6FB}" srcOrd="0" destOrd="0" presId="urn:microsoft.com/office/officeart/2005/8/layout/chevron2"/>
    <dgm:cxn modelId="{418E61CF-3CF8-4B02-BB90-37F3BD873934}" type="presParOf" srcId="{71F0FDBA-143E-4621-A6E0-E4D44A47196D}" destId="{92541B5B-92F8-4E6B-9C9E-94F621D318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3541F8-3337-478A-89B7-A114F8F78615}"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tr-TR"/>
        </a:p>
      </dgm:t>
    </dgm:pt>
    <dgm:pt modelId="{DF8C0E3E-EFB6-4E69-B058-C5FB4B75E669}">
      <dgm:prSet custT="1"/>
      <dgm:spPr>
        <a:solidFill>
          <a:schemeClr val="accent3">
            <a:alpha val="58000"/>
          </a:schemeClr>
        </a:solidFill>
      </dgm:spPr>
      <dgm:t>
        <a:bodyPr/>
        <a:lstStyle/>
        <a:p>
          <a:pPr algn="just"/>
          <a:r>
            <a:rPr lang="tr-TR" sz="2000" b="1" dirty="0" smtClean="0">
              <a:solidFill>
                <a:schemeClr val="tx1"/>
              </a:solidFill>
            </a:rPr>
            <a:t>Hâlihazırda AB’nin yeraltı sularıyla ilgili en önemli </a:t>
          </a:r>
          <a:r>
            <a:rPr lang="tr-TR" sz="2000" b="1" dirty="0" err="1" smtClean="0">
              <a:solidFill>
                <a:schemeClr val="tx1"/>
              </a:solidFill>
            </a:rPr>
            <a:t>dökümanı</a:t>
          </a:r>
          <a:r>
            <a:rPr lang="tr-TR" sz="2000" b="1" dirty="0" smtClean="0">
              <a:solidFill>
                <a:schemeClr val="tx1"/>
              </a:solidFill>
            </a:rPr>
            <a:t> olan Yeraltı Suyunun Kirlenmeye ve Bozulmaya Karşı Korunması Direktifi (2006/118/EC) 12 Aralık 2006 yılında yayımlanmıştır.</a:t>
          </a:r>
          <a:endParaRPr lang="en-US" sz="2000" b="1" noProof="0" dirty="0">
            <a:solidFill>
              <a:schemeClr val="tx1"/>
            </a:solidFill>
            <a:latin typeface="Calibri" pitchFamily="34" charset="0"/>
            <a:cs typeface="Calibri" pitchFamily="34" charset="0"/>
          </a:endParaRPr>
        </a:p>
      </dgm:t>
    </dgm:pt>
    <dgm:pt modelId="{DD928489-D769-4414-ABBE-6E9C742045D4}" type="parTrans" cxnId="{5E2191B1-6C5F-4409-AFD0-E7B1784E9D6D}">
      <dgm:prSet/>
      <dgm:spPr/>
      <dgm:t>
        <a:bodyPr/>
        <a:lstStyle/>
        <a:p>
          <a:endParaRPr lang="tr-TR"/>
        </a:p>
      </dgm:t>
    </dgm:pt>
    <dgm:pt modelId="{A59B0C2E-CD35-4197-8B5C-621C96328CA1}" type="sibTrans" cxnId="{5E2191B1-6C5F-4409-AFD0-E7B1784E9D6D}">
      <dgm:prSet/>
      <dgm:spPr/>
      <dgm:t>
        <a:bodyPr/>
        <a:lstStyle/>
        <a:p>
          <a:endParaRPr lang="tr-TR"/>
        </a:p>
      </dgm:t>
    </dgm:pt>
    <dgm:pt modelId="{180BEF15-DB43-4D29-BB56-E2163886E2C0}">
      <dgm:prSet custT="1"/>
      <dgm:spPr>
        <a:solidFill>
          <a:schemeClr val="accent3">
            <a:alpha val="58000"/>
          </a:schemeClr>
        </a:solidFill>
      </dgm:spPr>
      <dgm:t>
        <a:bodyPr/>
        <a:lstStyle/>
        <a:p>
          <a:pPr algn="l"/>
          <a:endParaRPr lang="tr-TR" sz="1400" dirty="0">
            <a:latin typeface="Calibri" pitchFamily="34" charset="0"/>
            <a:cs typeface="Calibri" pitchFamily="34" charset="0"/>
          </a:endParaRPr>
        </a:p>
      </dgm:t>
    </dgm:pt>
    <dgm:pt modelId="{4F302D74-491B-4E3B-9683-40C0C5617287}" type="parTrans" cxnId="{E4EBFA13-D0A2-4D5A-9FCA-FEA5FD9C6FAF}">
      <dgm:prSet/>
      <dgm:spPr/>
      <dgm:t>
        <a:bodyPr/>
        <a:lstStyle/>
        <a:p>
          <a:endParaRPr lang="tr-TR"/>
        </a:p>
      </dgm:t>
    </dgm:pt>
    <dgm:pt modelId="{885FA708-03DD-42C1-98A0-124BDE2D71BB}" type="sibTrans" cxnId="{E4EBFA13-D0A2-4D5A-9FCA-FEA5FD9C6FAF}">
      <dgm:prSet/>
      <dgm:spPr/>
      <dgm:t>
        <a:bodyPr/>
        <a:lstStyle/>
        <a:p>
          <a:endParaRPr lang="tr-TR"/>
        </a:p>
      </dgm:t>
    </dgm:pt>
    <dgm:pt modelId="{BC6369ED-DACA-4210-9599-6FC4C6A7ABBB}">
      <dgm:prSet custT="1"/>
      <dgm:spPr>
        <a:solidFill>
          <a:schemeClr val="accent3">
            <a:alpha val="58000"/>
          </a:schemeClr>
        </a:solidFill>
      </dgm:spPr>
      <dgm:t>
        <a:bodyPr/>
        <a:lstStyle/>
        <a:p>
          <a:pPr algn="l"/>
          <a:endParaRPr lang="tr-TR" sz="1400" dirty="0">
            <a:latin typeface="Calibri" pitchFamily="34" charset="0"/>
            <a:cs typeface="Calibri" pitchFamily="34" charset="0"/>
          </a:endParaRPr>
        </a:p>
      </dgm:t>
    </dgm:pt>
    <dgm:pt modelId="{00657093-1367-4E5C-813F-CE369E5E8CDC}" type="parTrans" cxnId="{9147A06E-9F0D-4AE3-8E06-74C1B38CCF92}">
      <dgm:prSet/>
      <dgm:spPr/>
      <dgm:t>
        <a:bodyPr/>
        <a:lstStyle/>
        <a:p>
          <a:endParaRPr lang="tr-TR"/>
        </a:p>
      </dgm:t>
    </dgm:pt>
    <dgm:pt modelId="{16EEB15B-F622-454E-8CB2-69E18E891245}" type="sibTrans" cxnId="{9147A06E-9F0D-4AE3-8E06-74C1B38CCF92}">
      <dgm:prSet/>
      <dgm:spPr/>
      <dgm:t>
        <a:bodyPr/>
        <a:lstStyle/>
        <a:p>
          <a:endParaRPr lang="tr-TR"/>
        </a:p>
      </dgm:t>
    </dgm:pt>
    <dgm:pt modelId="{1BF748B1-DE1A-4F93-BFD5-E2B460993E19}">
      <dgm:prSet custT="1"/>
      <dgm:spPr>
        <a:solidFill>
          <a:schemeClr val="accent3">
            <a:alpha val="58000"/>
          </a:schemeClr>
        </a:solidFill>
      </dgm:spPr>
      <dgm:t>
        <a:bodyPr/>
        <a:lstStyle/>
        <a:p>
          <a:pPr algn="l"/>
          <a:endParaRPr lang="tr-TR" sz="2000" b="1" dirty="0">
            <a:solidFill>
              <a:srgbClr val="0000FF"/>
            </a:solidFill>
            <a:latin typeface="Calibri" pitchFamily="34" charset="0"/>
            <a:cs typeface="Calibri" pitchFamily="34" charset="0"/>
          </a:endParaRPr>
        </a:p>
      </dgm:t>
    </dgm:pt>
    <dgm:pt modelId="{061A1D2A-EF46-4028-8F16-E103FCB69FAF}" type="parTrans" cxnId="{829B512D-3163-4954-BD59-F0601814348E}">
      <dgm:prSet/>
      <dgm:spPr/>
      <dgm:t>
        <a:bodyPr/>
        <a:lstStyle/>
        <a:p>
          <a:endParaRPr lang="tr-TR"/>
        </a:p>
      </dgm:t>
    </dgm:pt>
    <dgm:pt modelId="{EF3A073E-1E5D-487E-BBBB-30C2108C8B90}" type="sibTrans" cxnId="{829B512D-3163-4954-BD59-F0601814348E}">
      <dgm:prSet/>
      <dgm:spPr/>
      <dgm:t>
        <a:bodyPr/>
        <a:lstStyle/>
        <a:p>
          <a:endParaRPr lang="tr-TR"/>
        </a:p>
      </dgm:t>
    </dgm:pt>
    <dgm:pt modelId="{10A4E67C-EED5-4451-911A-B9DB4DAF9CF4}">
      <dgm:prSet custT="1"/>
      <dgm:spPr>
        <a:solidFill>
          <a:schemeClr val="accent3">
            <a:alpha val="58000"/>
          </a:schemeClr>
        </a:solidFill>
      </dgm:spPr>
      <dgm:t>
        <a:bodyPr/>
        <a:lstStyle/>
        <a:p>
          <a:pPr algn="just"/>
          <a:r>
            <a:rPr lang="tr-TR" sz="2000" b="1" noProof="0" dirty="0" smtClean="0">
              <a:solidFill>
                <a:schemeClr val="tx1"/>
              </a:solidFill>
              <a:latin typeface="Calibri" pitchFamily="34" charset="0"/>
              <a:cs typeface="Calibri" pitchFamily="34" charset="0"/>
            </a:rPr>
            <a:t>Kalite durumun tanımlanmasında kriterlere, kalite standartları ve eşik değerlere ilişkin hususlara yer verilmesi ve bir çok yeni tanım içermesi suretiyle, YAS yönetimiyle ilgili en önemli direktif durumuna gelmiştir.</a:t>
          </a:r>
          <a:endParaRPr lang="en-US" sz="2000" b="1" noProof="0" dirty="0">
            <a:solidFill>
              <a:schemeClr val="tx1"/>
            </a:solidFill>
            <a:latin typeface="Calibri" pitchFamily="34" charset="0"/>
            <a:cs typeface="Calibri" pitchFamily="34" charset="0"/>
          </a:endParaRPr>
        </a:p>
      </dgm:t>
    </dgm:pt>
    <dgm:pt modelId="{B9D0C310-FE1B-46DD-8832-91952FAE8E84}" type="parTrans" cxnId="{07AD2623-AF3C-4209-B530-EF67641A7B67}">
      <dgm:prSet/>
      <dgm:spPr/>
      <dgm:t>
        <a:bodyPr/>
        <a:lstStyle/>
        <a:p>
          <a:endParaRPr lang="tr-TR"/>
        </a:p>
      </dgm:t>
    </dgm:pt>
    <dgm:pt modelId="{BAEADFD6-E3C9-43A5-9DBF-759D8775A51E}" type="sibTrans" cxnId="{07AD2623-AF3C-4209-B530-EF67641A7B67}">
      <dgm:prSet/>
      <dgm:spPr/>
      <dgm:t>
        <a:bodyPr/>
        <a:lstStyle/>
        <a:p>
          <a:endParaRPr lang="tr-TR"/>
        </a:p>
      </dgm:t>
    </dgm:pt>
    <dgm:pt modelId="{77940C45-2448-4D68-8A3D-318402531E73}">
      <dgm:prSet custT="1"/>
      <dgm:spPr>
        <a:solidFill>
          <a:schemeClr val="accent3">
            <a:alpha val="58000"/>
          </a:schemeClr>
        </a:solidFill>
      </dgm:spPr>
      <dgm:t>
        <a:bodyPr/>
        <a:lstStyle/>
        <a:p>
          <a:pPr algn="just"/>
          <a:r>
            <a:rPr lang="tr-TR" sz="2000" b="1" dirty="0" smtClean="0">
              <a:solidFill>
                <a:schemeClr val="tx1"/>
              </a:solidFill>
            </a:rPr>
            <a:t>Avrupa Parlamentosu ve Konseyi, Komisyondan iyi kalite durum kriterlerini, kirlilik eğilimlerinin tanımlanması ve tersine çevrilmesine yönelik ayrıntıları açıklayan “kardeş” bir direktif önerisi geliştirmesini talep etmiştir.</a:t>
          </a:r>
          <a:endParaRPr lang="en-US" sz="2000" b="1" noProof="0" dirty="0">
            <a:solidFill>
              <a:schemeClr val="tx1"/>
            </a:solidFill>
            <a:latin typeface="Calibri" pitchFamily="34" charset="0"/>
            <a:cs typeface="Calibri" pitchFamily="34" charset="0"/>
          </a:endParaRPr>
        </a:p>
      </dgm:t>
    </dgm:pt>
    <dgm:pt modelId="{96878B06-9AD2-4160-992D-24C9684645FB}" type="parTrans" cxnId="{A9142306-40B0-4ABE-8E34-A3354D658809}">
      <dgm:prSet/>
      <dgm:spPr/>
      <dgm:t>
        <a:bodyPr/>
        <a:lstStyle/>
        <a:p>
          <a:endParaRPr lang="tr-TR"/>
        </a:p>
      </dgm:t>
    </dgm:pt>
    <dgm:pt modelId="{E94F2DE3-0B6C-46C6-853E-3C322AECEE17}" type="sibTrans" cxnId="{A9142306-40B0-4ABE-8E34-A3354D658809}">
      <dgm:prSet/>
      <dgm:spPr/>
      <dgm:t>
        <a:bodyPr/>
        <a:lstStyle/>
        <a:p>
          <a:endParaRPr lang="tr-TR"/>
        </a:p>
      </dgm:t>
    </dgm:pt>
    <dgm:pt modelId="{21EAF0B6-3BE7-4526-AE5E-30CB9CF430B5}">
      <dgm:prSet custT="1"/>
      <dgm:spPr>
        <a:solidFill>
          <a:schemeClr val="accent3">
            <a:alpha val="58000"/>
          </a:schemeClr>
        </a:solidFill>
      </dgm:spPr>
      <dgm:t>
        <a:bodyPr/>
        <a:lstStyle/>
        <a:p>
          <a:pPr algn="l"/>
          <a:endParaRPr lang="tr-TR" sz="1400" dirty="0">
            <a:latin typeface="Calibri" pitchFamily="34" charset="0"/>
            <a:cs typeface="Calibri" pitchFamily="34" charset="0"/>
          </a:endParaRPr>
        </a:p>
      </dgm:t>
    </dgm:pt>
    <dgm:pt modelId="{B4256F7A-A075-400F-8AA2-70EE3A3CE7C1}" type="sibTrans" cxnId="{69B5DB3C-ED91-44E4-BCED-9E6A65B4EC81}">
      <dgm:prSet/>
      <dgm:spPr/>
      <dgm:t>
        <a:bodyPr/>
        <a:lstStyle/>
        <a:p>
          <a:endParaRPr lang="tr-TR"/>
        </a:p>
      </dgm:t>
    </dgm:pt>
    <dgm:pt modelId="{B6C2C49C-ECB5-438B-BF97-12BC071C3EEA}" type="parTrans" cxnId="{69B5DB3C-ED91-44E4-BCED-9E6A65B4EC81}">
      <dgm:prSet/>
      <dgm:spPr/>
      <dgm:t>
        <a:bodyPr/>
        <a:lstStyle/>
        <a:p>
          <a:endParaRPr lang="tr-TR"/>
        </a:p>
      </dgm:t>
    </dgm:pt>
    <dgm:pt modelId="{949F78AF-7CA8-4FE0-8771-E17DB8CA3312}">
      <dgm:prSet phldrT="[Metin]" custT="1"/>
      <dgm:spPr>
        <a:solidFill>
          <a:srgbClr val="00B050">
            <a:alpha val="71000"/>
          </a:srgbClr>
        </a:solidFill>
        <a:effectLst/>
        <a:scene3d>
          <a:camera prst="orthographicFront">
            <a:rot lat="0" lon="0" rev="0"/>
          </a:camera>
          <a:lightRig rig="contrasting" dir="t">
            <a:rot lat="0" lon="0" rev="1200000"/>
          </a:lightRig>
        </a:scene3d>
        <a:sp3d contourW="19050" prstMaterial="metal">
          <a:bevelB w="165100" h="254000"/>
        </a:sp3d>
      </dgm:spPr>
      <dgm:t>
        <a:bodyPr/>
        <a:lstStyle/>
        <a:p>
          <a:r>
            <a:rPr lang="tr-TR" sz="2000" b="1" noProof="0" dirty="0" smtClean="0">
              <a:solidFill>
                <a:schemeClr val="bg1"/>
              </a:solidFill>
            </a:rPr>
            <a:t>Yeni YAS Direktifi</a:t>
          </a:r>
        </a:p>
        <a:p>
          <a:r>
            <a:rPr lang="en-US" sz="2000" b="1" noProof="0" dirty="0" smtClean="0">
              <a:solidFill>
                <a:schemeClr val="bg1"/>
              </a:solidFill>
            </a:rPr>
            <a:t>(2006/118/EEC)</a:t>
          </a:r>
          <a:endParaRPr lang="en-US" sz="2000" noProof="0" dirty="0">
            <a:solidFill>
              <a:schemeClr val="bg1"/>
            </a:solidFill>
          </a:endParaRPr>
        </a:p>
      </dgm:t>
    </dgm:pt>
    <dgm:pt modelId="{8E2B8F88-25B2-412D-9FCB-915D0986EE22}" type="sibTrans" cxnId="{FE528282-57B0-4D45-8F90-169BD6961507}">
      <dgm:prSet/>
      <dgm:spPr/>
      <dgm:t>
        <a:bodyPr/>
        <a:lstStyle/>
        <a:p>
          <a:endParaRPr lang="tr-TR"/>
        </a:p>
      </dgm:t>
    </dgm:pt>
    <dgm:pt modelId="{4A3A3DA2-5101-48BB-9DAE-BB60977786E4}" type="parTrans" cxnId="{FE528282-57B0-4D45-8F90-169BD6961507}">
      <dgm:prSet/>
      <dgm:spPr/>
      <dgm:t>
        <a:bodyPr/>
        <a:lstStyle/>
        <a:p>
          <a:endParaRPr lang="tr-TR"/>
        </a:p>
      </dgm:t>
    </dgm:pt>
    <dgm:pt modelId="{B2EDADA5-1A30-40A1-A551-35BA0CEEF6BA}">
      <dgm:prSet custT="1"/>
      <dgm:spPr>
        <a:solidFill>
          <a:schemeClr val="accent3">
            <a:alpha val="58000"/>
          </a:schemeClr>
        </a:solidFill>
      </dgm:spPr>
      <dgm:t>
        <a:bodyPr/>
        <a:lstStyle/>
        <a:p>
          <a:pPr algn="just"/>
          <a:endParaRPr lang="en-US" sz="2000" b="1" noProof="0" dirty="0">
            <a:solidFill>
              <a:schemeClr val="tx1"/>
            </a:solidFill>
            <a:latin typeface="Calibri" pitchFamily="34" charset="0"/>
            <a:cs typeface="Calibri" pitchFamily="34" charset="0"/>
          </a:endParaRPr>
        </a:p>
      </dgm:t>
    </dgm:pt>
    <dgm:pt modelId="{2AB969FA-6171-40D4-AAEB-CDEF2EC863A5}" type="parTrans" cxnId="{7EEF5AF3-D627-4EE5-9DFA-1835F36EFC18}">
      <dgm:prSet/>
      <dgm:spPr/>
      <dgm:t>
        <a:bodyPr/>
        <a:lstStyle/>
        <a:p>
          <a:endParaRPr lang="tr-TR"/>
        </a:p>
      </dgm:t>
    </dgm:pt>
    <dgm:pt modelId="{EB6DE1F2-5E5B-468C-99D8-B94EE24906D7}" type="sibTrans" cxnId="{7EEF5AF3-D627-4EE5-9DFA-1835F36EFC18}">
      <dgm:prSet/>
      <dgm:spPr/>
      <dgm:t>
        <a:bodyPr/>
        <a:lstStyle/>
        <a:p>
          <a:endParaRPr lang="tr-TR"/>
        </a:p>
      </dgm:t>
    </dgm:pt>
    <dgm:pt modelId="{9709C22D-F127-446F-A2F4-200FE69FC87F}">
      <dgm:prSet custT="1"/>
      <dgm:spPr>
        <a:solidFill>
          <a:schemeClr val="accent3">
            <a:alpha val="58000"/>
          </a:schemeClr>
        </a:solidFill>
      </dgm:spPr>
      <dgm:t>
        <a:bodyPr/>
        <a:lstStyle/>
        <a:p>
          <a:pPr algn="just"/>
          <a:endParaRPr lang="en-US" sz="2000" b="1" noProof="0" dirty="0">
            <a:solidFill>
              <a:schemeClr val="tx1"/>
            </a:solidFill>
            <a:latin typeface="Calibri" pitchFamily="34" charset="0"/>
            <a:cs typeface="Calibri" pitchFamily="34" charset="0"/>
          </a:endParaRPr>
        </a:p>
      </dgm:t>
    </dgm:pt>
    <dgm:pt modelId="{8B4F23F5-E5B6-4008-9786-343DE5B7C353}" type="parTrans" cxnId="{6788CC40-939E-4A18-9316-54E1F13516C3}">
      <dgm:prSet/>
      <dgm:spPr/>
      <dgm:t>
        <a:bodyPr/>
        <a:lstStyle/>
        <a:p>
          <a:endParaRPr lang="tr-TR"/>
        </a:p>
      </dgm:t>
    </dgm:pt>
    <dgm:pt modelId="{F8BBC912-04F9-4DA0-9CD4-69AF06E25475}" type="sibTrans" cxnId="{6788CC40-939E-4A18-9316-54E1F13516C3}">
      <dgm:prSet/>
      <dgm:spPr/>
      <dgm:t>
        <a:bodyPr/>
        <a:lstStyle/>
        <a:p>
          <a:endParaRPr lang="tr-TR"/>
        </a:p>
      </dgm:t>
    </dgm:pt>
    <dgm:pt modelId="{B41F62EF-374D-485C-9E36-B65263F96A21}" type="pres">
      <dgm:prSet presAssocID="{E63541F8-3337-478A-89B7-A114F8F78615}" presName="linearFlow" presStyleCnt="0">
        <dgm:presLayoutVars>
          <dgm:dir/>
          <dgm:animLvl val="lvl"/>
          <dgm:resizeHandles val="exact"/>
        </dgm:presLayoutVars>
      </dgm:prSet>
      <dgm:spPr/>
      <dgm:t>
        <a:bodyPr/>
        <a:lstStyle/>
        <a:p>
          <a:endParaRPr lang="tr-TR"/>
        </a:p>
      </dgm:t>
    </dgm:pt>
    <dgm:pt modelId="{71F0FDBA-143E-4621-A6E0-E4D44A47196D}" type="pres">
      <dgm:prSet presAssocID="{949F78AF-7CA8-4FE0-8771-E17DB8CA3312}" presName="composite" presStyleCnt="0"/>
      <dgm:spPr/>
      <dgm:t>
        <a:bodyPr/>
        <a:lstStyle/>
        <a:p>
          <a:endParaRPr lang="tr-TR"/>
        </a:p>
      </dgm:t>
    </dgm:pt>
    <dgm:pt modelId="{93B4D5D5-833B-4EFD-AA79-5670EFB9E6FB}" type="pres">
      <dgm:prSet presAssocID="{949F78AF-7CA8-4FE0-8771-E17DB8CA3312}" presName="parentText" presStyleLbl="alignNode1" presStyleIdx="0" presStyleCnt="1" custScaleX="63436" custScaleY="104259" custLinFactNeighborX="488" custLinFactNeighborY="-8349">
        <dgm:presLayoutVars>
          <dgm:chMax val="1"/>
          <dgm:bulletEnabled val="1"/>
        </dgm:presLayoutVars>
      </dgm:prSet>
      <dgm:spPr/>
      <dgm:t>
        <a:bodyPr/>
        <a:lstStyle/>
        <a:p>
          <a:endParaRPr lang="tr-TR"/>
        </a:p>
      </dgm:t>
    </dgm:pt>
    <dgm:pt modelId="{92541B5B-92F8-4E6B-9C9E-94F621D3186F}" type="pres">
      <dgm:prSet presAssocID="{949F78AF-7CA8-4FE0-8771-E17DB8CA3312}" presName="descendantText" presStyleLbl="alignAcc1" presStyleIdx="0" presStyleCnt="1" custScaleX="95668" custScaleY="197815" custLinFactNeighborX="-1282" custLinFactNeighborY="9275">
        <dgm:presLayoutVars>
          <dgm:bulletEnabled val="1"/>
        </dgm:presLayoutVars>
      </dgm:prSet>
      <dgm:spPr/>
      <dgm:t>
        <a:bodyPr/>
        <a:lstStyle/>
        <a:p>
          <a:endParaRPr lang="tr-TR"/>
        </a:p>
      </dgm:t>
    </dgm:pt>
  </dgm:ptLst>
  <dgm:cxnLst>
    <dgm:cxn modelId="{516C53A9-17FD-4814-A2D3-A505A68BFD9D}" type="presOf" srcId="{180BEF15-DB43-4D29-BB56-E2163886E2C0}" destId="{92541B5B-92F8-4E6B-9C9E-94F621D3186F}" srcOrd="0" destOrd="8" presId="urn:microsoft.com/office/officeart/2005/8/layout/chevron2"/>
    <dgm:cxn modelId="{96211350-9796-4723-A54B-024F0E09EDDA}" type="presOf" srcId="{21EAF0B6-3BE7-4526-AE5E-30CB9CF430B5}" destId="{92541B5B-92F8-4E6B-9C9E-94F621D3186F}" srcOrd="0" destOrd="0" presId="urn:microsoft.com/office/officeart/2005/8/layout/chevron2"/>
    <dgm:cxn modelId="{3809F302-DCD2-4FBB-918B-3F6D4E6AF3B2}" type="presOf" srcId="{BC6369ED-DACA-4210-9599-6FC4C6A7ABBB}" destId="{92541B5B-92F8-4E6B-9C9E-94F621D3186F}" srcOrd="0" destOrd="7" presId="urn:microsoft.com/office/officeart/2005/8/layout/chevron2"/>
    <dgm:cxn modelId="{E4EBFA13-D0A2-4D5A-9FCA-FEA5FD9C6FAF}" srcId="{949F78AF-7CA8-4FE0-8771-E17DB8CA3312}" destId="{180BEF15-DB43-4D29-BB56-E2163886E2C0}" srcOrd="8" destOrd="0" parTransId="{4F302D74-491B-4E3B-9683-40C0C5617287}" sibTransId="{885FA708-03DD-42C1-98A0-124BDE2D71BB}"/>
    <dgm:cxn modelId="{7EEF5AF3-D627-4EE5-9DFA-1835F36EFC18}" srcId="{949F78AF-7CA8-4FE0-8771-E17DB8CA3312}" destId="{B2EDADA5-1A30-40A1-A551-35BA0CEEF6BA}" srcOrd="5" destOrd="0" parTransId="{2AB969FA-6171-40D4-AAEB-CDEF2EC863A5}" sibTransId="{EB6DE1F2-5E5B-468C-99D8-B94EE24906D7}"/>
    <dgm:cxn modelId="{FE528282-57B0-4D45-8F90-169BD6961507}" srcId="{E63541F8-3337-478A-89B7-A114F8F78615}" destId="{949F78AF-7CA8-4FE0-8771-E17DB8CA3312}" srcOrd="0" destOrd="0" parTransId="{4A3A3DA2-5101-48BB-9DAE-BB60977786E4}" sibTransId="{8E2B8F88-25B2-412D-9FCB-915D0986EE22}"/>
    <dgm:cxn modelId="{80F2E0B4-03C2-4E96-B29A-F0DF274E7097}" type="presOf" srcId="{949F78AF-7CA8-4FE0-8771-E17DB8CA3312}" destId="{93B4D5D5-833B-4EFD-AA79-5670EFB9E6FB}" srcOrd="0" destOrd="0" presId="urn:microsoft.com/office/officeart/2005/8/layout/chevron2"/>
    <dgm:cxn modelId="{6788CC40-939E-4A18-9316-54E1F13516C3}" srcId="{949F78AF-7CA8-4FE0-8771-E17DB8CA3312}" destId="{9709C22D-F127-446F-A2F4-200FE69FC87F}" srcOrd="3" destOrd="0" parTransId="{8B4F23F5-E5B6-4008-9786-343DE5B7C353}" sibTransId="{F8BBC912-04F9-4DA0-9CD4-69AF06E25475}"/>
    <dgm:cxn modelId="{9930EABD-67D4-4A37-91DF-1F78081AEF23}" type="presOf" srcId="{B2EDADA5-1A30-40A1-A551-35BA0CEEF6BA}" destId="{92541B5B-92F8-4E6B-9C9E-94F621D3186F}" srcOrd="0" destOrd="5" presId="urn:microsoft.com/office/officeart/2005/8/layout/chevron2"/>
    <dgm:cxn modelId="{829B512D-3163-4954-BD59-F0601814348E}" srcId="{949F78AF-7CA8-4FE0-8771-E17DB8CA3312}" destId="{1BF748B1-DE1A-4F93-BFD5-E2B460993E19}" srcOrd="1" destOrd="0" parTransId="{061A1D2A-EF46-4028-8F16-E103FCB69FAF}" sibTransId="{EF3A073E-1E5D-487E-BBBB-30C2108C8B90}"/>
    <dgm:cxn modelId="{69B5DB3C-ED91-44E4-BCED-9E6A65B4EC81}" srcId="{949F78AF-7CA8-4FE0-8771-E17DB8CA3312}" destId="{21EAF0B6-3BE7-4526-AE5E-30CB9CF430B5}" srcOrd="0" destOrd="0" parTransId="{B6C2C49C-ECB5-438B-BF97-12BC071C3EEA}" sibTransId="{B4256F7A-A075-400F-8AA2-70EE3A3CE7C1}"/>
    <dgm:cxn modelId="{2FA13C2E-6529-453E-8CC3-8AA04DA46BB3}" type="presOf" srcId="{E63541F8-3337-478A-89B7-A114F8F78615}" destId="{B41F62EF-374D-485C-9E36-B65263F96A21}" srcOrd="0" destOrd="0" presId="urn:microsoft.com/office/officeart/2005/8/layout/chevron2"/>
    <dgm:cxn modelId="{0267183E-E663-412B-8853-4C1450452388}" type="presOf" srcId="{9709C22D-F127-446F-A2F4-200FE69FC87F}" destId="{92541B5B-92F8-4E6B-9C9E-94F621D3186F}" srcOrd="0" destOrd="3" presId="urn:microsoft.com/office/officeart/2005/8/layout/chevron2"/>
    <dgm:cxn modelId="{B7DABB57-64B8-4790-AE01-87831C4781F1}" type="presOf" srcId="{DF8C0E3E-EFB6-4E69-B058-C5FB4B75E669}" destId="{92541B5B-92F8-4E6B-9C9E-94F621D3186F}" srcOrd="0" destOrd="2" presId="urn:microsoft.com/office/officeart/2005/8/layout/chevron2"/>
    <dgm:cxn modelId="{A1D5633B-1FB3-4C39-8811-5463118DBD6D}" type="presOf" srcId="{10A4E67C-EED5-4451-911A-B9DB4DAF9CF4}" destId="{92541B5B-92F8-4E6B-9C9E-94F621D3186F}" srcOrd="0" destOrd="6" presId="urn:microsoft.com/office/officeart/2005/8/layout/chevron2"/>
    <dgm:cxn modelId="{609FC3A6-E871-41BB-8784-461B8DE73619}" type="presOf" srcId="{1BF748B1-DE1A-4F93-BFD5-E2B460993E19}" destId="{92541B5B-92F8-4E6B-9C9E-94F621D3186F}" srcOrd="0" destOrd="1" presId="urn:microsoft.com/office/officeart/2005/8/layout/chevron2"/>
    <dgm:cxn modelId="{9147A06E-9F0D-4AE3-8E06-74C1B38CCF92}" srcId="{949F78AF-7CA8-4FE0-8771-E17DB8CA3312}" destId="{BC6369ED-DACA-4210-9599-6FC4C6A7ABBB}" srcOrd="7" destOrd="0" parTransId="{00657093-1367-4E5C-813F-CE369E5E8CDC}" sibTransId="{16EEB15B-F622-454E-8CB2-69E18E891245}"/>
    <dgm:cxn modelId="{07AD2623-AF3C-4209-B530-EF67641A7B67}" srcId="{949F78AF-7CA8-4FE0-8771-E17DB8CA3312}" destId="{10A4E67C-EED5-4451-911A-B9DB4DAF9CF4}" srcOrd="6" destOrd="0" parTransId="{B9D0C310-FE1B-46DD-8832-91952FAE8E84}" sibTransId="{BAEADFD6-E3C9-43A5-9DBF-759D8775A51E}"/>
    <dgm:cxn modelId="{214E4886-51DB-4CE5-8B3A-AF6595A26AAD}" type="presOf" srcId="{77940C45-2448-4D68-8A3D-318402531E73}" destId="{92541B5B-92F8-4E6B-9C9E-94F621D3186F}" srcOrd="0" destOrd="4" presId="urn:microsoft.com/office/officeart/2005/8/layout/chevron2"/>
    <dgm:cxn modelId="{A9142306-40B0-4ABE-8E34-A3354D658809}" srcId="{949F78AF-7CA8-4FE0-8771-E17DB8CA3312}" destId="{77940C45-2448-4D68-8A3D-318402531E73}" srcOrd="4" destOrd="0" parTransId="{96878B06-9AD2-4160-992D-24C9684645FB}" sibTransId="{E94F2DE3-0B6C-46C6-853E-3C322AECEE17}"/>
    <dgm:cxn modelId="{5E2191B1-6C5F-4409-AFD0-E7B1784E9D6D}" srcId="{949F78AF-7CA8-4FE0-8771-E17DB8CA3312}" destId="{DF8C0E3E-EFB6-4E69-B058-C5FB4B75E669}" srcOrd="2" destOrd="0" parTransId="{DD928489-D769-4414-ABBE-6E9C742045D4}" sibTransId="{A59B0C2E-CD35-4197-8B5C-621C96328CA1}"/>
    <dgm:cxn modelId="{4F5417A4-D999-46A3-A25A-FE2D5326A1B3}" type="presParOf" srcId="{B41F62EF-374D-485C-9E36-B65263F96A21}" destId="{71F0FDBA-143E-4621-A6E0-E4D44A47196D}" srcOrd="0" destOrd="0" presId="urn:microsoft.com/office/officeart/2005/8/layout/chevron2"/>
    <dgm:cxn modelId="{87980D56-2F6E-437A-8516-977160921210}" type="presParOf" srcId="{71F0FDBA-143E-4621-A6E0-E4D44A47196D}" destId="{93B4D5D5-833B-4EFD-AA79-5670EFB9E6FB}" srcOrd="0" destOrd="0" presId="urn:microsoft.com/office/officeart/2005/8/layout/chevron2"/>
    <dgm:cxn modelId="{5F0197DD-DC55-43C4-B9FF-7BBFFD97F223}" type="presParOf" srcId="{71F0FDBA-143E-4621-A6E0-E4D44A47196D}" destId="{92541B5B-92F8-4E6B-9C9E-94F621D318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3BF5C-539C-45BE-9C10-75046470E31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9D0155EE-9CDD-4FF4-9806-CD5D6FE6E000}">
      <dgm:prSet phldrT="[Metin]"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tr-TR" sz="3200" b="0" noProof="0" dirty="0" smtClean="0">
              <a:solidFill>
                <a:schemeClr val="bg1"/>
              </a:solidFill>
            </a:rPr>
            <a:t>İlk Mevzuat Yaklaşımları</a:t>
          </a:r>
          <a:endParaRPr lang="en-US" sz="3200" b="0" noProof="0" dirty="0">
            <a:solidFill>
              <a:schemeClr val="bg1"/>
            </a:solidFill>
          </a:endParaRPr>
        </a:p>
      </dgm:t>
    </dgm:pt>
    <dgm:pt modelId="{2A931125-5BC8-4355-A0BC-9A43F23F42D1}" type="parTrans" cxnId="{B38A647A-5F17-4983-9242-F6E8EFC22ABD}">
      <dgm:prSet/>
      <dgm:spPr/>
      <dgm:t>
        <a:bodyPr/>
        <a:lstStyle/>
        <a:p>
          <a:endParaRPr lang="tr-TR"/>
        </a:p>
      </dgm:t>
    </dgm:pt>
    <dgm:pt modelId="{8ABD30CA-D182-4EBF-A3C8-D65725FDB47B}" type="sibTrans" cxnId="{B38A647A-5F17-4983-9242-F6E8EFC22ABD}">
      <dgm:prSet/>
      <dgm:spPr/>
      <dgm:t>
        <a:bodyPr/>
        <a:lstStyle/>
        <a:p>
          <a:endParaRPr lang="tr-TR"/>
        </a:p>
      </dgm:t>
    </dgm:pt>
    <dgm:pt modelId="{FF2596B1-0E35-4FF6-816D-6AD82D57D4B3}">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noProof="0" dirty="0" smtClean="0"/>
            <a:t>Yeraltı Suları Hakkında Kanun</a:t>
          </a:r>
          <a:endParaRPr lang="en-US" noProof="0" dirty="0"/>
        </a:p>
      </dgm:t>
    </dgm:pt>
    <dgm:pt modelId="{E534B658-EF13-4322-9D13-CB9B1F57170B}" type="parTrans" cxnId="{33701C1B-900A-4EE6-9E30-9766B407048D}">
      <dgm:prSet/>
      <dgm:spPr/>
      <dgm:t>
        <a:bodyPr/>
        <a:lstStyle/>
        <a:p>
          <a:endParaRPr lang="tr-TR"/>
        </a:p>
      </dgm:t>
    </dgm:pt>
    <dgm:pt modelId="{D93C7D17-91F3-4708-B769-A2DF0FA07B77}" type="sibTrans" cxnId="{33701C1B-900A-4EE6-9E30-9766B407048D}">
      <dgm:prSet/>
      <dgm:spPr/>
      <dgm:t>
        <a:bodyPr/>
        <a:lstStyle/>
        <a:p>
          <a:endParaRPr lang="tr-TR"/>
        </a:p>
      </dgm:t>
    </dgm:pt>
    <dgm:pt modelId="{7B892138-F688-4CD2-892F-EF06D5E03ACE}">
      <dgm:prSet phldrT="[Metin]">
        <dgm:style>
          <a:lnRef idx="1">
            <a:schemeClr val="accent2"/>
          </a:lnRef>
          <a:fillRef idx="3">
            <a:schemeClr val="accent2"/>
          </a:fillRef>
          <a:effectRef idx="2">
            <a:schemeClr val="accent2"/>
          </a:effectRef>
          <a:fontRef idx="minor">
            <a:schemeClr val="lt1"/>
          </a:fontRef>
        </dgm:style>
      </dgm:prSet>
      <dgm:spPr/>
      <dgm:t>
        <a:bodyPr/>
        <a:lstStyle/>
        <a:p>
          <a:r>
            <a:rPr lang="tr-TR" noProof="0" dirty="0" smtClean="0"/>
            <a:t>Çevre Kanunu</a:t>
          </a:r>
          <a:endParaRPr lang="en-US" noProof="0" dirty="0"/>
        </a:p>
      </dgm:t>
    </dgm:pt>
    <dgm:pt modelId="{4502CE7E-E958-4415-9C09-CBCFE7213E97}" type="parTrans" cxnId="{83D125A8-B943-4235-83B6-8FE90F34C7F2}">
      <dgm:prSet/>
      <dgm:spPr/>
      <dgm:t>
        <a:bodyPr/>
        <a:lstStyle/>
        <a:p>
          <a:endParaRPr lang="tr-TR"/>
        </a:p>
      </dgm:t>
    </dgm:pt>
    <dgm:pt modelId="{1D14A0FF-A913-4330-8E33-167220FA4E7D}" type="sibTrans" cxnId="{83D125A8-B943-4235-83B6-8FE90F34C7F2}">
      <dgm:prSet/>
      <dgm:spPr/>
      <dgm:t>
        <a:bodyPr/>
        <a:lstStyle/>
        <a:p>
          <a:endParaRPr lang="tr-TR"/>
        </a:p>
      </dgm:t>
    </dgm:pt>
    <dgm:pt modelId="{24B925A6-0CC6-44C7-82C5-D1EC0F95367E}">
      <dgm:prSet phldrT="[Metin]">
        <dgm:style>
          <a:lnRef idx="1">
            <a:schemeClr val="accent5"/>
          </a:lnRef>
          <a:fillRef idx="3">
            <a:schemeClr val="accent5"/>
          </a:fillRef>
          <a:effectRef idx="2">
            <a:schemeClr val="accent5"/>
          </a:effectRef>
          <a:fontRef idx="minor">
            <a:schemeClr val="lt1"/>
          </a:fontRef>
        </dgm:style>
      </dgm:prSet>
      <dgm:spPr/>
      <dgm:t>
        <a:bodyPr/>
        <a:lstStyle/>
        <a:p>
          <a:r>
            <a:rPr lang="tr-TR" noProof="0" dirty="0" smtClean="0"/>
            <a:t>Su Kirliliği Kontrolü Yönetmeliği</a:t>
          </a:r>
          <a:endParaRPr lang="en-US" noProof="0" dirty="0"/>
        </a:p>
      </dgm:t>
    </dgm:pt>
    <dgm:pt modelId="{12224786-2817-4F74-8607-65AE02D02452}" type="parTrans" cxnId="{731E720C-2638-463E-977D-CAF1E96187C5}">
      <dgm:prSet/>
      <dgm:spPr/>
      <dgm:t>
        <a:bodyPr/>
        <a:lstStyle/>
        <a:p>
          <a:endParaRPr lang="tr-TR"/>
        </a:p>
      </dgm:t>
    </dgm:pt>
    <dgm:pt modelId="{EBBE9AA7-D2A8-4C19-9541-5EDA5BDBBFE1}" type="sibTrans" cxnId="{731E720C-2638-463E-977D-CAF1E96187C5}">
      <dgm:prSet/>
      <dgm:spPr/>
      <dgm:t>
        <a:bodyPr/>
        <a:lstStyle/>
        <a:p>
          <a:endParaRPr lang="tr-TR"/>
        </a:p>
      </dgm:t>
    </dgm:pt>
    <dgm:pt modelId="{C937D219-ABF3-43BA-A6EC-E951CABCF90F}" type="pres">
      <dgm:prSet presAssocID="{0863BF5C-539C-45BE-9C10-75046470E316}" presName="composite" presStyleCnt="0">
        <dgm:presLayoutVars>
          <dgm:chMax val="1"/>
          <dgm:dir/>
          <dgm:resizeHandles val="exact"/>
        </dgm:presLayoutVars>
      </dgm:prSet>
      <dgm:spPr/>
      <dgm:t>
        <a:bodyPr/>
        <a:lstStyle/>
        <a:p>
          <a:endParaRPr lang="tr-TR"/>
        </a:p>
      </dgm:t>
    </dgm:pt>
    <dgm:pt modelId="{627C81CD-C159-44C1-BD59-A11EA1F41116}" type="pres">
      <dgm:prSet presAssocID="{9D0155EE-9CDD-4FF4-9806-CD5D6FE6E000}" presName="roof" presStyleLbl="dkBgShp" presStyleIdx="0" presStyleCnt="2"/>
      <dgm:spPr/>
      <dgm:t>
        <a:bodyPr/>
        <a:lstStyle/>
        <a:p>
          <a:endParaRPr lang="tr-TR"/>
        </a:p>
      </dgm:t>
    </dgm:pt>
    <dgm:pt modelId="{F7E6FCDB-2A1F-4C4F-976A-1AF2A2832B06}" type="pres">
      <dgm:prSet presAssocID="{9D0155EE-9CDD-4FF4-9806-CD5D6FE6E000}" presName="pillars" presStyleCnt="0"/>
      <dgm:spPr/>
    </dgm:pt>
    <dgm:pt modelId="{60B90489-FEAE-465D-97FF-AF5B14F0986A}" type="pres">
      <dgm:prSet presAssocID="{9D0155EE-9CDD-4FF4-9806-CD5D6FE6E000}" presName="pillar1" presStyleLbl="node1" presStyleIdx="0" presStyleCnt="3">
        <dgm:presLayoutVars>
          <dgm:bulletEnabled val="1"/>
        </dgm:presLayoutVars>
      </dgm:prSet>
      <dgm:spPr/>
      <dgm:t>
        <a:bodyPr/>
        <a:lstStyle/>
        <a:p>
          <a:endParaRPr lang="tr-TR"/>
        </a:p>
      </dgm:t>
    </dgm:pt>
    <dgm:pt modelId="{26121B74-6AF4-4AFD-B805-6784DFF25195}" type="pres">
      <dgm:prSet presAssocID="{7B892138-F688-4CD2-892F-EF06D5E03ACE}" presName="pillarX" presStyleLbl="node1" presStyleIdx="1" presStyleCnt="3">
        <dgm:presLayoutVars>
          <dgm:bulletEnabled val="1"/>
        </dgm:presLayoutVars>
      </dgm:prSet>
      <dgm:spPr/>
      <dgm:t>
        <a:bodyPr/>
        <a:lstStyle/>
        <a:p>
          <a:endParaRPr lang="tr-TR"/>
        </a:p>
      </dgm:t>
    </dgm:pt>
    <dgm:pt modelId="{9735D83B-83E6-47ED-8730-BF647DB0972B}" type="pres">
      <dgm:prSet presAssocID="{24B925A6-0CC6-44C7-82C5-D1EC0F95367E}" presName="pillarX" presStyleLbl="node1" presStyleIdx="2" presStyleCnt="3" custLinFactNeighborX="468" custLinFactNeighborY="773">
        <dgm:presLayoutVars>
          <dgm:bulletEnabled val="1"/>
        </dgm:presLayoutVars>
      </dgm:prSet>
      <dgm:spPr/>
      <dgm:t>
        <a:bodyPr/>
        <a:lstStyle/>
        <a:p>
          <a:endParaRPr lang="tr-TR"/>
        </a:p>
      </dgm:t>
    </dgm:pt>
    <dgm:pt modelId="{6F0700BA-E628-44E6-A2B6-40E1CEECEDE0}" type="pres">
      <dgm:prSet presAssocID="{9D0155EE-9CDD-4FF4-9806-CD5D6FE6E000}" presName="base" presStyleLbl="dkBgShp" presStyleIdx="1" presStyleCnt="2"/>
      <dgm:spPr/>
    </dgm:pt>
  </dgm:ptLst>
  <dgm:cxnLst>
    <dgm:cxn modelId="{6F6A7EAD-421D-4BA0-A24E-99198B4FFE79}" type="presOf" srcId="{24B925A6-0CC6-44C7-82C5-D1EC0F95367E}" destId="{9735D83B-83E6-47ED-8730-BF647DB0972B}" srcOrd="0" destOrd="0" presId="urn:microsoft.com/office/officeart/2005/8/layout/hList3"/>
    <dgm:cxn modelId="{91091165-6930-4BC3-A04F-ACD3E59DADF5}" type="presOf" srcId="{7B892138-F688-4CD2-892F-EF06D5E03ACE}" destId="{26121B74-6AF4-4AFD-B805-6784DFF25195}" srcOrd="0" destOrd="0" presId="urn:microsoft.com/office/officeart/2005/8/layout/hList3"/>
    <dgm:cxn modelId="{B38A647A-5F17-4983-9242-F6E8EFC22ABD}" srcId="{0863BF5C-539C-45BE-9C10-75046470E316}" destId="{9D0155EE-9CDD-4FF4-9806-CD5D6FE6E000}" srcOrd="0" destOrd="0" parTransId="{2A931125-5BC8-4355-A0BC-9A43F23F42D1}" sibTransId="{8ABD30CA-D182-4EBF-A3C8-D65725FDB47B}"/>
    <dgm:cxn modelId="{33701C1B-900A-4EE6-9E30-9766B407048D}" srcId="{9D0155EE-9CDD-4FF4-9806-CD5D6FE6E000}" destId="{FF2596B1-0E35-4FF6-816D-6AD82D57D4B3}" srcOrd="0" destOrd="0" parTransId="{E534B658-EF13-4322-9D13-CB9B1F57170B}" sibTransId="{D93C7D17-91F3-4708-B769-A2DF0FA07B77}"/>
    <dgm:cxn modelId="{83D125A8-B943-4235-83B6-8FE90F34C7F2}" srcId="{9D0155EE-9CDD-4FF4-9806-CD5D6FE6E000}" destId="{7B892138-F688-4CD2-892F-EF06D5E03ACE}" srcOrd="1" destOrd="0" parTransId="{4502CE7E-E958-4415-9C09-CBCFE7213E97}" sibTransId="{1D14A0FF-A913-4330-8E33-167220FA4E7D}"/>
    <dgm:cxn modelId="{731E720C-2638-463E-977D-CAF1E96187C5}" srcId="{9D0155EE-9CDD-4FF4-9806-CD5D6FE6E000}" destId="{24B925A6-0CC6-44C7-82C5-D1EC0F95367E}" srcOrd="2" destOrd="0" parTransId="{12224786-2817-4F74-8607-65AE02D02452}" sibTransId="{EBBE9AA7-D2A8-4C19-9541-5EDA5BDBBFE1}"/>
    <dgm:cxn modelId="{FE8F4529-E69F-4882-ABAF-FCBAA63800A8}" type="presOf" srcId="{FF2596B1-0E35-4FF6-816D-6AD82D57D4B3}" destId="{60B90489-FEAE-465D-97FF-AF5B14F0986A}" srcOrd="0" destOrd="0" presId="urn:microsoft.com/office/officeart/2005/8/layout/hList3"/>
    <dgm:cxn modelId="{49C6C571-E838-4952-8428-69108EE001FF}" type="presOf" srcId="{9D0155EE-9CDD-4FF4-9806-CD5D6FE6E000}" destId="{627C81CD-C159-44C1-BD59-A11EA1F41116}" srcOrd="0" destOrd="0" presId="urn:microsoft.com/office/officeart/2005/8/layout/hList3"/>
    <dgm:cxn modelId="{83BD99CD-CE7F-4F79-926D-504FB0A0F339}" type="presOf" srcId="{0863BF5C-539C-45BE-9C10-75046470E316}" destId="{C937D219-ABF3-43BA-A6EC-E951CABCF90F}" srcOrd="0" destOrd="0" presId="urn:microsoft.com/office/officeart/2005/8/layout/hList3"/>
    <dgm:cxn modelId="{35A80295-C610-43D4-B10B-9FB2761BFC1A}" type="presParOf" srcId="{C937D219-ABF3-43BA-A6EC-E951CABCF90F}" destId="{627C81CD-C159-44C1-BD59-A11EA1F41116}" srcOrd="0" destOrd="0" presId="urn:microsoft.com/office/officeart/2005/8/layout/hList3"/>
    <dgm:cxn modelId="{15435680-18E7-43A4-94B6-D9BF83FC0073}" type="presParOf" srcId="{C937D219-ABF3-43BA-A6EC-E951CABCF90F}" destId="{F7E6FCDB-2A1F-4C4F-976A-1AF2A2832B06}" srcOrd="1" destOrd="0" presId="urn:microsoft.com/office/officeart/2005/8/layout/hList3"/>
    <dgm:cxn modelId="{B19B3E05-71D1-4F9C-AA47-8C7EB5312CCB}" type="presParOf" srcId="{F7E6FCDB-2A1F-4C4F-976A-1AF2A2832B06}" destId="{60B90489-FEAE-465D-97FF-AF5B14F0986A}" srcOrd="0" destOrd="0" presId="urn:microsoft.com/office/officeart/2005/8/layout/hList3"/>
    <dgm:cxn modelId="{0B35F423-F292-4FC6-91D9-81D46791A0C0}" type="presParOf" srcId="{F7E6FCDB-2A1F-4C4F-976A-1AF2A2832B06}" destId="{26121B74-6AF4-4AFD-B805-6784DFF25195}" srcOrd="1" destOrd="0" presId="urn:microsoft.com/office/officeart/2005/8/layout/hList3"/>
    <dgm:cxn modelId="{C57D1B54-8E33-43A7-979B-ED1A14C35857}" type="presParOf" srcId="{F7E6FCDB-2A1F-4C4F-976A-1AF2A2832B06}" destId="{9735D83B-83E6-47ED-8730-BF647DB0972B}" srcOrd="2" destOrd="0" presId="urn:microsoft.com/office/officeart/2005/8/layout/hList3"/>
    <dgm:cxn modelId="{BCC803C9-B0D4-4F64-83AF-2D7A7FE85EDA}" type="presParOf" srcId="{C937D219-ABF3-43BA-A6EC-E951CABCF90F}" destId="{6F0700BA-E628-44E6-A2B6-40E1CEECEDE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418CBB-2F02-4F79-9235-AE3B5B8D90BC}"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tr-TR"/>
        </a:p>
      </dgm:t>
    </dgm:pt>
    <dgm:pt modelId="{DA190A07-6A2A-49CC-81F2-4026A65C2683}">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dirty="0" smtClean="0"/>
            <a:t>SYGM</a:t>
          </a:r>
          <a:endParaRPr lang="tr-TR" dirty="0"/>
        </a:p>
      </dgm:t>
    </dgm:pt>
    <dgm:pt modelId="{F9617BEF-0AC2-4BA0-8AA8-299AFA255EBD}" type="parTrans" cxnId="{16ACA6F1-ABE7-4B14-A733-CDBF7483E22D}">
      <dgm:prSet/>
      <dgm:spPr/>
      <dgm:t>
        <a:bodyPr/>
        <a:lstStyle/>
        <a:p>
          <a:endParaRPr lang="tr-TR"/>
        </a:p>
      </dgm:t>
    </dgm:pt>
    <dgm:pt modelId="{1206BCDF-8ED6-490A-815A-FB8EB9DC30A1}" type="sibTrans" cxnId="{16ACA6F1-ABE7-4B14-A733-CDBF7483E22D}">
      <dgm:prSet/>
      <dgm:spPr/>
      <dgm:t>
        <a:bodyPr/>
        <a:lstStyle/>
        <a:p>
          <a:endParaRPr lang="tr-TR"/>
        </a:p>
      </dgm:t>
    </dgm:pt>
    <dgm:pt modelId="{6E835409-468F-411F-B37C-D174C63971D5}">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smtClean="0"/>
            <a:t>DSİ</a:t>
          </a:r>
          <a:endParaRPr lang="tr-TR" dirty="0"/>
        </a:p>
      </dgm:t>
    </dgm:pt>
    <dgm:pt modelId="{F660A832-AC7F-4629-96A1-656869B65985}" type="parTrans" cxnId="{BFECB0F7-27C9-41E1-BFA5-5751DE368A17}">
      <dgm:prSet/>
      <dgm:spPr/>
      <dgm:t>
        <a:bodyPr/>
        <a:lstStyle/>
        <a:p>
          <a:endParaRPr lang="tr-TR"/>
        </a:p>
      </dgm:t>
    </dgm:pt>
    <dgm:pt modelId="{5D8E4C32-99AF-4E03-938D-FFEF97E65070}" type="sibTrans" cxnId="{BFECB0F7-27C9-41E1-BFA5-5751DE368A17}">
      <dgm:prSet/>
      <dgm:spPr/>
      <dgm:t>
        <a:bodyPr/>
        <a:lstStyle/>
        <a:p>
          <a:endParaRPr lang="tr-TR"/>
        </a:p>
      </dgm:t>
    </dgm:pt>
    <dgm:pt modelId="{9ABC5025-EEE0-461E-AA3B-F91E8B477D40}">
      <dgm:prSet phldrT="[Metin]"/>
      <dgm:spPr/>
      <dgm:t>
        <a:bodyPr/>
        <a:lstStyle/>
        <a:p>
          <a:r>
            <a:rPr lang="tr-TR" noProof="0" dirty="0" smtClean="0"/>
            <a:t>Miktar</a:t>
          </a:r>
          <a:endParaRPr lang="en-US" noProof="0" dirty="0"/>
        </a:p>
      </dgm:t>
    </dgm:pt>
    <dgm:pt modelId="{ABAB9757-E08B-41D0-833F-3CA99525D475}" type="sibTrans" cxnId="{F2B86689-50A3-42A0-B0A5-0D18050C4237}">
      <dgm:prSet/>
      <dgm:spPr/>
      <dgm:t>
        <a:bodyPr/>
        <a:lstStyle/>
        <a:p>
          <a:endParaRPr lang="tr-TR"/>
        </a:p>
      </dgm:t>
    </dgm:pt>
    <dgm:pt modelId="{A7D9CA63-6EC9-4A29-AB13-4DB2F115C67B}" type="parTrans" cxnId="{F2B86689-50A3-42A0-B0A5-0D18050C4237}">
      <dgm:prSet/>
      <dgm:spPr/>
      <dgm:t>
        <a:bodyPr/>
        <a:lstStyle/>
        <a:p>
          <a:endParaRPr lang="tr-TR"/>
        </a:p>
      </dgm:t>
    </dgm:pt>
    <dgm:pt modelId="{39213566-7A1F-4515-980B-F3E3DC4B2635}">
      <dgm:prSet phldrT="[Metin]"/>
      <dgm:spPr/>
      <dgm:t>
        <a:bodyPr/>
        <a:lstStyle/>
        <a:p>
          <a:r>
            <a:rPr lang="tr-TR" noProof="0" dirty="0" smtClean="0"/>
            <a:t>Kalite</a:t>
          </a:r>
          <a:endParaRPr lang="en-US" noProof="0" dirty="0"/>
        </a:p>
      </dgm:t>
    </dgm:pt>
    <dgm:pt modelId="{B169277E-B410-4C37-8A23-B43F44A9247C}" type="sibTrans" cxnId="{8251327F-C06B-4D53-8586-B7279226F455}">
      <dgm:prSet/>
      <dgm:spPr/>
      <dgm:t>
        <a:bodyPr/>
        <a:lstStyle/>
        <a:p>
          <a:endParaRPr lang="tr-TR"/>
        </a:p>
      </dgm:t>
    </dgm:pt>
    <dgm:pt modelId="{A55534EE-0169-41D8-8274-21FFAA2DD3F8}" type="parTrans" cxnId="{8251327F-C06B-4D53-8586-B7279226F455}">
      <dgm:prSet/>
      <dgm:spPr/>
      <dgm:t>
        <a:bodyPr/>
        <a:lstStyle/>
        <a:p>
          <a:endParaRPr lang="tr-TR"/>
        </a:p>
      </dgm:t>
    </dgm:pt>
    <dgm:pt modelId="{524301B6-2446-48A8-848A-1F864D21DC60}" type="pres">
      <dgm:prSet presAssocID="{8F418CBB-2F02-4F79-9235-AE3B5B8D90BC}" presName="Name0" presStyleCnt="0">
        <dgm:presLayoutVars>
          <dgm:dir/>
          <dgm:animLvl val="lvl"/>
          <dgm:resizeHandles/>
        </dgm:presLayoutVars>
      </dgm:prSet>
      <dgm:spPr/>
      <dgm:t>
        <a:bodyPr/>
        <a:lstStyle/>
        <a:p>
          <a:endParaRPr lang="tr-TR"/>
        </a:p>
      </dgm:t>
    </dgm:pt>
    <dgm:pt modelId="{51168B4E-852E-4611-949E-A2BFA3DDC975}" type="pres">
      <dgm:prSet presAssocID="{39213566-7A1F-4515-980B-F3E3DC4B2635}" presName="linNode" presStyleCnt="0"/>
      <dgm:spPr/>
    </dgm:pt>
    <dgm:pt modelId="{E3672655-DDE6-46F6-8DF0-69ADE56A9B86}" type="pres">
      <dgm:prSet presAssocID="{39213566-7A1F-4515-980B-F3E3DC4B2635}" presName="parentShp" presStyleLbl="node1" presStyleIdx="0" presStyleCnt="2" custLinFactX="1163" custLinFactNeighborX="100000" custLinFactNeighborY="7359">
        <dgm:presLayoutVars>
          <dgm:bulletEnabled val="1"/>
        </dgm:presLayoutVars>
      </dgm:prSet>
      <dgm:spPr>
        <a:prstGeom prst="flowChartProcess">
          <a:avLst/>
        </a:prstGeom>
      </dgm:spPr>
      <dgm:t>
        <a:bodyPr/>
        <a:lstStyle/>
        <a:p>
          <a:endParaRPr lang="tr-TR"/>
        </a:p>
      </dgm:t>
    </dgm:pt>
    <dgm:pt modelId="{FEC76602-4CF6-4EC5-8C4C-8D2352A51C41}" type="pres">
      <dgm:prSet presAssocID="{39213566-7A1F-4515-980B-F3E3DC4B2635}" presName="childShp" presStyleLbl="bgAccFollowNode1" presStyleIdx="0" presStyleCnt="2" custLinFactNeighborX="-100000" custLinFactNeighborY="7359">
        <dgm:presLayoutVars>
          <dgm:bulletEnabled val="1"/>
        </dgm:presLayoutVars>
      </dgm:prSet>
      <dgm:spPr/>
      <dgm:t>
        <a:bodyPr/>
        <a:lstStyle/>
        <a:p>
          <a:endParaRPr lang="tr-TR"/>
        </a:p>
      </dgm:t>
    </dgm:pt>
    <dgm:pt modelId="{96783DF3-6B2E-4DFC-968D-5A16101E95EB}" type="pres">
      <dgm:prSet presAssocID="{B169277E-B410-4C37-8A23-B43F44A9247C}" presName="spacing" presStyleCnt="0"/>
      <dgm:spPr/>
    </dgm:pt>
    <dgm:pt modelId="{BE2593E3-760A-4492-AFFB-A3F1A8849563}" type="pres">
      <dgm:prSet presAssocID="{9ABC5025-EEE0-461E-AA3B-F91E8B477D40}" presName="linNode" presStyleCnt="0"/>
      <dgm:spPr/>
    </dgm:pt>
    <dgm:pt modelId="{54692C35-DD63-479D-B1FE-5A1DBAA6EA30}" type="pres">
      <dgm:prSet presAssocID="{9ABC5025-EEE0-461E-AA3B-F91E8B477D40}" presName="parentShp" presStyleLbl="node1" presStyleIdx="1" presStyleCnt="2" custLinFactX="1163" custLinFactNeighborX="100000" custLinFactNeighborY="742">
        <dgm:presLayoutVars>
          <dgm:bulletEnabled val="1"/>
        </dgm:presLayoutVars>
      </dgm:prSet>
      <dgm:spPr>
        <a:prstGeom prst="flowChartProcess">
          <a:avLst/>
        </a:prstGeom>
      </dgm:spPr>
      <dgm:t>
        <a:bodyPr/>
        <a:lstStyle/>
        <a:p>
          <a:endParaRPr lang="tr-TR"/>
        </a:p>
      </dgm:t>
    </dgm:pt>
    <dgm:pt modelId="{62054F61-3329-4818-96D6-5413F5E06C94}" type="pres">
      <dgm:prSet presAssocID="{9ABC5025-EEE0-461E-AA3B-F91E8B477D40}" presName="childShp" presStyleLbl="bgAccFollowNode1" presStyleIdx="1" presStyleCnt="2" custLinFactNeighborX="-100000" custLinFactNeighborY="742">
        <dgm:presLayoutVars>
          <dgm:bulletEnabled val="1"/>
        </dgm:presLayoutVars>
      </dgm:prSet>
      <dgm:spPr/>
      <dgm:t>
        <a:bodyPr/>
        <a:lstStyle/>
        <a:p>
          <a:endParaRPr lang="tr-TR"/>
        </a:p>
      </dgm:t>
    </dgm:pt>
  </dgm:ptLst>
  <dgm:cxnLst>
    <dgm:cxn modelId="{DFCB021E-398C-424D-A565-4D6060137FC2}" type="presOf" srcId="{8F418CBB-2F02-4F79-9235-AE3B5B8D90BC}" destId="{524301B6-2446-48A8-848A-1F864D21DC60}" srcOrd="0" destOrd="0" presId="urn:microsoft.com/office/officeart/2005/8/layout/vList6"/>
    <dgm:cxn modelId="{E27D97A4-6606-4C88-9738-0D307A411768}" type="presOf" srcId="{6E835409-468F-411F-B37C-D174C63971D5}" destId="{62054F61-3329-4818-96D6-5413F5E06C94}" srcOrd="0" destOrd="0" presId="urn:microsoft.com/office/officeart/2005/8/layout/vList6"/>
    <dgm:cxn modelId="{F51FC20A-F67C-4099-B7B1-2BE3C5A9A53C}" type="presOf" srcId="{39213566-7A1F-4515-980B-F3E3DC4B2635}" destId="{E3672655-DDE6-46F6-8DF0-69ADE56A9B86}" srcOrd="0" destOrd="0" presId="urn:microsoft.com/office/officeart/2005/8/layout/vList6"/>
    <dgm:cxn modelId="{F2B86689-50A3-42A0-B0A5-0D18050C4237}" srcId="{8F418CBB-2F02-4F79-9235-AE3B5B8D90BC}" destId="{9ABC5025-EEE0-461E-AA3B-F91E8B477D40}" srcOrd="1" destOrd="0" parTransId="{A7D9CA63-6EC9-4A29-AB13-4DB2F115C67B}" sibTransId="{ABAB9757-E08B-41D0-833F-3CA99525D475}"/>
    <dgm:cxn modelId="{D7CC81C8-2306-48C4-8B25-5FF17D6A71D5}" type="presOf" srcId="{9ABC5025-EEE0-461E-AA3B-F91E8B477D40}" destId="{54692C35-DD63-479D-B1FE-5A1DBAA6EA30}" srcOrd="0" destOrd="0" presId="urn:microsoft.com/office/officeart/2005/8/layout/vList6"/>
    <dgm:cxn modelId="{8862E598-0549-427B-9759-0089A3E26F5D}" type="presOf" srcId="{DA190A07-6A2A-49CC-81F2-4026A65C2683}" destId="{FEC76602-4CF6-4EC5-8C4C-8D2352A51C41}" srcOrd="0" destOrd="0" presId="urn:microsoft.com/office/officeart/2005/8/layout/vList6"/>
    <dgm:cxn modelId="{16ACA6F1-ABE7-4B14-A733-CDBF7483E22D}" srcId="{39213566-7A1F-4515-980B-F3E3DC4B2635}" destId="{DA190A07-6A2A-49CC-81F2-4026A65C2683}" srcOrd="0" destOrd="0" parTransId="{F9617BEF-0AC2-4BA0-8AA8-299AFA255EBD}" sibTransId="{1206BCDF-8ED6-490A-815A-FB8EB9DC30A1}"/>
    <dgm:cxn modelId="{8251327F-C06B-4D53-8586-B7279226F455}" srcId="{8F418CBB-2F02-4F79-9235-AE3B5B8D90BC}" destId="{39213566-7A1F-4515-980B-F3E3DC4B2635}" srcOrd="0" destOrd="0" parTransId="{A55534EE-0169-41D8-8274-21FFAA2DD3F8}" sibTransId="{B169277E-B410-4C37-8A23-B43F44A9247C}"/>
    <dgm:cxn modelId="{BFECB0F7-27C9-41E1-BFA5-5751DE368A17}" srcId="{9ABC5025-EEE0-461E-AA3B-F91E8B477D40}" destId="{6E835409-468F-411F-B37C-D174C63971D5}" srcOrd="0" destOrd="0" parTransId="{F660A832-AC7F-4629-96A1-656869B65985}" sibTransId="{5D8E4C32-99AF-4E03-938D-FFEF97E65070}"/>
    <dgm:cxn modelId="{DC5D3BD8-7D9C-4FB3-8CC5-8F2A272016C5}" type="presParOf" srcId="{524301B6-2446-48A8-848A-1F864D21DC60}" destId="{51168B4E-852E-4611-949E-A2BFA3DDC975}" srcOrd="0" destOrd="0" presId="urn:microsoft.com/office/officeart/2005/8/layout/vList6"/>
    <dgm:cxn modelId="{4A88523A-8366-446D-90CD-AE869975A3D5}" type="presParOf" srcId="{51168B4E-852E-4611-949E-A2BFA3DDC975}" destId="{E3672655-DDE6-46F6-8DF0-69ADE56A9B86}" srcOrd="0" destOrd="0" presId="urn:microsoft.com/office/officeart/2005/8/layout/vList6"/>
    <dgm:cxn modelId="{65D17FB8-1C55-4F85-868D-FCDFFECA2BE3}" type="presParOf" srcId="{51168B4E-852E-4611-949E-A2BFA3DDC975}" destId="{FEC76602-4CF6-4EC5-8C4C-8D2352A51C41}" srcOrd="1" destOrd="0" presId="urn:microsoft.com/office/officeart/2005/8/layout/vList6"/>
    <dgm:cxn modelId="{233D1C78-B52F-4EC7-97A6-D574F1DE7BDE}" type="presParOf" srcId="{524301B6-2446-48A8-848A-1F864D21DC60}" destId="{96783DF3-6B2E-4DFC-968D-5A16101E95EB}" srcOrd="1" destOrd="0" presId="urn:microsoft.com/office/officeart/2005/8/layout/vList6"/>
    <dgm:cxn modelId="{4098B4AB-3D3C-4BAD-80D1-20420E401509}" type="presParOf" srcId="{524301B6-2446-48A8-848A-1F864D21DC60}" destId="{BE2593E3-760A-4492-AFFB-A3F1A8849563}" srcOrd="2" destOrd="0" presId="urn:microsoft.com/office/officeart/2005/8/layout/vList6"/>
    <dgm:cxn modelId="{D96FDC5A-FBA7-4742-871A-0C96880A2967}" type="presParOf" srcId="{BE2593E3-760A-4492-AFFB-A3F1A8849563}" destId="{54692C35-DD63-479D-B1FE-5A1DBAA6EA30}" srcOrd="0" destOrd="0" presId="urn:microsoft.com/office/officeart/2005/8/layout/vList6"/>
    <dgm:cxn modelId="{766FD226-AC7C-4F33-BE75-FE03E2ACC727}" type="presParOf" srcId="{BE2593E3-760A-4492-AFFB-A3F1A8849563}" destId="{62054F61-3329-4818-96D6-5413F5E06C9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A62BDF-5B66-4D8A-AAA7-CF8B78105873}" type="doc">
      <dgm:prSet loTypeId="urn:microsoft.com/office/officeart/2005/8/layout/vList2" loCatId="list" qsTypeId="urn:microsoft.com/office/officeart/2005/8/quickstyle/simple5" qsCatId="simple" csTypeId="urn:microsoft.com/office/officeart/2005/8/colors/accent2_5" csCatId="accent2" phldr="1"/>
      <dgm:spPr/>
      <dgm:t>
        <a:bodyPr/>
        <a:lstStyle/>
        <a:p>
          <a:endParaRPr lang="tr-TR"/>
        </a:p>
      </dgm:t>
    </dgm:pt>
    <dgm:pt modelId="{67D06A6D-37ED-472D-AE72-C9801ADB7A53}">
      <dgm:prSet custT="1"/>
      <dgm:spPr/>
      <dgm:t>
        <a:bodyPr/>
        <a:lstStyle/>
        <a:p>
          <a:pPr rtl="0"/>
          <a:r>
            <a:rPr lang="tr-TR" sz="2000" b="1" dirty="0" smtClean="0"/>
            <a:t>Yeraltı suyu kütlelerinin belirlenmesi ve </a:t>
          </a:r>
          <a:r>
            <a:rPr lang="tr-TR" sz="2000" b="1" dirty="0" err="1" smtClean="0"/>
            <a:t>karakterizasyonu</a:t>
          </a:r>
          <a:endParaRPr lang="en-US" sz="2000" b="1" noProof="0" dirty="0"/>
        </a:p>
      </dgm:t>
    </dgm:pt>
    <dgm:pt modelId="{F2DD9AD3-A045-4363-89F5-95922A2C0616}" type="parTrans" cxnId="{50D90CBA-2E34-4CE6-9D04-D865B53CAFE4}">
      <dgm:prSet/>
      <dgm:spPr/>
      <dgm:t>
        <a:bodyPr/>
        <a:lstStyle/>
        <a:p>
          <a:endParaRPr lang="tr-TR"/>
        </a:p>
      </dgm:t>
    </dgm:pt>
    <dgm:pt modelId="{0C211E23-3333-4791-B7E7-6520FFE1D088}" type="sibTrans" cxnId="{50D90CBA-2E34-4CE6-9D04-D865B53CAFE4}">
      <dgm:prSet/>
      <dgm:spPr/>
      <dgm:t>
        <a:bodyPr/>
        <a:lstStyle/>
        <a:p>
          <a:endParaRPr lang="tr-TR"/>
        </a:p>
      </dgm:t>
    </dgm:pt>
    <dgm:pt modelId="{C5BA6678-B706-4078-B859-9F13FE3A242C}">
      <dgm:prSet custT="1"/>
      <dgm:spPr/>
      <dgm:t>
        <a:bodyPr/>
        <a:lstStyle/>
        <a:p>
          <a:pPr algn="just" rtl="0"/>
          <a:r>
            <a:rPr lang="tr-TR" sz="2000" b="1" dirty="0" smtClean="0"/>
            <a:t>Yeraltı suyu iyi kimyasal durumu ve yeterli miktar durumunun belirlenmesi ilkeleri ve eşik değerlerin belirlenmesi</a:t>
          </a:r>
          <a:endParaRPr lang="en-US" sz="2000" b="1" noProof="0" dirty="0"/>
        </a:p>
      </dgm:t>
    </dgm:pt>
    <dgm:pt modelId="{74AEBF94-A2A3-4197-8ADF-F4DBBE4B7BBD}" type="parTrans" cxnId="{7AA1351F-8BA0-47E7-8720-9E177CE01849}">
      <dgm:prSet/>
      <dgm:spPr/>
      <dgm:t>
        <a:bodyPr/>
        <a:lstStyle/>
        <a:p>
          <a:endParaRPr lang="tr-TR"/>
        </a:p>
      </dgm:t>
    </dgm:pt>
    <dgm:pt modelId="{A0994473-1E33-46BE-A056-55447B139120}" type="sibTrans" cxnId="{7AA1351F-8BA0-47E7-8720-9E177CE01849}">
      <dgm:prSet/>
      <dgm:spPr/>
      <dgm:t>
        <a:bodyPr/>
        <a:lstStyle/>
        <a:p>
          <a:endParaRPr lang="tr-TR"/>
        </a:p>
      </dgm:t>
    </dgm:pt>
    <dgm:pt modelId="{6C1E592B-CD17-4A03-9F87-C15E3F49A9EA}">
      <dgm:prSet custT="1"/>
      <dgm:spPr/>
      <dgm:t>
        <a:bodyPr/>
        <a:lstStyle/>
        <a:p>
          <a:pPr rtl="0"/>
          <a:r>
            <a:rPr lang="tr-TR" sz="2000" b="1" dirty="0" smtClean="0"/>
            <a:t>Yeraltı suyu kalitesinin izlenmesi</a:t>
          </a:r>
          <a:endParaRPr lang="en-US" sz="2000" b="1" noProof="0" dirty="0"/>
        </a:p>
      </dgm:t>
    </dgm:pt>
    <dgm:pt modelId="{FF1FBF69-9508-455E-B89D-AF522A06E456}" type="parTrans" cxnId="{5AE667FF-72F0-47C0-BE2B-1C2B5C141A0A}">
      <dgm:prSet/>
      <dgm:spPr/>
      <dgm:t>
        <a:bodyPr/>
        <a:lstStyle/>
        <a:p>
          <a:endParaRPr lang="tr-TR"/>
        </a:p>
      </dgm:t>
    </dgm:pt>
    <dgm:pt modelId="{2F659DAD-7689-4DE2-9095-0AF27332BC89}" type="sibTrans" cxnId="{5AE667FF-72F0-47C0-BE2B-1C2B5C141A0A}">
      <dgm:prSet/>
      <dgm:spPr/>
      <dgm:t>
        <a:bodyPr/>
        <a:lstStyle/>
        <a:p>
          <a:endParaRPr lang="tr-TR"/>
        </a:p>
      </dgm:t>
    </dgm:pt>
    <dgm:pt modelId="{C1C38680-60EE-49F1-9CCF-E40FC3DB11D7}">
      <dgm:prSet custT="1"/>
      <dgm:spPr/>
      <dgm:t>
        <a:bodyPr/>
        <a:lstStyle/>
        <a:p>
          <a:pPr rtl="0"/>
          <a:r>
            <a:rPr lang="tr-TR" sz="2000" b="1" dirty="0" smtClean="0"/>
            <a:t>Önemli ve sürekli artan kirlilik eğilimlerinin tespiti</a:t>
          </a:r>
          <a:endParaRPr lang="en-US" sz="2000" b="1" noProof="0" dirty="0"/>
        </a:p>
      </dgm:t>
    </dgm:pt>
    <dgm:pt modelId="{3257F781-53AA-43FC-8574-61FD3F866B56}" type="parTrans" cxnId="{7A35C04E-AD66-4B76-A083-4B3A0E915148}">
      <dgm:prSet/>
      <dgm:spPr/>
      <dgm:t>
        <a:bodyPr/>
        <a:lstStyle/>
        <a:p>
          <a:endParaRPr lang="tr-TR"/>
        </a:p>
      </dgm:t>
    </dgm:pt>
    <dgm:pt modelId="{E2B69638-7776-4B2D-A0F1-E67CE85D776E}" type="sibTrans" cxnId="{7A35C04E-AD66-4B76-A083-4B3A0E915148}">
      <dgm:prSet/>
      <dgm:spPr/>
      <dgm:t>
        <a:bodyPr/>
        <a:lstStyle/>
        <a:p>
          <a:endParaRPr lang="tr-TR"/>
        </a:p>
      </dgm:t>
    </dgm:pt>
    <dgm:pt modelId="{C4ABDFCF-B53A-4888-BC70-2C1462092F1F}">
      <dgm:prSet custT="1"/>
      <dgm:spPr/>
      <dgm:t>
        <a:bodyPr/>
        <a:lstStyle/>
        <a:p>
          <a:pPr rtl="0"/>
          <a:r>
            <a:rPr lang="tr-TR" sz="2000" b="1" dirty="0" smtClean="0"/>
            <a:t>İyileştirmeye başlama noktasının belirlenmesi</a:t>
          </a:r>
          <a:endParaRPr lang="en-US" sz="2000" b="1" noProof="0" dirty="0"/>
        </a:p>
      </dgm:t>
    </dgm:pt>
    <dgm:pt modelId="{898B192E-7900-4851-89F7-30458BD49521}" type="parTrans" cxnId="{E0EE79B2-F6BC-4D70-942D-E8625537005F}">
      <dgm:prSet/>
      <dgm:spPr/>
      <dgm:t>
        <a:bodyPr/>
        <a:lstStyle/>
        <a:p>
          <a:endParaRPr lang="tr-TR"/>
        </a:p>
      </dgm:t>
    </dgm:pt>
    <dgm:pt modelId="{051C610F-5683-4FC6-A250-3B0C075888E1}" type="sibTrans" cxnId="{E0EE79B2-F6BC-4D70-942D-E8625537005F}">
      <dgm:prSet/>
      <dgm:spPr/>
      <dgm:t>
        <a:bodyPr/>
        <a:lstStyle/>
        <a:p>
          <a:endParaRPr lang="tr-TR"/>
        </a:p>
      </dgm:t>
    </dgm:pt>
    <dgm:pt modelId="{0D1D9B79-C896-410A-A020-815C323D980F}">
      <dgm:prSet custT="1"/>
      <dgm:spPr/>
      <dgm:t>
        <a:bodyPr/>
        <a:lstStyle/>
        <a:p>
          <a:r>
            <a:rPr lang="tr-TR" sz="2000" b="1" dirty="0" smtClean="0"/>
            <a:t>Tedbirler Programı’nın oluşturulması</a:t>
          </a:r>
          <a:endParaRPr lang="en-US" sz="2000" b="1" noProof="0" dirty="0"/>
        </a:p>
      </dgm:t>
    </dgm:pt>
    <dgm:pt modelId="{B83AD26E-EEB3-4F51-9F5A-1BFF606E6E72}" type="parTrans" cxnId="{DE202E4E-5793-46C0-AE20-7210CAE6B083}">
      <dgm:prSet/>
      <dgm:spPr/>
      <dgm:t>
        <a:bodyPr/>
        <a:lstStyle/>
        <a:p>
          <a:endParaRPr lang="tr-TR"/>
        </a:p>
      </dgm:t>
    </dgm:pt>
    <dgm:pt modelId="{70ABB64D-3888-4294-A8C7-4DBDCDAA4C42}" type="sibTrans" cxnId="{DE202E4E-5793-46C0-AE20-7210CAE6B083}">
      <dgm:prSet/>
      <dgm:spPr/>
      <dgm:t>
        <a:bodyPr/>
        <a:lstStyle/>
        <a:p>
          <a:endParaRPr lang="tr-TR"/>
        </a:p>
      </dgm:t>
    </dgm:pt>
    <dgm:pt modelId="{294EDD02-071F-4895-8437-1D2D0A625673}">
      <dgm:prSet custT="1"/>
      <dgm:spPr/>
      <dgm:t>
        <a:bodyPr/>
        <a:lstStyle/>
        <a:p>
          <a:r>
            <a:rPr lang="tr-TR" sz="2000" b="1" dirty="0" smtClean="0"/>
            <a:t>Yeraltı suyu koruma alanlarının oluşturulması</a:t>
          </a:r>
          <a:endParaRPr lang="en-US" sz="2000" b="1" noProof="0" dirty="0"/>
        </a:p>
      </dgm:t>
    </dgm:pt>
    <dgm:pt modelId="{1E79BEEF-196F-429F-84E2-A835A086B70F}" type="parTrans" cxnId="{5551F613-AEBC-46B1-A97A-6252E78BD9D0}">
      <dgm:prSet/>
      <dgm:spPr/>
      <dgm:t>
        <a:bodyPr/>
        <a:lstStyle/>
        <a:p>
          <a:endParaRPr lang="tr-TR"/>
        </a:p>
      </dgm:t>
    </dgm:pt>
    <dgm:pt modelId="{0F8A8358-57C2-4EDD-AA8F-A94827341107}" type="sibTrans" cxnId="{5551F613-AEBC-46B1-A97A-6252E78BD9D0}">
      <dgm:prSet/>
      <dgm:spPr/>
      <dgm:t>
        <a:bodyPr/>
        <a:lstStyle/>
        <a:p>
          <a:endParaRPr lang="tr-TR"/>
        </a:p>
      </dgm:t>
    </dgm:pt>
    <dgm:pt modelId="{2476FF28-A16D-4DBE-9A19-DC265A2AAE91}">
      <dgm:prSet custT="1"/>
      <dgm:spPr/>
      <dgm:t>
        <a:bodyPr/>
        <a:lstStyle/>
        <a:p>
          <a:r>
            <a:rPr lang="tr-TR" sz="2000" b="1" dirty="0" smtClean="0"/>
            <a:t>Yaptırımlar ve idari cezalar</a:t>
          </a:r>
          <a:endParaRPr lang="en-US" sz="2000" b="1" noProof="0" dirty="0"/>
        </a:p>
      </dgm:t>
    </dgm:pt>
    <dgm:pt modelId="{49DDCB3B-A097-4623-AD70-7DB71ABD4138}" type="parTrans" cxnId="{581FC952-333C-4419-9BCC-62A377EBB6B0}">
      <dgm:prSet/>
      <dgm:spPr/>
      <dgm:t>
        <a:bodyPr/>
        <a:lstStyle/>
        <a:p>
          <a:endParaRPr lang="tr-TR"/>
        </a:p>
      </dgm:t>
    </dgm:pt>
    <dgm:pt modelId="{987213D6-1711-4FB1-B464-99F8132CC163}" type="sibTrans" cxnId="{581FC952-333C-4419-9BCC-62A377EBB6B0}">
      <dgm:prSet/>
      <dgm:spPr/>
      <dgm:t>
        <a:bodyPr/>
        <a:lstStyle/>
        <a:p>
          <a:endParaRPr lang="tr-TR"/>
        </a:p>
      </dgm:t>
    </dgm:pt>
    <dgm:pt modelId="{A895EEFF-4DB2-430C-B4F1-5C1CF46A7231}" type="pres">
      <dgm:prSet presAssocID="{F7A62BDF-5B66-4D8A-AAA7-CF8B78105873}" presName="linear" presStyleCnt="0">
        <dgm:presLayoutVars>
          <dgm:animLvl val="lvl"/>
          <dgm:resizeHandles val="exact"/>
        </dgm:presLayoutVars>
      </dgm:prSet>
      <dgm:spPr/>
      <dgm:t>
        <a:bodyPr/>
        <a:lstStyle/>
        <a:p>
          <a:endParaRPr lang="tr-TR"/>
        </a:p>
      </dgm:t>
    </dgm:pt>
    <dgm:pt modelId="{FC84540B-BB0F-4371-97F9-C38860D9D994}" type="pres">
      <dgm:prSet presAssocID="{67D06A6D-37ED-472D-AE72-C9801ADB7A53}" presName="parentText" presStyleLbl="node1" presStyleIdx="0" presStyleCnt="8" custLinFactY="-10385" custLinFactNeighborY="-100000">
        <dgm:presLayoutVars>
          <dgm:chMax val="0"/>
          <dgm:bulletEnabled val="1"/>
        </dgm:presLayoutVars>
      </dgm:prSet>
      <dgm:spPr/>
      <dgm:t>
        <a:bodyPr/>
        <a:lstStyle/>
        <a:p>
          <a:endParaRPr lang="tr-TR"/>
        </a:p>
      </dgm:t>
    </dgm:pt>
    <dgm:pt modelId="{2DAC4973-1DF8-4F91-8180-3698B87F79B0}" type="pres">
      <dgm:prSet presAssocID="{0C211E23-3333-4791-B7E7-6520FFE1D088}" presName="spacer" presStyleCnt="0"/>
      <dgm:spPr/>
      <dgm:t>
        <a:bodyPr/>
        <a:lstStyle/>
        <a:p>
          <a:endParaRPr lang="tr-TR"/>
        </a:p>
      </dgm:t>
    </dgm:pt>
    <dgm:pt modelId="{47C20828-DED7-456A-94CB-0128530142CD}" type="pres">
      <dgm:prSet presAssocID="{C5BA6678-B706-4078-B859-9F13FE3A242C}" presName="parentText" presStyleLbl="node1" presStyleIdx="1" presStyleCnt="8" custLinFactNeighborY="-22300">
        <dgm:presLayoutVars>
          <dgm:chMax val="0"/>
          <dgm:bulletEnabled val="1"/>
        </dgm:presLayoutVars>
      </dgm:prSet>
      <dgm:spPr/>
      <dgm:t>
        <a:bodyPr/>
        <a:lstStyle/>
        <a:p>
          <a:endParaRPr lang="tr-TR"/>
        </a:p>
      </dgm:t>
    </dgm:pt>
    <dgm:pt modelId="{9C831A1B-2212-4780-8365-2C897E519400}" type="pres">
      <dgm:prSet presAssocID="{A0994473-1E33-46BE-A056-55447B139120}" presName="spacer" presStyleCnt="0"/>
      <dgm:spPr/>
      <dgm:t>
        <a:bodyPr/>
        <a:lstStyle/>
        <a:p>
          <a:endParaRPr lang="tr-TR"/>
        </a:p>
      </dgm:t>
    </dgm:pt>
    <dgm:pt modelId="{6DE35793-F50A-4C97-BFCE-DB45659FB853}" type="pres">
      <dgm:prSet presAssocID="{6C1E592B-CD17-4A03-9F87-C15E3F49A9EA}" presName="parentText" presStyleLbl="node1" presStyleIdx="2" presStyleCnt="8" custLinFactNeighborY="-68135">
        <dgm:presLayoutVars>
          <dgm:chMax val="0"/>
          <dgm:bulletEnabled val="1"/>
        </dgm:presLayoutVars>
      </dgm:prSet>
      <dgm:spPr/>
      <dgm:t>
        <a:bodyPr/>
        <a:lstStyle/>
        <a:p>
          <a:endParaRPr lang="tr-TR"/>
        </a:p>
      </dgm:t>
    </dgm:pt>
    <dgm:pt modelId="{35A6C925-395D-4DA1-8102-B2260F13CE3C}" type="pres">
      <dgm:prSet presAssocID="{2F659DAD-7689-4DE2-9095-0AF27332BC89}" presName="spacer" presStyleCnt="0"/>
      <dgm:spPr/>
      <dgm:t>
        <a:bodyPr/>
        <a:lstStyle/>
        <a:p>
          <a:endParaRPr lang="tr-TR"/>
        </a:p>
      </dgm:t>
    </dgm:pt>
    <dgm:pt modelId="{F9663B90-770A-4135-9774-9328A41959F6}" type="pres">
      <dgm:prSet presAssocID="{C1C38680-60EE-49F1-9CCF-E40FC3DB11D7}" presName="parentText" presStyleLbl="node1" presStyleIdx="3" presStyleCnt="8" custLinFactNeighborY="30230">
        <dgm:presLayoutVars>
          <dgm:chMax val="0"/>
          <dgm:bulletEnabled val="1"/>
        </dgm:presLayoutVars>
      </dgm:prSet>
      <dgm:spPr/>
      <dgm:t>
        <a:bodyPr/>
        <a:lstStyle/>
        <a:p>
          <a:endParaRPr lang="tr-TR"/>
        </a:p>
      </dgm:t>
    </dgm:pt>
    <dgm:pt modelId="{0C24473B-7A78-4E12-B0BF-6021051C584C}" type="pres">
      <dgm:prSet presAssocID="{E2B69638-7776-4B2D-A0F1-E67CE85D776E}" presName="spacer" presStyleCnt="0"/>
      <dgm:spPr/>
      <dgm:t>
        <a:bodyPr/>
        <a:lstStyle/>
        <a:p>
          <a:endParaRPr lang="tr-TR"/>
        </a:p>
      </dgm:t>
    </dgm:pt>
    <dgm:pt modelId="{FB725747-4DEC-4331-83A0-48FCC4796265}" type="pres">
      <dgm:prSet presAssocID="{C4ABDFCF-B53A-4888-BC70-2C1462092F1F}" presName="parentText" presStyleLbl="node1" presStyleIdx="4" presStyleCnt="8">
        <dgm:presLayoutVars>
          <dgm:chMax val="0"/>
          <dgm:bulletEnabled val="1"/>
        </dgm:presLayoutVars>
      </dgm:prSet>
      <dgm:spPr/>
      <dgm:t>
        <a:bodyPr/>
        <a:lstStyle/>
        <a:p>
          <a:endParaRPr lang="tr-TR"/>
        </a:p>
      </dgm:t>
    </dgm:pt>
    <dgm:pt modelId="{E1DF0A62-F267-4758-8DCD-117981526B66}" type="pres">
      <dgm:prSet presAssocID="{051C610F-5683-4FC6-A250-3B0C075888E1}" presName="spacer" presStyleCnt="0"/>
      <dgm:spPr/>
    </dgm:pt>
    <dgm:pt modelId="{DB2F6856-B285-4843-AB42-B1408D895417}" type="pres">
      <dgm:prSet presAssocID="{0D1D9B79-C896-410A-A020-815C323D980F}" presName="parentText" presStyleLbl="node1" presStyleIdx="5" presStyleCnt="8" custLinFactNeighborY="48365">
        <dgm:presLayoutVars>
          <dgm:chMax val="0"/>
          <dgm:bulletEnabled val="1"/>
        </dgm:presLayoutVars>
      </dgm:prSet>
      <dgm:spPr/>
      <dgm:t>
        <a:bodyPr/>
        <a:lstStyle/>
        <a:p>
          <a:endParaRPr lang="tr-TR"/>
        </a:p>
      </dgm:t>
    </dgm:pt>
    <dgm:pt modelId="{68B4286D-C19B-484A-A327-8C5200CA8E08}" type="pres">
      <dgm:prSet presAssocID="{70ABB64D-3888-4294-A8C7-4DBDCDAA4C42}" presName="spacer" presStyleCnt="0"/>
      <dgm:spPr/>
    </dgm:pt>
    <dgm:pt modelId="{928D1416-9F21-4F20-849D-B93DE7439502}" type="pres">
      <dgm:prSet presAssocID="{2476FF28-A16D-4DBE-9A19-DC265A2AAE91}" presName="parentText" presStyleLbl="node1" presStyleIdx="6" presStyleCnt="8" custLinFactY="109139" custLinFactNeighborY="200000">
        <dgm:presLayoutVars>
          <dgm:chMax val="0"/>
          <dgm:bulletEnabled val="1"/>
        </dgm:presLayoutVars>
      </dgm:prSet>
      <dgm:spPr/>
      <dgm:t>
        <a:bodyPr/>
        <a:lstStyle/>
        <a:p>
          <a:endParaRPr lang="tr-TR"/>
        </a:p>
      </dgm:t>
    </dgm:pt>
    <dgm:pt modelId="{8B28B6FC-420B-4EF4-B2F7-4417B56A97F1}" type="pres">
      <dgm:prSet presAssocID="{987213D6-1711-4FB1-B464-99F8132CC163}" presName="spacer" presStyleCnt="0"/>
      <dgm:spPr/>
    </dgm:pt>
    <dgm:pt modelId="{54F3EBF9-D74D-4DF4-827F-3B3F097946BC}" type="pres">
      <dgm:prSet presAssocID="{294EDD02-071F-4895-8437-1D2D0A625673}" presName="parentText" presStyleLbl="node1" presStyleIdx="7" presStyleCnt="8" custLinFactY="-100000" custLinFactNeighborX="2077" custLinFactNeighborY="-168456">
        <dgm:presLayoutVars>
          <dgm:chMax val="0"/>
          <dgm:bulletEnabled val="1"/>
        </dgm:presLayoutVars>
      </dgm:prSet>
      <dgm:spPr/>
      <dgm:t>
        <a:bodyPr/>
        <a:lstStyle/>
        <a:p>
          <a:endParaRPr lang="tr-TR"/>
        </a:p>
      </dgm:t>
    </dgm:pt>
  </dgm:ptLst>
  <dgm:cxnLst>
    <dgm:cxn modelId="{1C7D755A-F44C-41C7-A7AD-C5D215687351}" type="presOf" srcId="{6C1E592B-CD17-4A03-9F87-C15E3F49A9EA}" destId="{6DE35793-F50A-4C97-BFCE-DB45659FB853}" srcOrd="0" destOrd="0" presId="urn:microsoft.com/office/officeart/2005/8/layout/vList2"/>
    <dgm:cxn modelId="{581FC952-333C-4419-9BCC-62A377EBB6B0}" srcId="{F7A62BDF-5B66-4D8A-AAA7-CF8B78105873}" destId="{2476FF28-A16D-4DBE-9A19-DC265A2AAE91}" srcOrd="6" destOrd="0" parTransId="{49DDCB3B-A097-4623-AD70-7DB71ABD4138}" sibTransId="{987213D6-1711-4FB1-B464-99F8132CC163}"/>
    <dgm:cxn modelId="{50D90CBA-2E34-4CE6-9D04-D865B53CAFE4}" srcId="{F7A62BDF-5B66-4D8A-AAA7-CF8B78105873}" destId="{67D06A6D-37ED-472D-AE72-C9801ADB7A53}" srcOrd="0" destOrd="0" parTransId="{F2DD9AD3-A045-4363-89F5-95922A2C0616}" sibTransId="{0C211E23-3333-4791-B7E7-6520FFE1D088}"/>
    <dgm:cxn modelId="{1DFDB86C-764C-472C-96AE-039FA8846EB6}" type="presOf" srcId="{C5BA6678-B706-4078-B859-9F13FE3A242C}" destId="{47C20828-DED7-456A-94CB-0128530142CD}" srcOrd="0" destOrd="0" presId="urn:microsoft.com/office/officeart/2005/8/layout/vList2"/>
    <dgm:cxn modelId="{7A35C04E-AD66-4B76-A083-4B3A0E915148}" srcId="{F7A62BDF-5B66-4D8A-AAA7-CF8B78105873}" destId="{C1C38680-60EE-49F1-9CCF-E40FC3DB11D7}" srcOrd="3" destOrd="0" parTransId="{3257F781-53AA-43FC-8574-61FD3F866B56}" sibTransId="{E2B69638-7776-4B2D-A0F1-E67CE85D776E}"/>
    <dgm:cxn modelId="{194902E3-8638-43E1-B1B2-89962B8096DA}" type="presOf" srcId="{0D1D9B79-C896-410A-A020-815C323D980F}" destId="{DB2F6856-B285-4843-AB42-B1408D895417}" srcOrd="0" destOrd="0" presId="urn:microsoft.com/office/officeart/2005/8/layout/vList2"/>
    <dgm:cxn modelId="{DE202E4E-5793-46C0-AE20-7210CAE6B083}" srcId="{F7A62BDF-5B66-4D8A-AAA7-CF8B78105873}" destId="{0D1D9B79-C896-410A-A020-815C323D980F}" srcOrd="5" destOrd="0" parTransId="{B83AD26E-EEB3-4F51-9F5A-1BFF606E6E72}" sibTransId="{70ABB64D-3888-4294-A8C7-4DBDCDAA4C42}"/>
    <dgm:cxn modelId="{9408AA31-63AD-407C-A530-A2E060EDF41B}" type="presOf" srcId="{F7A62BDF-5B66-4D8A-AAA7-CF8B78105873}" destId="{A895EEFF-4DB2-430C-B4F1-5C1CF46A7231}" srcOrd="0" destOrd="0" presId="urn:microsoft.com/office/officeart/2005/8/layout/vList2"/>
    <dgm:cxn modelId="{6B9F2A41-8451-4764-8C8A-3BE6CB35E1EA}" type="presOf" srcId="{67D06A6D-37ED-472D-AE72-C9801ADB7A53}" destId="{FC84540B-BB0F-4371-97F9-C38860D9D994}" srcOrd="0" destOrd="0" presId="urn:microsoft.com/office/officeart/2005/8/layout/vList2"/>
    <dgm:cxn modelId="{B8B89AA0-6D5E-4722-A7CF-973F53BEE374}" type="presOf" srcId="{C1C38680-60EE-49F1-9CCF-E40FC3DB11D7}" destId="{F9663B90-770A-4135-9774-9328A41959F6}" srcOrd="0" destOrd="0" presId="urn:microsoft.com/office/officeart/2005/8/layout/vList2"/>
    <dgm:cxn modelId="{7AA1351F-8BA0-47E7-8720-9E177CE01849}" srcId="{F7A62BDF-5B66-4D8A-AAA7-CF8B78105873}" destId="{C5BA6678-B706-4078-B859-9F13FE3A242C}" srcOrd="1" destOrd="0" parTransId="{74AEBF94-A2A3-4197-8ADF-F4DBBE4B7BBD}" sibTransId="{A0994473-1E33-46BE-A056-55447B139120}"/>
    <dgm:cxn modelId="{4CDA1D4E-D722-4B9A-8401-A4559F3DD4DD}" type="presOf" srcId="{2476FF28-A16D-4DBE-9A19-DC265A2AAE91}" destId="{928D1416-9F21-4F20-849D-B93DE7439502}" srcOrd="0" destOrd="0" presId="urn:microsoft.com/office/officeart/2005/8/layout/vList2"/>
    <dgm:cxn modelId="{5551F613-AEBC-46B1-A97A-6252E78BD9D0}" srcId="{F7A62BDF-5B66-4D8A-AAA7-CF8B78105873}" destId="{294EDD02-071F-4895-8437-1D2D0A625673}" srcOrd="7" destOrd="0" parTransId="{1E79BEEF-196F-429F-84E2-A835A086B70F}" sibTransId="{0F8A8358-57C2-4EDD-AA8F-A94827341107}"/>
    <dgm:cxn modelId="{92DF6525-A115-464A-8093-0A490EA30FE1}" type="presOf" srcId="{C4ABDFCF-B53A-4888-BC70-2C1462092F1F}" destId="{FB725747-4DEC-4331-83A0-48FCC4796265}" srcOrd="0" destOrd="0" presId="urn:microsoft.com/office/officeart/2005/8/layout/vList2"/>
    <dgm:cxn modelId="{5AE667FF-72F0-47C0-BE2B-1C2B5C141A0A}" srcId="{F7A62BDF-5B66-4D8A-AAA7-CF8B78105873}" destId="{6C1E592B-CD17-4A03-9F87-C15E3F49A9EA}" srcOrd="2" destOrd="0" parTransId="{FF1FBF69-9508-455E-B89D-AF522A06E456}" sibTransId="{2F659DAD-7689-4DE2-9095-0AF27332BC89}"/>
    <dgm:cxn modelId="{B6138A10-3EE4-4EC7-9596-2A80F14D5BD3}" type="presOf" srcId="{294EDD02-071F-4895-8437-1D2D0A625673}" destId="{54F3EBF9-D74D-4DF4-827F-3B3F097946BC}" srcOrd="0" destOrd="0" presId="urn:microsoft.com/office/officeart/2005/8/layout/vList2"/>
    <dgm:cxn modelId="{E0EE79B2-F6BC-4D70-942D-E8625537005F}" srcId="{F7A62BDF-5B66-4D8A-AAA7-CF8B78105873}" destId="{C4ABDFCF-B53A-4888-BC70-2C1462092F1F}" srcOrd="4" destOrd="0" parTransId="{898B192E-7900-4851-89F7-30458BD49521}" sibTransId="{051C610F-5683-4FC6-A250-3B0C075888E1}"/>
    <dgm:cxn modelId="{2841D626-4B49-494C-BD28-034A931FAAB6}" type="presParOf" srcId="{A895EEFF-4DB2-430C-B4F1-5C1CF46A7231}" destId="{FC84540B-BB0F-4371-97F9-C38860D9D994}" srcOrd="0" destOrd="0" presId="urn:microsoft.com/office/officeart/2005/8/layout/vList2"/>
    <dgm:cxn modelId="{CA397A20-A5AE-46FB-876E-DAA0251ECB87}" type="presParOf" srcId="{A895EEFF-4DB2-430C-B4F1-5C1CF46A7231}" destId="{2DAC4973-1DF8-4F91-8180-3698B87F79B0}" srcOrd="1" destOrd="0" presId="urn:microsoft.com/office/officeart/2005/8/layout/vList2"/>
    <dgm:cxn modelId="{15A38D4F-11CD-44E6-8F75-6186F225BE11}" type="presParOf" srcId="{A895EEFF-4DB2-430C-B4F1-5C1CF46A7231}" destId="{47C20828-DED7-456A-94CB-0128530142CD}" srcOrd="2" destOrd="0" presId="urn:microsoft.com/office/officeart/2005/8/layout/vList2"/>
    <dgm:cxn modelId="{C7870E5A-07B5-4831-B387-179BA9442A25}" type="presParOf" srcId="{A895EEFF-4DB2-430C-B4F1-5C1CF46A7231}" destId="{9C831A1B-2212-4780-8365-2C897E519400}" srcOrd="3" destOrd="0" presId="urn:microsoft.com/office/officeart/2005/8/layout/vList2"/>
    <dgm:cxn modelId="{E0979EFA-AD6E-4B67-9040-35C9BEA33982}" type="presParOf" srcId="{A895EEFF-4DB2-430C-B4F1-5C1CF46A7231}" destId="{6DE35793-F50A-4C97-BFCE-DB45659FB853}" srcOrd="4" destOrd="0" presId="urn:microsoft.com/office/officeart/2005/8/layout/vList2"/>
    <dgm:cxn modelId="{7361811C-2AC2-4C02-A91A-920280D34F43}" type="presParOf" srcId="{A895EEFF-4DB2-430C-B4F1-5C1CF46A7231}" destId="{35A6C925-395D-4DA1-8102-B2260F13CE3C}" srcOrd="5" destOrd="0" presId="urn:microsoft.com/office/officeart/2005/8/layout/vList2"/>
    <dgm:cxn modelId="{AEC7AB16-AC7A-4F4F-8CEC-C4647CABB4AC}" type="presParOf" srcId="{A895EEFF-4DB2-430C-B4F1-5C1CF46A7231}" destId="{F9663B90-770A-4135-9774-9328A41959F6}" srcOrd="6" destOrd="0" presId="urn:microsoft.com/office/officeart/2005/8/layout/vList2"/>
    <dgm:cxn modelId="{FC585FF0-858D-45A9-85D3-16E070712712}" type="presParOf" srcId="{A895EEFF-4DB2-430C-B4F1-5C1CF46A7231}" destId="{0C24473B-7A78-4E12-B0BF-6021051C584C}" srcOrd="7" destOrd="0" presId="urn:microsoft.com/office/officeart/2005/8/layout/vList2"/>
    <dgm:cxn modelId="{0DB29D4C-A2B8-44B0-8541-F7A42F476447}" type="presParOf" srcId="{A895EEFF-4DB2-430C-B4F1-5C1CF46A7231}" destId="{FB725747-4DEC-4331-83A0-48FCC4796265}" srcOrd="8" destOrd="0" presId="urn:microsoft.com/office/officeart/2005/8/layout/vList2"/>
    <dgm:cxn modelId="{05103704-B26C-446E-B83E-B9C3CF80DECB}" type="presParOf" srcId="{A895EEFF-4DB2-430C-B4F1-5C1CF46A7231}" destId="{E1DF0A62-F267-4758-8DCD-117981526B66}" srcOrd="9" destOrd="0" presId="urn:microsoft.com/office/officeart/2005/8/layout/vList2"/>
    <dgm:cxn modelId="{74C4CA36-557C-447C-92A6-AB389B456EBE}" type="presParOf" srcId="{A895EEFF-4DB2-430C-B4F1-5C1CF46A7231}" destId="{DB2F6856-B285-4843-AB42-B1408D895417}" srcOrd="10" destOrd="0" presId="urn:microsoft.com/office/officeart/2005/8/layout/vList2"/>
    <dgm:cxn modelId="{2458D92E-67AB-42C5-914C-991E88639E18}" type="presParOf" srcId="{A895EEFF-4DB2-430C-B4F1-5C1CF46A7231}" destId="{68B4286D-C19B-484A-A327-8C5200CA8E08}" srcOrd="11" destOrd="0" presId="urn:microsoft.com/office/officeart/2005/8/layout/vList2"/>
    <dgm:cxn modelId="{0CEFE8E0-30E0-4644-9B38-276CEFEBFC10}" type="presParOf" srcId="{A895EEFF-4DB2-430C-B4F1-5C1CF46A7231}" destId="{928D1416-9F21-4F20-849D-B93DE7439502}" srcOrd="12" destOrd="0" presId="urn:microsoft.com/office/officeart/2005/8/layout/vList2"/>
    <dgm:cxn modelId="{F74A827F-4BE8-4A30-AB56-F6F3A32F94BB}" type="presParOf" srcId="{A895EEFF-4DB2-430C-B4F1-5C1CF46A7231}" destId="{8B28B6FC-420B-4EF4-B2F7-4417B56A97F1}" srcOrd="13" destOrd="0" presId="urn:microsoft.com/office/officeart/2005/8/layout/vList2"/>
    <dgm:cxn modelId="{5112F230-B63D-4118-A07F-B43409953F3B}" type="presParOf" srcId="{A895EEFF-4DB2-430C-B4F1-5C1CF46A7231}" destId="{54F3EBF9-D74D-4DF4-827F-3B3F097946B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137" tIns="45570" rIns="91137" bIns="45570" rtlCol="0"/>
          <a:lstStyle>
            <a:lvl1pPr algn="l" eaLnBrk="1" hangingPunct="1">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49688" y="0"/>
            <a:ext cx="2946400" cy="493713"/>
          </a:xfrm>
          <a:prstGeom prst="rect">
            <a:avLst/>
          </a:prstGeom>
        </p:spPr>
        <p:txBody>
          <a:bodyPr vert="horz" lIns="91137" tIns="45570" rIns="91137" bIns="45570" rtlCol="0"/>
          <a:lstStyle>
            <a:lvl1pPr algn="r" eaLnBrk="1" hangingPunct="1">
              <a:defRPr sz="1200">
                <a:latin typeface="Arial" charset="0"/>
                <a:cs typeface="Arial" charset="0"/>
              </a:defRPr>
            </a:lvl1pPr>
          </a:lstStyle>
          <a:p>
            <a:pPr>
              <a:defRPr/>
            </a:pPr>
            <a:fld id="{05745C4A-9249-4B77-99E0-F4CB417406C8}" type="datetimeFigureOut">
              <a:rPr lang="tr-TR"/>
              <a:pPr>
                <a:defRPr/>
              </a:pPr>
              <a:t>21.01.2019</a:t>
            </a:fld>
            <a:endParaRPr lang="tr-TR"/>
          </a:p>
        </p:txBody>
      </p:sp>
      <p:sp>
        <p:nvSpPr>
          <p:cNvPr id="4" name="3 Altbilgi Yer Tutucusu"/>
          <p:cNvSpPr>
            <a:spLocks noGrp="1"/>
          </p:cNvSpPr>
          <p:nvPr>
            <p:ph type="ftr" sz="quarter" idx="2"/>
          </p:nvPr>
        </p:nvSpPr>
        <p:spPr>
          <a:xfrm>
            <a:off x="0" y="9378950"/>
            <a:ext cx="2946400" cy="493713"/>
          </a:xfrm>
          <a:prstGeom prst="rect">
            <a:avLst/>
          </a:prstGeom>
        </p:spPr>
        <p:txBody>
          <a:bodyPr vert="horz" lIns="91137" tIns="45570" rIns="91137" bIns="45570" rtlCol="0" anchor="b"/>
          <a:lstStyle>
            <a:lvl1pPr algn="l" eaLnBrk="1" hangingPunct="1">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49688" y="9378950"/>
            <a:ext cx="2946400" cy="493713"/>
          </a:xfrm>
          <a:prstGeom prst="rect">
            <a:avLst/>
          </a:prstGeom>
        </p:spPr>
        <p:txBody>
          <a:bodyPr vert="horz" wrap="square" lIns="91137" tIns="45570" rIns="91137" bIns="45570" numCol="1" anchor="b" anchorCtr="0" compatLnSpc="1">
            <a:prstTxWarp prst="textNoShape">
              <a:avLst/>
            </a:prstTxWarp>
          </a:bodyPr>
          <a:lstStyle>
            <a:lvl1pPr algn="r" eaLnBrk="1" hangingPunct="1">
              <a:defRPr sz="1200" smtClean="0"/>
            </a:lvl1pPr>
          </a:lstStyle>
          <a:p>
            <a:pPr>
              <a:defRPr/>
            </a:pPr>
            <a:fld id="{1D8E3C2F-1F95-4900-9793-159307A8643B}" type="slidenum">
              <a:rPr lang="tr-TR" altLang="tr-TR"/>
              <a:pPr>
                <a:defRPr/>
              </a:pPr>
              <a:t>‹#›</a:t>
            </a:fld>
            <a:endParaRPr lang="tr-TR" altLang="tr-TR"/>
          </a:p>
        </p:txBody>
      </p:sp>
    </p:spTree>
    <p:extLst>
      <p:ext uri="{BB962C8B-B14F-4D97-AF65-F5344CB8AC3E}">
        <p14:creationId xmlns:p14="http://schemas.microsoft.com/office/powerpoint/2010/main" val="3028217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4813" cy="493713"/>
          </a:xfrm>
          <a:prstGeom prst="rect">
            <a:avLst/>
          </a:prstGeom>
        </p:spPr>
        <p:txBody>
          <a:bodyPr vert="horz" lIns="91137" tIns="45570" rIns="91137" bIns="4557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51275" y="0"/>
            <a:ext cx="2944813" cy="493713"/>
          </a:xfrm>
          <a:prstGeom prst="rect">
            <a:avLst/>
          </a:prstGeom>
        </p:spPr>
        <p:txBody>
          <a:bodyPr vert="horz" lIns="91137" tIns="45570" rIns="91137" bIns="45570" rtlCol="0"/>
          <a:lstStyle>
            <a:lvl1pPr algn="r" eaLnBrk="1" fontAlgn="auto" hangingPunct="1">
              <a:spcBef>
                <a:spcPts val="0"/>
              </a:spcBef>
              <a:spcAft>
                <a:spcPts val="0"/>
              </a:spcAft>
              <a:defRPr sz="1200">
                <a:latin typeface="+mn-lt"/>
                <a:cs typeface="+mn-cs"/>
              </a:defRPr>
            </a:lvl1pPr>
          </a:lstStyle>
          <a:p>
            <a:pPr>
              <a:defRPr/>
            </a:pPr>
            <a:fld id="{8B4837B1-C53E-4A57-ACFB-A6411001CCF6}" type="datetimeFigureOut">
              <a:rPr lang="tr-TR"/>
              <a:pPr>
                <a:defRPr/>
              </a:pPr>
              <a:t>21.01.2019</a:t>
            </a:fld>
            <a:endParaRPr lang="tr-TR"/>
          </a:p>
        </p:txBody>
      </p:sp>
      <p:sp>
        <p:nvSpPr>
          <p:cNvPr id="4" name="3 Slayt Görüntüsü Yer Tutucusu"/>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137" tIns="45570" rIns="91137" bIns="45570" rtlCol="0" anchor="ctr"/>
          <a:lstStyle/>
          <a:p>
            <a:pPr lvl="0"/>
            <a:endParaRPr lang="tr-TR" noProof="0"/>
          </a:p>
        </p:txBody>
      </p:sp>
      <p:sp>
        <p:nvSpPr>
          <p:cNvPr id="5" name="4 Not Yer Tutucusu"/>
          <p:cNvSpPr>
            <a:spLocks noGrp="1"/>
          </p:cNvSpPr>
          <p:nvPr>
            <p:ph type="body" sz="quarter" idx="3"/>
          </p:nvPr>
        </p:nvSpPr>
        <p:spPr>
          <a:xfrm>
            <a:off x="681038" y="4691063"/>
            <a:ext cx="5437187" cy="4441825"/>
          </a:xfrm>
          <a:prstGeom prst="rect">
            <a:avLst/>
          </a:prstGeom>
        </p:spPr>
        <p:txBody>
          <a:bodyPr vert="horz" lIns="91137" tIns="45570" rIns="91137" bIns="4557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378950"/>
            <a:ext cx="2944813" cy="493713"/>
          </a:xfrm>
          <a:prstGeom prst="rect">
            <a:avLst/>
          </a:prstGeom>
        </p:spPr>
        <p:txBody>
          <a:bodyPr vert="horz" lIns="91137" tIns="45570" rIns="91137" bIns="4557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51275" y="9378950"/>
            <a:ext cx="2944813" cy="493713"/>
          </a:xfrm>
          <a:prstGeom prst="rect">
            <a:avLst/>
          </a:prstGeom>
        </p:spPr>
        <p:txBody>
          <a:bodyPr vert="horz" wrap="square" lIns="91137" tIns="45570" rIns="91137" bIns="45570" numCol="1" anchor="b" anchorCtr="0" compatLnSpc="1">
            <a:prstTxWarp prst="textNoShape">
              <a:avLst/>
            </a:prstTxWarp>
          </a:bodyPr>
          <a:lstStyle>
            <a:lvl1pPr algn="r" eaLnBrk="1" hangingPunct="1">
              <a:defRPr sz="1200" smtClean="0">
                <a:latin typeface="Calibri" pitchFamily="34" charset="0"/>
              </a:defRPr>
            </a:lvl1pPr>
          </a:lstStyle>
          <a:p>
            <a:pPr>
              <a:defRPr/>
            </a:pPr>
            <a:fld id="{C7C6C2AF-9630-4E4A-A711-12C179D1C0B2}" type="slidenum">
              <a:rPr lang="tr-TR" altLang="tr-TR"/>
              <a:pPr>
                <a:defRPr/>
              </a:pPr>
              <a:t>‹#›</a:t>
            </a:fld>
            <a:endParaRPr lang="tr-TR" altLang="tr-TR"/>
          </a:p>
        </p:txBody>
      </p:sp>
    </p:spTree>
    <p:extLst>
      <p:ext uri="{BB962C8B-B14F-4D97-AF65-F5344CB8AC3E}">
        <p14:creationId xmlns:p14="http://schemas.microsoft.com/office/powerpoint/2010/main" val="3708544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52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95236" name="3 Slayt Numarası Yer Tutucusu"/>
          <p:cNvSpPr>
            <a:spLocks noGrp="1"/>
          </p:cNvSpPr>
          <p:nvPr>
            <p:ph type="sldNum" sz="quarter" idx="5"/>
          </p:nvPr>
        </p:nvSpPr>
        <p:spPr bwMode="auto">
          <a:noFill/>
          <a:ln>
            <a:miter lim="800000"/>
            <a:headEnd/>
            <a:tailEnd/>
          </a:ln>
        </p:spPr>
        <p:txBody>
          <a:bodyPr/>
          <a:lstStyle/>
          <a:p>
            <a:fld id="{60EAA68F-60D9-4507-B5AD-18AE84F6F428}" type="slidenum">
              <a:rPr lang="tr-TR" altLang="tr-TR"/>
              <a:pPr/>
              <a:t>1</a:t>
            </a:fld>
            <a:endParaRPr lang="tr-TR" altLang="tr-TR"/>
          </a:p>
        </p:txBody>
      </p:sp>
    </p:spTree>
    <p:extLst>
      <p:ext uri="{BB962C8B-B14F-4D97-AF65-F5344CB8AC3E}">
        <p14:creationId xmlns:p14="http://schemas.microsoft.com/office/powerpoint/2010/main" val="3805046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44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04452" name="3 Slayt Numarası Yer Tutucusu"/>
          <p:cNvSpPr>
            <a:spLocks noGrp="1"/>
          </p:cNvSpPr>
          <p:nvPr>
            <p:ph type="sldNum" sz="quarter" idx="5"/>
          </p:nvPr>
        </p:nvSpPr>
        <p:spPr bwMode="auto">
          <a:noFill/>
          <a:ln>
            <a:miter lim="800000"/>
            <a:headEnd/>
            <a:tailEnd/>
          </a:ln>
        </p:spPr>
        <p:txBody>
          <a:bodyPr/>
          <a:lstStyle/>
          <a:p>
            <a:fld id="{A92703CA-687B-405F-98B7-930D1DA307D1}" type="slidenum">
              <a:rPr lang="tr-TR" altLang="tr-TR"/>
              <a:pPr/>
              <a:t>10</a:t>
            </a:fld>
            <a:endParaRPr lang="tr-TR" altLang="tr-TR"/>
          </a:p>
        </p:txBody>
      </p:sp>
    </p:spTree>
    <p:extLst>
      <p:ext uri="{BB962C8B-B14F-4D97-AF65-F5344CB8AC3E}">
        <p14:creationId xmlns:p14="http://schemas.microsoft.com/office/powerpoint/2010/main" val="407917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547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05476" name="3 Slayt Numarası Yer Tutucusu"/>
          <p:cNvSpPr>
            <a:spLocks noGrp="1"/>
          </p:cNvSpPr>
          <p:nvPr>
            <p:ph type="sldNum" sz="quarter" idx="5"/>
          </p:nvPr>
        </p:nvSpPr>
        <p:spPr bwMode="auto">
          <a:noFill/>
          <a:ln>
            <a:miter lim="800000"/>
            <a:headEnd/>
            <a:tailEnd/>
          </a:ln>
        </p:spPr>
        <p:txBody>
          <a:bodyPr/>
          <a:lstStyle/>
          <a:p>
            <a:fld id="{B29B3168-612A-48C7-B442-FB99937D852F}" type="slidenum">
              <a:rPr lang="tr-TR" altLang="tr-TR"/>
              <a:pPr/>
              <a:t>11</a:t>
            </a:fld>
            <a:endParaRPr lang="tr-TR" altLang="tr-TR"/>
          </a:p>
        </p:txBody>
      </p:sp>
    </p:spTree>
    <p:extLst>
      <p:ext uri="{BB962C8B-B14F-4D97-AF65-F5344CB8AC3E}">
        <p14:creationId xmlns:p14="http://schemas.microsoft.com/office/powerpoint/2010/main" val="128286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64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06500" name="3 Slayt Numarası Yer Tutucusu"/>
          <p:cNvSpPr>
            <a:spLocks noGrp="1"/>
          </p:cNvSpPr>
          <p:nvPr>
            <p:ph type="sldNum" sz="quarter" idx="5"/>
          </p:nvPr>
        </p:nvSpPr>
        <p:spPr bwMode="auto">
          <a:noFill/>
          <a:ln>
            <a:miter lim="800000"/>
            <a:headEnd/>
            <a:tailEnd/>
          </a:ln>
        </p:spPr>
        <p:txBody>
          <a:bodyPr/>
          <a:lstStyle/>
          <a:p>
            <a:fld id="{236B84C3-E436-4D58-A935-7C6642BA78C3}" type="slidenum">
              <a:rPr lang="tr-TR" altLang="tr-TR"/>
              <a:pPr/>
              <a:t>12</a:t>
            </a:fld>
            <a:endParaRPr lang="tr-TR" altLang="tr-TR"/>
          </a:p>
        </p:txBody>
      </p:sp>
    </p:spTree>
    <p:extLst>
      <p:ext uri="{BB962C8B-B14F-4D97-AF65-F5344CB8AC3E}">
        <p14:creationId xmlns:p14="http://schemas.microsoft.com/office/powerpoint/2010/main" val="68728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752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07524" name="3 Slayt Numarası Yer Tutucusu"/>
          <p:cNvSpPr>
            <a:spLocks noGrp="1"/>
          </p:cNvSpPr>
          <p:nvPr>
            <p:ph type="sldNum" sz="quarter" idx="5"/>
          </p:nvPr>
        </p:nvSpPr>
        <p:spPr bwMode="auto">
          <a:noFill/>
          <a:ln>
            <a:miter lim="800000"/>
            <a:headEnd/>
            <a:tailEnd/>
          </a:ln>
        </p:spPr>
        <p:txBody>
          <a:bodyPr/>
          <a:lstStyle/>
          <a:p>
            <a:fld id="{61F3C8F2-4EE4-4995-9673-EFF1F83B814B}" type="slidenum">
              <a:rPr lang="tr-TR" altLang="tr-TR"/>
              <a:pPr/>
              <a:t>13</a:t>
            </a:fld>
            <a:endParaRPr lang="tr-TR" altLang="tr-TR"/>
          </a:p>
        </p:txBody>
      </p:sp>
    </p:spTree>
    <p:extLst>
      <p:ext uri="{BB962C8B-B14F-4D97-AF65-F5344CB8AC3E}">
        <p14:creationId xmlns:p14="http://schemas.microsoft.com/office/powerpoint/2010/main" val="223318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85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08548" name="3 Slayt Numarası Yer Tutucusu"/>
          <p:cNvSpPr>
            <a:spLocks noGrp="1"/>
          </p:cNvSpPr>
          <p:nvPr>
            <p:ph type="sldNum" sz="quarter" idx="5"/>
          </p:nvPr>
        </p:nvSpPr>
        <p:spPr bwMode="auto">
          <a:noFill/>
          <a:ln>
            <a:miter lim="800000"/>
            <a:headEnd/>
            <a:tailEnd/>
          </a:ln>
        </p:spPr>
        <p:txBody>
          <a:bodyPr/>
          <a:lstStyle/>
          <a:p>
            <a:fld id="{36BED086-9323-4773-A5C3-068CD0E2DC4F}" type="slidenum">
              <a:rPr lang="tr-TR" altLang="tr-TR"/>
              <a:pPr/>
              <a:t>14</a:t>
            </a:fld>
            <a:endParaRPr lang="tr-TR" altLang="tr-TR"/>
          </a:p>
        </p:txBody>
      </p:sp>
    </p:spTree>
    <p:extLst>
      <p:ext uri="{BB962C8B-B14F-4D97-AF65-F5344CB8AC3E}">
        <p14:creationId xmlns:p14="http://schemas.microsoft.com/office/powerpoint/2010/main" val="4016855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9571" name="2 Not Yer Tutucusu"/>
          <p:cNvSpPr>
            <a:spLocks noGrp="1"/>
          </p:cNvSpPr>
          <p:nvPr>
            <p:ph type="body" idx="1"/>
          </p:nvPr>
        </p:nvSpPr>
        <p:spPr bwMode="auto">
          <a:noFill/>
        </p:spPr>
        <p:txBody>
          <a:bodyPr wrap="square" numCol="1" anchor="t" anchorCtr="0" compatLnSpc="1">
            <a:prstTxWarp prst="textNoShape">
              <a:avLst/>
            </a:prstTxWarp>
          </a:bodyPr>
          <a:lstStyle/>
          <a:p>
            <a:pPr algn="just"/>
            <a:endParaRPr lang="tr-TR" altLang="tr-TR" b="1" smtClean="0"/>
          </a:p>
        </p:txBody>
      </p:sp>
      <p:sp>
        <p:nvSpPr>
          <p:cNvPr id="109572" name="3 Slayt Numarası Yer Tutucusu"/>
          <p:cNvSpPr>
            <a:spLocks noGrp="1"/>
          </p:cNvSpPr>
          <p:nvPr>
            <p:ph type="sldNum" sz="quarter" idx="5"/>
          </p:nvPr>
        </p:nvSpPr>
        <p:spPr bwMode="auto">
          <a:noFill/>
          <a:ln>
            <a:miter lim="800000"/>
            <a:headEnd/>
            <a:tailEnd/>
          </a:ln>
        </p:spPr>
        <p:txBody>
          <a:bodyPr/>
          <a:lstStyle/>
          <a:p>
            <a:fld id="{F62EEDA6-AD38-42E8-8ED0-EA8F589A264C}" type="slidenum">
              <a:rPr lang="tr-TR" altLang="tr-TR"/>
              <a:pPr/>
              <a:t>15</a:t>
            </a:fld>
            <a:endParaRPr lang="tr-TR" altLang="tr-TR"/>
          </a:p>
        </p:txBody>
      </p:sp>
    </p:spTree>
    <p:extLst>
      <p:ext uri="{BB962C8B-B14F-4D97-AF65-F5344CB8AC3E}">
        <p14:creationId xmlns:p14="http://schemas.microsoft.com/office/powerpoint/2010/main" val="379657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059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10596" name="3 Slayt Numarası Yer Tutucusu"/>
          <p:cNvSpPr>
            <a:spLocks noGrp="1"/>
          </p:cNvSpPr>
          <p:nvPr>
            <p:ph type="sldNum" sz="quarter" idx="5"/>
          </p:nvPr>
        </p:nvSpPr>
        <p:spPr bwMode="auto">
          <a:noFill/>
          <a:ln>
            <a:miter lim="800000"/>
            <a:headEnd/>
            <a:tailEnd/>
          </a:ln>
        </p:spPr>
        <p:txBody>
          <a:bodyPr/>
          <a:lstStyle/>
          <a:p>
            <a:fld id="{26AFEE21-D6EB-421E-83B6-5FC8714A13C1}" type="slidenum">
              <a:rPr lang="tr-TR" altLang="tr-TR"/>
              <a:pPr/>
              <a:t>16</a:t>
            </a:fld>
            <a:endParaRPr lang="tr-TR" altLang="tr-TR"/>
          </a:p>
        </p:txBody>
      </p:sp>
    </p:spTree>
    <p:extLst>
      <p:ext uri="{BB962C8B-B14F-4D97-AF65-F5344CB8AC3E}">
        <p14:creationId xmlns:p14="http://schemas.microsoft.com/office/powerpoint/2010/main" val="2724741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1619" name="2 Not Yer Tutucusu"/>
          <p:cNvSpPr>
            <a:spLocks noGrp="1"/>
          </p:cNvSpPr>
          <p:nvPr>
            <p:ph type="body" idx="1"/>
          </p:nvPr>
        </p:nvSpPr>
        <p:spPr bwMode="auto">
          <a:noFill/>
        </p:spPr>
        <p:txBody>
          <a:bodyPr wrap="square" numCol="1" anchor="t" anchorCtr="0" compatLnSpc="1">
            <a:prstTxWarp prst="textNoShape">
              <a:avLst/>
            </a:prstTxWarp>
          </a:bodyPr>
          <a:lstStyle/>
          <a:p>
            <a:pPr algn="just"/>
            <a:endParaRPr lang="tr-TR" altLang="tr-TR" b="1" smtClean="0"/>
          </a:p>
        </p:txBody>
      </p:sp>
      <p:sp>
        <p:nvSpPr>
          <p:cNvPr id="111620" name="3 Slayt Numarası Yer Tutucusu"/>
          <p:cNvSpPr>
            <a:spLocks noGrp="1"/>
          </p:cNvSpPr>
          <p:nvPr>
            <p:ph type="sldNum" sz="quarter" idx="5"/>
          </p:nvPr>
        </p:nvSpPr>
        <p:spPr bwMode="auto">
          <a:noFill/>
          <a:ln>
            <a:miter lim="800000"/>
            <a:headEnd/>
            <a:tailEnd/>
          </a:ln>
        </p:spPr>
        <p:txBody>
          <a:bodyPr/>
          <a:lstStyle/>
          <a:p>
            <a:fld id="{7F49D3D2-5CF2-46CF-9B78-5C64925DD9BE}" type="slidenum">
              <a:rPr lang="tr-TR" altLang="tr-TR"/>
              <a:pPr/>
              <a:t>17</a:t>
            </a:fld>
            <a:endParaRPr lang="tr-TR" altLang="tr-TR"/>
          </a:p>
        </p:txBody>
      </p:sp>
    </p:spTree>
    <p:extLst>
      <p:ext uri="{BB962C8B-B14F-4D97-AF65-F5344CB8AC3E}">
        <p14:creationId xmlns:p14="http://schemas.microsoft.com/office/powerpoint/2010/main" val="257935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264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12644" name="3 Slayt Numarası Yer Tutucusu"/>
          <p:cNvSpPr>
            <a:spLocks noGrp="1"/>
          </p:cNvSpPr>
          <p:nvPr>
            <p:ph type="sldNum" sz="quarter" idx="5"/>
          </p:nvPr>
        </p:nvSpPr>
        <p:spPr bwMode="auto">
          <a:noFill/>
          <a:ln>
            <a:miter lim="800000"/>
            <a:headEnd/>
            <a:tailEnd/>
          </a:ln>
        </p:spPr>
        <p:txBody>
          <a:bodyPr/>
          <a:lstStyle/>
          <a:p>
            <a:fld id="{47404572-E221-4BC6-874A-A759C0D9B04B}" type="slidenum">
              <a:rPr lang="tr-TR" altLang="tr-TR"/>
              <a:pPr/>
              <a:t>18</a:t>
            </a:fld>
            <a:endParaRPr lang="tr-TR" altLang="tr-TR"/>
          </a:p>
        </p:txBody>
      </p:sp>
    </p:spTree>
    <p:extLst>
      <p:ext uri="{BB962C8B-B14F-4D97-AF65-F5344CB8AC3E}">
        <p14:creationId xmlns:p14="http://schemas.microsoft.com/office/powerpoint/2010/main" val="307135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36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13668" name="3 Slayt Numarası Yer Tutucusu"/>
          <p:cNvSpPr>
            <a:spLocks noGrp="1"/>
          </p:cNvSpPr>
          <p:nvPr>
            <p:ph type="sldNum" sz="quarter" idx="5"/>
          </p:nvPr>
        </p:nvSpPr>
        <p:spPr bwMode="auto">
          <a:noFill/>
          <a:ln>
            <a:miter lim="800000"/>
            <a:headEnd/>
            <a:tailEnd/>
          </a:ln>
        </p:spPr>
        <p:txBody>
          <a:bodyPr/>
          <a:lstStyle/>
          <a:p>
            <a:fld id="{151E7E60-D0B6-45FB-836C-DDA51461CBAD}" type="slidenum">
              <a:rPr lang="tr-TR" altLang="tr-TR"/>
              <a:pPr/>
              <a:t>19</a:t>
            </a:fld>
            <a:endParaRPr lang="tr-TR" altLang="tr-TR"/>
          </a:p>
        </p:txBody>
      </p:sp>
    </p:spTree>
    <p:extLst>
      <p:ext uri="{BB962C8B-B14F-4D97-AF65-F5344CB8AC3E}">
        <p14:creationId xmlns:p14="http://schemas.microsoft.com/office/powerpoint/2010/main" val="126655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62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6260" name="3 Slayt Numarası Yer Tutucusu"/>
          <p:cNvSpPr>
            <a:spLocks noGrp="1"/>
          </p:cNvSpPr>
          <p:nvPr>
            <p:ph type="sldNum" sz="quarter" idx="5"/>
          </p:nvPr>
        </p:nvSpPr>
        <p:spPr bwMode="auto">
          <a:noFill/>
          <a:ln>
            <a:miter lim="800000"/>
            <a:headEnd/>
            <a:tailEnd/>
          </a:ln>
        </p:spPr>
        <p:txBody>
          <a:bodyPr/>
          <a:lstStyle/>
          <a:p>
            <a:fld id="{E1E48917-B545-4F5F-A368-076DF711DD2E}" type="slidenum">
              <a:rPr lang="tr-TR" altLang="tr-TR"/>
              <a:pPr/>
              <a:t>2</a:t>
            </a:fld>
            <a:endParaRPr lang="tr-TR" altLang="tr-TR"/>
          </a:p>
        </p:txBody>
      </p:sp>
    </p:spTree>
    <p:extLst>
      <p:ext uri="{BB962C8B-B14F-4D97-AF65-F5344CB8AC3E}">
        <p14:creationId xmlns:p14="http://schemas.microsoft.com/office/powerpoint/2010/main" val="3093478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469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14692" name="3 Slayt Numarası Yer Tutucusu"/>
          <p:cNvSpPr>
            <a:spLocks noGrp="1"/>
          </p:cNvSpPr>
          <p:nvPr>
            <p:ph type="sldNum" sz="quarter" idx="5"/>
          </p:nvPr>
        </p:nvSpPr>
        <p:spPr bwMode="auto">
          <a:noFill/>
          <a:ln>
            <a:miter lim="800000"/>
            <a:headEnd/>
            <a:tailEnd/>
          </a:ln>
        </p:spPr>
        <p:txBody>
          <a:bodyPr/>
          <a:lstStyle/>
          <a:p>
            <a:fld id="{CF20A5C6-8A7D-42F3-AC6B-88D524BF640A}" type="slidenum">
              <a:rPr lang="tr-TR" altLang="tr-TR"/>
              <a:pPr/>
              <a:t>20</a:t>
            </a:fld>
            <a:endParaRPr lang="tr-TR" altLang="tr-TR"/>
          </a:p>
        </p:txBody>
      </p:sp>
    </p:spTree>
    <p:extLst>
      <p:ext uri="{BB962C8B-B14F-4D97-AF65-F5344CB8AC3E}">
        <p14:creationId xmlns:p14="http://schemas.microsoft.com/office/powerpoint/2010/main" val="4069340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571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15716" name="3 Slayt Numarası Yer Tutucusu"/>
          <p:cNvSpPr>
            <a:spLocks noGrp="1"/>
          </p:cNvSpPr>
          <p:nvPr>
            <p:ph type="sldNum" sz="quarter" idx="5"/>
          </p:nvPr>
        </p:nvSpPr>
        <p:spPr bwMode="auto">
          <a:noFill/>
          <a:ln>
            <a:miter lim="800000"/>
            <a:headEnd/>
            <a:tailEnd/>
          </a:ln>
        </p:spPr>
        <p:txBody>
          <a:bodyPr/>
          <a:lstStyle/>
          <a:p>
            <a:fld id="{37F6CC22-D591-4C17-A5C8-3DDF9F9022DF}" type="slidenum">
              <a:rPr lang="tr-TR" altLang="tr-TR"/>
              <a:pPr/>
              <a:t>21</a:t>
            </a:fld>
            <a:endParaRPr lang="tr-TR" altLang="tr-TR"/>
          </a:p>
        </p:txBody>
      </p:sp>
    </p:spTree>
    <p:extLst>
      <p:ext uri="{BB962C8B-B14F-4D97-AF65-F5344CB8AC3E}">
        <p14:creationId xmlns:p14="http://schemas.microsoft.com/office/powerpoint/2010/main" val="289956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673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16740" name="3 Slayt Numarası Yer Tutucusu"/>
          <p:cNvSpPr>
            <a:spLocks noGrp="1"/>
          </p:cNvSpPr>
          <p:nvPr>
            <p:ph type="sldNum" sz="quarter" idx="5"/>
          </p:nvPr>
        </p:nvSpPr>
        <p:spPr bwMode="auto">
          <a:noFill/>
          <a:ln>
            <a:miter lim="800000"/>
            <a:headEnd/>
            <a:tailEnd/>
          </a:ln>
        </p:spPr>
        <p:txBody>
          <a:bodyPr/>
          <a:lstStyle/>
          <a:p>
            <a:fld id="{DE30A304-FDDB-4B90-8837-E930CB3EB130}" type="slidenum">
              <a:rPr lang="tr-TR" altLang="tr-TR"/>
              <a:pPr/>
              <a:t>22</a:t>
            </a:fld>
            <a:endParaRPr lang="tr-TR" altLang="tr-TR"/>
          </a:p>
        </p:txBody>
      </p:sp>
    </p:spTree>
    <p:extLst>
      <p:ext uri="{BB962C8B-B14F-4D97-AF65-F5344CB8AC3E}">
        <p14:creationId xmlns:p14="http://schemas.microsoft.com/office/powerpoint/2010/main" val="800354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77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17764" name="3 Slayt Numarası Yer Tutucusu"/>
          <p:cNvSpPr>
            <a:spLocks noGrp="1"/>
          </p:cNvSpPr>
          <p:nvPr>
            <p:ph type="sldNum" sz="quarter" idx="5"/>
          </p:nvPr>
        </p:nvSpPr>
        <p:spPr bwMode="auto">
          <a:noFill/>
          <a:ln>
            <a:miter lim="800000"/>
            <a:headEnd/>
            <a:tailEnd/>
          </a:ln>
        </p:spPr>
        <p:txBody>
          <a:bodyPr/>
          <a:lstStyle/>
          <a:p>
            <a:fld id="{3DC9F259-7C9A-461E-BFDB-F96E6F96DB11}" type="slidenum">
              <a:rPr lang="tr-TR" altLang="tr-TR"/>
              <a:pPr/>
              <a:t>23</a:t>
            </a:fld>
            <a:endParaRPr lang="tr-TR" altLang="tr-TR"/>
          </a:p>
        </p:txBody>
      </p:sp>
    </p:spTree>
    <p:extLst>
      <p:ext uri="{BB962C8B-B14F-4D97-AF65-F5344CB8AC3E}">
        <p14:creationId xmlns:p14="http://schemas.microsoft.com/office/powerpoint/2010/main" val="20844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878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18788" name="3 Slayt Numarası Yer Tutucusu"/>
          <p:cNvSpPr>
            <a:spLocks noGrp="1"/>
          </p:cNvSpPr>
          <p:nvPr>
            <p:ph type="sldNum" sz="quarter" idx="5"/>
          </p:nvPr>
        </p:nvSpPr>
        <p:spPr bwMode="auto">
          <a:noFill/>
          <a:ln>
            <a:miter lim="800000"/>
            <a:headEnd/>
            <a:tailEnd/>
          </a:ln>
        </p:spPr>
        <p:txBody>
          <a:bodyPr/>
          <a:lstStyle/>
          <a:p>
            <a:fld id="{DCC510FF-938B-4AB0-A433-641FD4E06E52}" type="slidenum">
              <a:rPr lang="tr-TR" altLang="tr-TR"/>
              <a:pPr/>
              <a:t>24</a:t>
            </a:fld>
            <a:endParaRPr lang="tr-TR" altLang="tr-TR"/>
          </a:p>
        </p:txBody>
      </p:sp>
    </p:spTree>
    <p:extLst>
      <p:ext uri="{BB962C8B-B14F-4D97-AF65-F5344CB8AC3E}">
        <p14:creationId xmlns:p14="http://schemas.microsoft.com/office/powerpoint/2010/main" val="4054856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981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19812" name="3 Slayt Numarası Yer Tutucusu"/>
          <p:cNvSpPr>
            <a:spLocks noGrp="1"/>
          </p:cNvSpPr>
          <p:nvPr>
            <p:ph type="sldNum" sz="quarter" idx="5"/>
          </p:nvPr>
        </p:nvSpPr>
        <p:spPr bwMode="auto">
          <a:noFill/>
          <a:ln>
            <a:miter lim="800000"/>
            <a:headEnd/>
            <a:tailEnd/>
          </a:ln>
        </p:spPr>
        <p:txBody>
          <a:bodyPr/>
          <a:lstStyle/>
          <a:p>
            <a:fld id="{4892E7D4-55A9-43D8-91C2-F5ABB933083F}" type="slidenum">
              <a:rPr lang="tr-TR" altLang="tr-TR"/>
              <a:pPr/>
              <a:t>25</a:t>
            </a:fld>
            <a:endParaRPr lang="tr-TR" altLang="tr-TR"/>
          </a:p>
        </p:txBody>
      </p:sp>
    </p:spTree>
    <p:extLst>
      <p:ext uri="{BB962C8B-B14F-4D97-AF65-F5344CB8AC3E}">
        <p14:creationId xmlns:p14="http://schemas.microsoft.com/office/powerpoint/2010/main" val="50871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083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Günlük kişi başı su kullanımı: 200 L/gün.  50 kişi: 10m3/Gün</a:t>
            </a:r>
          </a:p>
        </p:txBody>
      </p:sp>
      <p:sp>
        <p:nvSpPr>
          <p:cNvPr id="120836" name="3 Slayt Numarası Yer Tutucusu"/>
          <p:cNvSpPr>
            <a:spLocks noGrp="1"/>
          </p:cNvSpPr>
          <p:nvPr>
            <p:ph type="sldNum" sz="quarter" idx="5"/>
          </p:nvPr>
        </p:nvSpPr>
        <p:spPr bwMode="auto">
          <a:noFill/>
          <a:ln>
            <a:miter lim="800000"/>
            <a:headEnd/>
            <a:tailEnd/>
          </a:ln>
        </p:spPr>
        <p:txBody>
          <a:bodyPr/>
          <a:lstStyle/>
          <a:p>
            <a:fld id="{569E1455-C712-4CE8-9598-4020BE3475AE}" type="slidenum">
              <a:rPr lang="tr-TR" altLang="tr-TR"/>
              <a:pPr/>
              <a:t>26</a:t>
            </a:fld>
            <a:endParaRPr lang="tr-TR" altLang="tr-TR"/>
          </a:p>
        </p:txBody>
      </p:sp>
    </p:spTree>
    <p:extLst>
      <p:ext uri="{BB962C8B-B14F-4D97-AF65-F5344CB8AC3E}">
        <p14:creationId xmlns:p14="http://schemas.microsoft.com/office/powerpoint/2010/main" val="755411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1859" name="2 Not Yer Tutucusu"/>
          <p:cNvSpPr>
            <a:spLocks noGrp="1"/>
          </p:cNvSpPr>
          <p:nvPr>
            <p:ph type="body" idx="1"/>
          </p:nvPr>
        </p:nvSpPr>
        <p:spPr bwMode="auto">
          <a:noFill/>
        </p:spPr>
        <p:txBody>
          <a:bodyPr wrap="square" numCol="1" anchor="t" anchorCtr="0" compatLnSpc="1">
            <a:prstTxWarp prst="textNoShape">
              <a:avLst/>
            </a:prstTxWarp>
          </a:bodyPr>
          <a:lstStyle/>
          <a:p>
            <a:pPr algn="just"/>
            <a:endParaRPr lang="tr-TR" altLang="tr-TR" smtClean="0"/>
          </a:p>
          <a:p>
            <a:pPr algn="just"/>
            <a:endParaRPr lang="tr-TR" altLang="tr-TR" smtClean="0"/>
          </a:p>
          <a:p>
            <a:endParaRPr lang="tr-TR" altLang="tr-TR" smtClean="0"/>
          </a:p>
        </p:txBody>
      </p:sp>
      <p:sp>
        <p:nvSpPr>
          <p:cNvPr id="121860" name="3 Slayt Numarası Yer Tutucusu"/>
          <p:cNvSpPr>
            <a:spLocks noGrp="1"/>
          </p:cNvSpPr>
          <p:nvPr>
            <p:ph type="sldNum" sz="quarter" idx="5"/>
          </p:nvPr>
        </p:nvSpPr>
        <p:spPr bwMode="auto">
          <a:noFill/>
          <a:ln>
            <a:miter lim="800000"/>
            <a:headEnd/>
            <a:tailEnd/>
          </a:ln>
        </p:spPr>
        <p:txBody>
          <a:bodyPr/>
          <a:lstStyle/>
          <a:p>
            <a:fld id="{A8790CFD-E25F-4270-8BF3-43CAED84F853}" type="slidenum">
              <a:rPr lang="tr-TR" altLang="tr-TR"/>
              <a:pPr/>
              <a:t>27</a:t>
            </a:fld>
            <a:endParaRPr lang="tr-TR" altLang="tr-TR"/>
          </a:p>
        </p:txBody>
      </p:sp>
    </p:spTree>
    <p:extLst>
      <p:ext uri="{BB962C8B-B14F-4D97-AF65-F5344CB8AC3E}">
        <p14:creationId xmlns:p14="http://schemas.microsoft.com/office/powerpoint/2010/main" val="2196018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28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22884" name="3 Slayt Numarası Yer Tutucusu"/>
          <p:cNvSpPr>
            <a:spLocks noGrp="1"/>
          </p:cNvSpPr>
          <p:nvPr>
            <p:ph type="sldNum" sz="quarter" idx="5"/>
          </p:nvPr>
        </p:nvSpPr>
        <p:spPr bwMode="auto">
          <a:noFill/>
          <a:ln>
            <a:miter lim="800000"/>
            <a:headEnd/>
            <a:tailEnd/>
          </a:ln>
        </p:spPr>
        <p:txBody>
          <a:bodyPr/>
          <a:lstStyle/>
          <a:p>
            <a:fld id="{08AC919B-551F-407D-A8D0-6AD13CE228FE}" type="slidenum">
              <a:rPr lang="tr-TR" altLang="tr-TR"/>
              <a:pPr/>
              <a:t>28</a:t>
            </a:fld>
            <a:endParaRPr lang="tr-TR" altLang="tr-TR"/>
          </a:p>
        </p:txBody>
      </p:sp>
    </p:spTree>
    <p:extLst>
      <p:ext uri="{BB962C8B-B14F-4D97-AF65-F5344CB8AC3E}">
        <p14:creationId xmlns:p14="http://schemas.microsoft.com/office/powerpoint/2010/main" val="3363263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39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23908" name="3 Slayt Numarası Yer Tutucusu"/>
          <p:cNvSpPr>
            <a:spLocks noGrp="1"/>
          </p:cNvSpPr>
          <p:nvPr>
            <p:ph type="sldNum" sz="quarter" idx="5"/>
          </p:nvPr>
        </p:nvSpPr>
        <p:spPr bwMode="auto">
          <a:noFill/>
          <a:ln>
            <a:miter lim="800000"/>
            <a:headEnd/>
            <a:tailEnd/>
          </a:ln>
        </p:spPr>
        <p:txBody>
          <a:bodyPr/>
          <a:lstStyle/>
          <a:p>
            <a:fld id="{AF03DC70-B2AC-4D38-98FF-470A79866048}" type="slidenum">
              <a:rPr lang="tr-TR" altLang="tr-TR"/>
              <a:pPr/>
              <a:t>29</a:t>
            </a:fld>
            <a:endParaRPr lang="tr-TR" altLang="tr-TR"/>
          </a:p>
        </p:txBody>
      </p:sp>
    </p:spTree>
    <p:extLst>
      <p:ext uri="{BB962C8B-B14F-4D97-AF65-F5344CB8AC3E}">
        <p14:creationId xmlns:p14="http://schemas.microsoft.com/office/powerpoint/2010/main" val="185398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72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97284" name="3 Slayt Numarası Yer Tutucusu"/>
          <p:cNvSpPr>
            <a:spLocks noGrp="1"/>
          </p:cNvSpPr>
          <p:nvPr>
            <p:ph type="sldNum" sz="quarter" idx="5"/>
          </p:nvPr>
        </p:nvSpPr>
        <p:spPr bwMode="auto">
          <a:noFill/>
          <a:ln>
            <a:miter lim="800000"/>
            <a:headEnd/>
            <a:tailEnd/>
          </a:ln>
        </p:spPr>
        <p:txBody>
          <a:bodyPr/>
          <a:lstStyle/>
          <a:p>
            <a:fld id="{F1A7FC43-AED2-4137-B04C-7BE929B0E691}" type="slidenum">
              <a:rPr lang="tr-TR" altLang="tr-TR"/>
              <a:pPr/>
              <a:t>3</a:t>
            </a:fld>
            <a:endParaRPr lang="tr-TR" altLang="tr-TR"/>
          </a:p>
        </p:txBody>
      </p:sp>
    </p:spTree>
    <p:extLst>
      <p:ext uri="{BB962C8B-B14F-4D97-AF65-F5344CB8AC3E}">
        <p14:creationId xmlns:p14="http://schemas.microsoft.com/office/powerpoint/2010/main" val="27906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4931" name="2 Not Yer Tutucusu"/>
          <p:cNvSpPr>
            <a:spLocks noGrp="1"/>
          </p:cNvSpPr>
          <p:nvPr>
            <p:ph type="body" idx="1"/>
          </p:nvPr>
        </p:nvSpPr>
        <p:spPr bwMode="auto">
          <a:noFill/>
        </p:spPr>
        <p:txBody>
          <a:bodyPr wrap="square" numCol="1" anchor="t" anchorCtr="0" compatLnSpc="1">
            <a:prstTxWarp prst="textNoShape">
              <a:avLst/>
            </a:prstTxWarp>
          </a:bodyPr>
          <a:lstStyle/>
          <a:p>
            <a:pPr algn="just"/>
            <a:endParaRPr lang="tr-TR" altLang="tr-TR" smtClean="0"/>
          </a:p>
          <a:p>
            <a:pPr algn="just"/>
            <a:endParaRPr lang="tr-TR" altLang="tr-TR" smtClean="0"/>
          </a:p>
          <a:p>
            <a:endParaRPr lang="tr-TR" altLang="tr-TR" smtClean="0"/>
          </a:p>
        </p:txBody>
      </p:sp>
      <p:sp>
        <p:nvSpPr>
          <p:cNvPr id="124932" name="3 Slayt Numarası Yer Tutucusu"/>
          <p:cNvSpPr>
            <a:spLocks noGrp="1"/>
          </p:cNvSpPr>
          <p:nvPr>
            <p:ph type="sldNum" sz="quarter" idx="5"/>
          </p:nvPr>
        </p:nvSpPr>
        <p:spPr bwMode="auto">
          <a:noFill/>
          <a:ln>
            <a:miter lim="800000"/>
            <a:headEnd/>
            <a:tailEnd/>
          </a:ln>
        </p:spPr>
        <p:txBody>
          <a:bodyPr/>
          <a:lstStyle/>
          <a:p>
            <a:fld id="{1DBBC7E2-C836-4F07-B10B-E9DD2C00DFE6}" type="slidenum">
              <a:rPr lang="tr-TR" altLang="tr-TR"/>
              <a:pPr/>
              <a:t>30</a:t>
            </a:fld>
            <a:endParaRPr lang="tr-TR" altLang="tr-TR"/>
          </a:p>
        </p:txBody>
      </p:sp>
    </p:spTree>
    <p:extLst>
      <p:ext uri="{BB962C8B-B14F-4D97-AF65-F5344CB8AC3E}">
        <p14:creationId xmlns:p14="http://schemas.microsoft.com/office/powerpoint/2010/main" val="560234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59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25956" name="3 Slayt Numarası Yer Tutucusu"/>
          <p:cNvSpPr>
            <a:spLocks noGrp="1"/>
          </p:cNvSpPr>
          <p:nvPr>
            <p:ph type="sldNum" sz="quarter" idx="5"/>
          </p:nvPr>
        </p:nvSpPr>
        <p:spPr bwMode="auto">
          <a:noFill/>
          <a:ln>
            <a:miter lim="800000"/>
            <a:headEnd/>
            <a:tailEnd/>
          </a:ln>
        </p:spPr>
        <p:txBody>
          <a:bodyPr/>
          <a:lstStyle/>
          <a:p>
            <a:fld id="{CF7C2FF6-ED2D-4965-9B9F-98CC7BE40D5C}" type="slidenum">
              <a:rPr lang="tr-TR" altLang="tr-TR"/>
              <a:pPr/>
              <a:t>31</a:t>
            </a:fld>
            <a:endParaRPr lang="tr-TR" altLang="tr-TR"/>
          </a:p>
        </p:txBody>
      </p:sp>
    </p:spTree>
    <p:extLst>
      <p:ext uri="{BB962C8B-B14F-4D97-AF65-F5344CB8AC3E}">
        <p14:creationId xmlns:p14="http://schemas.microsoft.com/office/powerpoint/2010/main" val="3368965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6979" name="2 Not Yer Tutucusu"/>
          <p:cNvSpPr>
            <a:spLocks noGrp="1"/>
          </p:cNvSpPr>
          <p:nvPr>
            <p:ph type="body" idx="1"/>
          </p:nvPr>
        </p:nvSpPr>
        <p:spPr bwMode="auto">
          <a:noFill/>
        </p:spPr>
        <p:txBody>
          <a:bodyPr wrap="square" numCol="1" anchor="t" anchorCtr="0" compatLnSpc="1">
            <a:prstTxWarp prst="textNoShape">
              <a:avLst/>
            </a:prstTxWarp>
          </a:bodyPr>
          <a:lstStyle/>
          <a:p>
            <a:pPr algn="just"/>
            <a:endParaRPr lang="tr-TR" altLang="tr-TR" smtClean="0"/>
          </a:p>
          <a:p>
            <a:pPr algn="just"/>
            <a:endParaRPr lang="tr-TR" altLang="tr-TR" smtClean="0"/>
          </a:p>
          <a:p>
            <a:endParaRPr lang="tr-TR" altLang="tr-TR" smtClean="0"/>
          </a:p>
        </p:txBody>
      </p:sp>
      <p:sp>
        <p:nvSpPr>
          <p:cNvPr id="126980" name="3 Slayt Numarası Yer Tutucusu"/>
          <p:cNvSpPr>
            <a:spLocks noGrp="1"/>
          </p:cNvSpPr>
          <p:nvPr>
            <p:ph type="sldNum" sz="quarter" idx="5"/>
          </p:nvPr>
        </p:nvSpPr>
        <p:spPr bwMode="auto">
          <a:noFill/>
          <a:ln>
            <a:miter lim="800000"/>
            <a:headEnd/>
            <a:tailEnd/>
          </a:ln>
        </p:spPr>
        <p:txBody>
          <a:bodyPr/>
          <a:lstStyle/>
          <a:p>
            <a:fld id="{26336E5C-BA6C-46D6-B6BE-0D069341CE01}" type="slidenum">
              <a:rPr lang="tr-TR" altLang="tr-TR"/>
              <a:pPr/>
              <a:t>32</a:t>
            </a:fld>
            <a:endParaRPr lang="tr-TR" altLang="tr-TR"/>
          </a:p>
        </p:txBody>
      </p:sp>
    </p:spTree>
    <p:extLst>
      <p:ext uri="{BB962C8B-B14F-4D97-AF65-F5344CB8AC3E}">
        <p14:creationId xmlns:p14="http://schemas.microsoft.com/office/powerpoint/2010/main" val="4006545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8003" name="2 Not Yer Tutucusu"/>
          <p:cNvSpPr>
            <a:spLocks noGrp="1"/>
          </p:cNvSpPr>
          <p:nvPr>
            <p:ph type="body" idx="1"/>
          </p:nvPr>
        </p:nvSpPr>
        <p:spPr bwMode="auto">
          <a:noFill/>
        </p:spPr>
        <p:txBody>
          <a:bodyPr wrap="square" numCol="1" anchor="t" anchorCtr="0" compatLnSpc="1">
            <a:prstTxWarp prst="textNoShape">
              <a:avLst/>
            </a:prstTxWarp>
          </a:bodyPr>
          <a:lstStyle/>
          <a:p>
            <a:pPr algn="just"/>
            <a:endParaRPr lang="tr-TR" altLang="tr-TR" smtClean="0"/>
          </a:p>
          <a:p>
            <a:pPr algn="just"/>
            <a:endParaRPr lang="tr-TR" altLang="tr-TR" smtClean="0"/>
          </a:p>
          <a:p>
            <a:endParaRPr lang="tr-TR" altLang="tr-TR" smtClean="0"/>
          </a:p>
        </p:txBody>
      </p:sp>
      <p:sp>
        <p:nvSpPr>
          <p:cNvPr id="128004" name="3 Slayt Numarası Yer Tutucusu"/>
          <p:cNvSpPr>
            <a:spLocks noGrp="1"/>
          </p:cNvSpPr>
          <p:nvPr>
            <p:ph type="sldNum" sz="quarter" idx="5"/>
          </p:nvPr>
        </p:nvSpPr>
        <p:spPr bwMode="auto">
          <a:noFill/>
          <a:ln>
            <a:miter lim="800000"/>
            <a:headEnd/>
            <a:tailEnd/>
          </a:ln>
        </p:spPr>
        <p:txBody>
          <a:bodyPr/>
          <a:lstStyle/>
          <a:p>
            <a:fld id="{DF5F1A66-358C-4982-BB65-DC4033C6D25C}" type="slidenum">
              <a:rPr lang="tr-TR" altLang="tr-TR"/>
              <a:pPr/>
              <a:t>33</a:t>
            </a:fld>
            <a:endParaRPr lang="tr-TR" altLang="tr-TR"/>
          </a:p>
        </p:txBody>
      </p:sp>
    </p:spTree>
    <p:extLst>
      <p:ext uri="{BB962C8B-B14F-4D97-AF65-F5344CB8AC3E}">
        <p14:creationId xmlns:p14="http://schemas.microsoft.com/office/powerpoint/2010/main" val="3410849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90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29028" name="3 Slayt Numarası Yer Tutucusu"/>
          <p:cNvSpPr>
            <a:spLocks noGrp="1"/>
          </p:cNvSpPr>
          <p:nvPr>
            <p:ph type="sldNum" sz="quarter" idx="5"/>
          </p:nvPr>
        </p:nvSpPr>
        <p:spPr bwMode="auto">
          <a:noFill/>
          <a:ln>
            <a:miter lim="800000"/>
            <a:headEnd/>
            <a:tailEnd/>
          </a:ln>
        </p:spPr>
        <p:txBody>
          <a:bodyPr/>
          <a:lstStyle/>
          <a:p>
            <a:fld id="{3F0856E3-B73D-4B71-B3CC-13C630F85827}" type="slidenum">
              <a:rPr lang="tr-TR" altLang="tr-TR"/>
              <a:pPr/>
              <a:t>34</a:t>
            </a:fld>
            <a:endParaRPr lang="tr-TR" altLang="tr-TR"/>
          </a:p>
        </p:txBody>
      </p:sp>
    </p:spTree>
    <p:extLst>
      <p:ext uri="{BB962C8B-B14F-4D97-AF65-F5344CB8AC3E}">
        <p14:creationId xmlns:p14="http://schemas.microsoft.com/office/powerpoint/2010/main" val="2514374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00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0052" name="3 Slayt Numarası Yer Tutucusu"/>
          <p:cNvSpPr>
            <a:spLocks noGrp="1"/>
          </p:cNvSpPr>
          <p:nvPr>
            <p:ph type="sldNum" sz="quarter" idx="5"/>
          </p:nvPr>
        </p:nvSpPr>
        <p:spPr bwMode="auto">
          <a:noFill/>
          <a:ln>
            <a:miter lim="800000"/>
            <a:headEnd/>
            <a:tailEnd/>
          </a:ln>
        </p:spPr>
        <p:txBody>
          <a:bodyPr/>
          <a:lstStyle/>
          <a:p>
            <a:fld id="{A71EB4F1-3AD4-40EF-9453-FBA6DF3DD5A0}" type="slidenum">
              <a:rPr lang="tr-TR" altLang="tr-TR"/>
              <a:pPr/>
              <a:t>35</a:t>
            </a:fld>
            <a:endParaRPr lang="tr-TR" altLang="tr-TR"/>
          </a:p>
        </p:txBody>
      </p:sp>
    </p:spTree>
    <p:extLst>
      <p:ext uri="{BB962C8B-B14F-4D97-AF65-F5344CB8AC3E}">
        <p14:creationId xmlns:p14="http://schemas.microsoft.com/office/powerpoint/2010/main" val="3289303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107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1076" name="3 Slayt Numarası Yer Tutucusu"/>
          <p:cNvSpPr>
            <a:spLocks noGrp="1"/>
          </p:cNvSpPr>
          <p:nvPr>
            <p:ph type="sldNum" sz="quarter" idx="5"/>
          </p:nvPr>
        </p:nvSpPr>
        <p:spPr bwMode="auto">
          <a:noFill/>
          <a:ln>
            <a:miter lim="800000"/>
            <a:headEnd/>
            <a:tailEnd/>
          </a:ln>
        </p:spPr>
        <p:txBody>
          <a:bodyPr/>
          <a:lstStyle/>
          <a:p>
            <a:fld id="{789140BE-F7F1-4274-BD70-FB78D2B438CC}" type="slidenum">
              <a:rPr lang="tr-TR" altLang="tr-TR"/>
              <a:pPr/>
              <a:t>36</a:t>
            </a:fld>
            <a:endParaRPr lang="tr-TR" altLang="tr-TR"/>
          </a:p>
        </p:txBody>
      </p:sp>
    </p:spTree>
    <p:extLst>
      <p:ext uri="{BB962C8B-B14F-4D97-AF65-F5344CB8AC3E}">
        <p14:creationId xmlns:p14="http://schemas.microsoft.com/office/powerpoint/2010/main" val="191082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209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2100" name="3 Slayt Numarası Yer Tutucusu"/>
          <p:cNvSpPr>
            <a:spLocks noGrp="1"/>
          </p:cNvSpPr>
          <p:nvPr>
            <p:ph type="sldNum" sz="quarter" idx="5"/>
          </p:nvPr>
        </p:nvSpPr>
        <p:spPr bwMode="auto">
          <a:noFill/>
          <a:ln>
            <a:miter lim="800000"/>
            <a:headEnd/>
            <a:tailEnd/>
          </a:ln>
        </p:spPr>
        <p:txBody>
          <a:bodyPr/>
          <a:lstStyle/>
          <a:p>
            <a:fld id="{A8E3E468-3EB1-4283-94D0-5EA5D4C6B8B5}" type="slidenum">
              <a:rPr lang="tr-TR" altLang="tr-TR"/>
              <a:pPr/>
              <a:t>37</a:t>
            </a:fld>
            <a:endParaRPr lang="tr-TR" altLang="tr-TR"/>
          </a:p>
        </p:txBody>
      </p:sp>
    </p:spTree>
    <p:extLst>
      <p:ext uri="{BB962C8B-B14F-4D97-AF65-F5344CB8AC3E}">
        <p14:creationId xmlns:p14="http://schemas.microsoft.com/office/powerpoint/2010/main" val="697614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312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3124" name="3 Slayt Numarası Yer Tutucusu"/>
          <p:cNvSpPr>
            <a:spLocks noGrp="1"/>
          </p:cNvSpPr>
          <p:nvPr>
            <p:ph type="sldNum" sz="quarter" idx="5"/>
          </p:nvPr>
        </p:nvSpPr>
        <p:spPr bwMode="auto">
          <a:noFill/>
          <a:ln>
            <a:miter lim="800000"/>
            <a:headEnd/>
            <a:tailEnd/>
          </a:ln>
        </p:spPr>
        <p:txBody>
          <a:bodyPr/>
          <a:lstStyle/>
          <a:p>
            <a:fld id="{A3027129-9D57-4647-8CF9-E0E7C35A9D97}" type="slidenum">
              <a:rPr lang="tr-TR" altLang="tr-TR"/>
              <a:pPr/>
              <a:t>38</a:t>
            </a:fld>
            <a:endParaRPr lang="tr-TR" altLang="tr-TR"/>
          </a:p>
        </p:txBody>
      </p:sp>
    </p:spTree>
    <p:extLst>
      <p:ext uri="{BB962C8B-B14F-4D97-AF65-F5344CB8AC3E}">
        <p14:creationId xmlns:p14="http://schemas.microsoft.com/office/powerpoint/2010/main" val="1028700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41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34148" name="3 Slayt Numarası Yer Tutucusu"/>
          <p:cNvSpPr>
            <a:spLocks noGrp="1"/>
          </p:cNvSpPr>
          <p:nvPr>
            <p:ph type="sldNum" sz="quarter" idx="5"/>
          </p:nvPr>
        </p:nvSpPr>
        <p:spPr bwMode="auto">
          <a:noFill/>
          <a:ln>
            <a:miter lim="800000"/>
            <a:headEnd/>
            <a:tailEnd/>
          </a:ln>
        </p:spPr>
        <p:txBody>
          <a:bodyPr/>
          <a:lstStyle/>
          <a:p>
            <a:fld id="{ACA99523-278A-4D40-82BB-EB03BE87563D}" type="slidenum">
              <a:rPr lang="tr-TR" altLang="tr-TR"/>
              <a:pPr/>
              <a:t>39</a:t>
            </a:fld>
            <a:endParaRPr lang="tr-TR" altLang="tr-TR"/>
          </a:p>
        </p:txBody>
      </p:sp>
    </p:spTree>
    <p:extLst>
      <p:ext uri="{BB962C8B-B14F-4D97-AF65-F5344CB8AC3E}">
        <p14:creationId xmlns:p14="http://schemas.microsoft.com/office/powerpoint/2010/main" val="405829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83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98308" name="3 Slayt Numarası Yer Tutucusu"/>
          <p:cNvSpPr>
            <a:spLocks noGrp="1"/>
          </p:cNvSpPr>
          <p:nvPr>
            <p:ph type="sldNum" sz="quarter" idx="5"/>
          </p:nvPr>
        </p:nvSpPr>
        <p:spPr bwMode="auto">
          <a:noFill/>
          <a:ln>
            <a:miter lim="800000"/>
            <a:headEnd/>
            <a:tailEnd/>
          </a:ln>
        </p:spPr>
        <p:txBody>
          <a:bodyPr/>
          <a:lstStyle/>
          <a:p>
            <a:fld id="{9DC646AD-1777-48CF-A10D-0EB6F1BFE46B}" type="slidenum">
              <a:rPr lang="tr-TR" altLang="tr-TR"/>
              <a:pPr/>
              <a:t>4</a:t>
            </a:fld>
            <a:endParaRPr lang="tr-TR" altLang="tr-TR"/>
          </a:p>
        </p:txBody>
      </p:sp>
    </p:spTree>
    <p:extLst>
      <p:ext uri="{BB962C8B-B14F-4D97-AF65-F5344CB8AC3E}">
        <p14:creationId xmlns:p14="http://schemas.microsoft.com/office/powerpoint/2010/main" val="1361461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517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5172" name="3 Slayt Numarası Yer Tutucusu"/>
          <p:cNvSpPr>
            <a:spLocks noGrp="1"/>
          </p:cNvSpPr>
          <p:nvPr>
            <p:ph type="sldNum" sz="quarter" idx="5"/>
          </p:nvPr>
        </p:nvSpPr>
        <p:spPr bwMode="auto">
          <a:noFill/>
          <a:ln>
            <a:miter lim="800000"/>
            <a:headEnd/>
            <a:tailEnd/>
          </a:ln>
        </p:spPr>
        <p:txBody>
          <a:bodyPr/>
          <a:lstStyle/>
          <a:p>
            <a:fld id="{A1209019-9DDB-45FE-B41B-E316D8C00487}" type="slidenum">
              <a:rPr lang="tr-TR" altLang="tr-TR"/>
              <a:pPr/>
              <a:t>40</a:t>
            </a:fld>
            <a:endParaRPr lang="tr-TR" altLang="tr-TR"/>
          </a:p>
        </p:txBody>
      </p:sp>
    </p:spTree>
    <p:extLst>
      <p:ext uri="{BB962C8B-B14F-4D97-AF65-F5344CB8AC3E}">
        <p14:creationId xmlns:p14="http://schemas.microsoft.com/office/powerpoint/2010/main" val="2562357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619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6196" name="3 Slayt Numarası Yer Tutucusu"/>
          <p:cNvSpPr>
            <a:spLocks noGrp="1"/>
          </p:cNvSpPr>
          <p:nvPr>
            <p:ph type="sldNum" sz="quarter" idx="5"/>
          </p:nvPr>
        </p:nvSpPr>
        <p:spPr bwMode="auto">
          <a:noFill/>
          <a:ln>
            <a:miter lim="800000"/>
            <a:headEnd/>
            <a:tailEnd/>
          </a:ln>
        </p:spPr>
        <p:txBody>
          <a:bodyPr/>
          <a:lstStyle/>
          <a:p>
            <a:fld id="{59953774-36E5-4CBC-84F0-1EC94A8FAAAA}" type="slidenum">
              <a:rPr lang="tr-TR" altLang="tr-TR"/>
              <a:pPr/>
              <a:t>41</a:t>
            </a:fld>
            <a:endParaRPr lang="tr-TR" altLang="tr-TR"/>
          </a:p>
        </p:txBody>
      </p:sp>
    </p:spTree>
    <p:extLst>
      <p:ext uri="{BB962C8B-B14F-4D97-AF65-F5344CB8AC3E}">
        <p14:creationId xmlns:p14="http://schemas.microsoft.com/office/powerpoint/2010/main" val="1198763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721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7220" name="3 Slayt Numarası Yer Tutucusu"/>
          <p:cNvSpPr>
            <a:spLocks noGrp="1"/>
          </p:cNvSpPr>
          <p:nvPr>
            <p:ph type="sldNum" sz="quarter" idx="5"/>
          </p:nvPr>
        </p:nvSpPr>
        <p:spPr bwMode="auto">
          <a:noFill/>
          <a:ln>
            <a:miter lim="800000"/>
            <a:headEnd/>
            <a:tailEnd/>
          </a:ln>
        </p:spPr>
        <p:txBody>
          <a:bodyPr/>
          <a:lstStyle/>
          <a:p>
            <a:fld id="{5873CC0F-F26C-42D6-8E2B-88048D5BF8B7}" type="slidenum">
              <a:rPr lang="tr-TR" altLang="tr-TR"/>
              <a:pPr/>
              <a:t>42</a:t>
            </a:fld>
            <a:endParaRPr lang="tr-TR" altLang="tr-TR"/>
          </a:p>
        </p:txBody>
      </p:sp>
    </p:spTree>
    <p:extLst>
      <p:ext uri="{BB962C8B-B14F-4D97-AF65-F5344CB8AC3E}">
        <p14:creationId xmlns:p14="http://schemas.microsoft.com/office/powerpoint/2010/main" val="1539936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824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8244" name="3 Slayt Numarası Yer Tutucusu"/>
          <p:cNvSpPr>
            <a:spLocks noGrp="1"/>
          </p:cNvSpPr>
          <p:nvPr>
            <p:ph type="sldNum" sz="quarter" idx="5"/>
          </p:nvPr>
        </p:nvSpPr>
        <p:spPr bwMode="auto">
          <a:noFill/>
          <a:ln>
            <a:miter lim="800000"/>
            <a:headEnd/>
            <a:tailEnd/>
          </a:ln>
        </p:spPr>
        <p:txBody>
          <a:bodyPr/>
          <a:lstStyle/>
          <a:p>
            <a:fld id="{06459EA8-43F7-4BC8-A920-40EFC82A4650}" type="slidenum">
              <a:rPr lang="tr-TR" altLang="tr-TR"/>
              <a:pPr/>
              <a:t>43</a:t>
            </a:fld>
            <a:endParaRPr lang="tr-TR" altLang="tr-TR"/>
          </a:p>
        </p:txBody>
      </p:sp>
    </p:spTree>
    <p:extLst>
      <p:ext uri="{BB962C8B-B14F-4D97-AF65-F5344CB8AC3E}">
        <p14:creationId xmlns:p14="http://schemas.microsoft.com/office/powerpoint/2010/main" val="2908504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392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39268" name="3 Slayt Numarası Yer Tutucusu"/>
          <p:cNvSpPr>
            <a:spLocks noGrp="1"/>
          </p:cNvSpPr>
          <p:nvPr>
            <p:ph type="sldNum" sz="quarter" idx="5"/>
          </p:nvPr>
        </p:nvSpPr>
        <p:spPr bwMode="auto">
          <a:noFill/>
          <a:ln>
            <a:miter lim="800000"/>
            <a:headEnd/>
            <a:tailEnd/>
          </a:ln>
        </p:spPr>
        <p:txBody>
          <a:bodyPr/>
          <a:lstStyle/>
          <a:p>
            <a:fld id="{96418E3B-DA04-4B54-8AC6-5A5E79EDE3B5}" type="slidenum">
              <a:rPr lang="tr-TR" altLang="tr-TR"/>
              <a:pPr/>
              <a:t>44</a:t>
            </a:fld>
            <a:endParaRPr lang="tr-TR" altLang="tr-TR"/>
          </a:p>
        </p:txBody>
      </p:sp>
    </p:spTree>
    <p:extLst>
      <p:ext uri="{BB962C8B-B14F-4D97-AF65-F5344CB8AC3E}">
        <p14:creationId xmlns:p14="http://schemas.microsoft.com/office/powerpoint/2010/main" val="1080679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029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40292" name="3 Slayt Numarası Yer Tutucusu"/>
          <p:cNvSpPr>
            <a:spLocks noGrp="1"/>
          </p:cNvSpPr>
          <p:nvPr>
            <p:ph type="sldNum" sz="quarter" idx="5"/>
          </p:nvPr>
        </p:nvSpPr>
        <p:spPr bwMode="auto">
          <a:noFill/>
          <a:ln>
            <a:miter lim="800000"/>
            <a:headEnd/>
            <a:tailEnd/>
          </a:ln>
        </p:spPr>
        <p:txBody>
          <a:bodyPr/>
          <a:lstStyle/>
          <a:p>
            <a:fld id="{36CE740E-8D37-4F26-BA0E-C5BF3CF7A250}" type="slidenum">
              <a:rPr lang="tr-TR" altLang="tr-TR"/>
              <a:pPr/>
              <a:t>45</a:t>
            </a:fld>
            <a:endParaRPr lang="tr-TR" altLang="tr-TR"/>
          </a:p>
        </p:txBody>
      </p:sp>
    </p:spTree>
    <p:extLst>
      <p:ext uri="{BB962C8B-B14F-4D97-AF65-F5344CB8AC3E}">
        <p14:creationId xmlns:p14="http://schemas.microsoft.com/office/powerpoint/2010/main" val="1677481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131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41316" name="3 Slayt Numarası Yer Tutucusu"/>
          <p:cNvSpPr>
            <a:spLocks noGrp="1"/>
          </p:cNvSpPr>
          <p:nvPr>
            <p:ph type="sldNum" sz="quarter" idx="5"/>
          </p:nvPr>
        </p:nvSpPr>
        <p:spPr bwMode="auto">
          <a:noFill/>
          <a:ln>
            <a:miter lim="800000"/>
            <a:headEnd/>
            <a:tailEnd/>
          </a:ln>
        </p:spPr>
        <p:txBody>
          <a:bodyPr/>
          <a:lstStyle/>
          <a:p>
            <a:fld id="{43715C7C-60F3-4401-A793-7BBD4688167D}" type="slidenum">
              <a:rPr lang="tr-TR" altLang="tr-TR"/>
              <a:pPr/>
              <a:t>46</a:t>
            </a:fld>
            <a:endParaRPr lang="tr-TR" altLang="tr-TR"/>
          </a:p>
        </p:txBody>
      </p:sp>
    </p:spTree>
    <p:extLst>
      <p:ext uri="{BB962C8B-B14F-4D97-AF65-F5344CB8AC3E}">
        <p14:creationId xmlns:p14="http://schemas.microsoft.com/office/powerpoint/2010/main" val="926656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233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42340" name="3 Slayt Numarası Yer Tutucusu"/>
          <p:cNvSpPr>
            <a:spLocks noGrp="1"/>
          </p:cNvSpPr>
          <p:nvPr>
            <p:ph type="sldNum" sz="quarter" idx="5"/>
          </p:nvPr>
        </p:nvSpPr>
        <p:spPr bwMode="auto">
          <a:noFill/>
          <a:ln>
            <a:miter lim="800000"/>
            <a:headEnd/>
            <a:tailEnd/>
          </a:ln>
        </p:spPr>
        <p:txBody>
          <a:bodyPr/>
          <a:lstStyle/>
          <a:p>
            <a:fld id="{1BC69953-0F55-46FE-B1F3-24AF98102D70}" type="slidenum">
              <a:rPr lang="tr-TR" altLang="tr-TR"/>
              <a:pPr/>
              <a:t>47</a:t>
            </a:fld>
            <a:endParaRPr lang="tr-TR" altLang="tr-TR"/>
          </a:p>
        </p:txBody>
      </p:sp>
    </p:spTree>
    <p:extLst>
      <p:ext uri="{BB962C8B-B14F-4D97-AF65-F5344CB8AC3E}">
        <p14:creationId xmlns:p14="http://schemas.microsoft.com/office/powerpoint/2010/main" val="496495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33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43364" name="3 Slayt Numarası Yer Tutucusu"/>
          <p:cNvSpPr>
            <a:spLocks noGrp="1"/>
          </p:cNvSpPr>
          <p:nvPr>
            <p:ph type="sldNum" sz="quarter" idx="5"/>
          </p:nvPr>
        </p:nvSpPr>
        <p:spPr bwMode="auto">
          <a:noFill/>
          <a:ln>
            <a:miter lim="800000"/>
            <a:headEnd/>
            <a:tailEnd/>
          </a:ln>
        </p:spPr>
        <p:txBody>
          <a:bodyPr/>
          <a:lstStyle/>
          <a:p>
            <a:fld id="{372EC8B4-518C-44C2-9AF4-B33ECA1058C0}" type="slidenum">
              <a:rPr lang="tr-TR" altLang="tr-TR"/>
              <a:pPr/>
              <a:t>48</a:t>
            </a:fld>
            <a:endParaRPr lang="tr-TR" altLang="tr-TR"/>
          </a:p>
        </p:txBody>
      </p:sp>
    </p:spTree>
    <p:extLst>
      <p:ext uri="{BB962C8B-B14F-4D97-AF65-F5344CB8AC3E}">
        <p14:creationId xmlns:p14="http://schemas.microsoft.com/office/powerpoint/2010/main" val="1539880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tr-TR" altLang="tr-TR" smtClean="0"/>
              <a:t>Yeraltı Suyu Direktifi- Ek 1’de sadece iki madde için kalite standardı belirlemiştir: Nitrat ve pestisit (bkz. Tablo 4). Bu iki madde için kalite standardı belirlenmesinde temel alınan direktifler, AB Nitrat Direktifi (EU Nitrates Directive (91/676/EEC)), Bitki Koruma Ürünleri Direktifi (Plant Protection Products Directive (91/414/EEC)), Biocidal Products Directive (98/8/EC) gibi AB’nin temel direktifleridir</a:t>
            </a:r>
          </a:p>
        </p:txBody>
      </p:sp>
    </p:spTree>
    <p:extLst>
      <p:ext uri="{BB962C8B-B14F-4D97-AF65-F5344CB8AC3E}">
        <p14:creationId xmlns:p14="http://schemas.microsoft.com/office/powerpoint/2010/main" val="358773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93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99332" name="3 Slayt Numarası Yer Tutucusu"/>
          <p:cNvSpPr>
            <a:spLocks noGrp="1"/>
          </p:cNvSpPr>
          <p:nvPr>
            <p:ph type="sldNum" sz="quarter" idx="5"/>
          </p:nvPr>
        </p:nvSpPr>
        <p:spPr bwMode="auto">
          <a:noFill/>
          <a:ln>
            <a:miter lim="800000"/>
            <a:headEnd/>
            <a:tailEnd/>
          </a:ln>
        </p:spPr>
        <p:txBody>
          <a:bodyPr/>
          <a:lstStyle/>
          <a:p>
            <a:fld id="{9C7637DF-2544-4683-9C42-6262C6AE954E}" type="slidenum">
              <a:rPr lang="tr-TR" altLang="tr-TR"/>
              <a:pPr/>
              <a:t>5</a:t>
            </a:fld>
            <a:endParaRPr lang="tr-TR" altLang="tr-TR"/>
          </a:p>
        </p:txBody>
      </p:sp>
    </p:spTree>
    <p:extLst>
      <p:ext uri="{BB962C8B-B14F-4D97-AF65-F5344CB8AC3E}">
        <p14:creationId xmlns:p14="http://schemas.microsoft.com/office/powerpoint/2010/main" val="540273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tr-TR" altLang="tr-TR" smtClean="0"/>
          </a:p>
        </p:txBody>
      </p:sp>
    </p:spTree>
    <p:extLst>
      <p:ext uri="{BB962C8B-B14F-4D97-AF65-F5344CB8AC3E}">
        <p14:creationId xmlns:p14="http://schemas.microsoft.com/office/powerpoint/2010/main" val="1505806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64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46436" name="3 Slayt Numarası Yer Tutucusu"/>
          <p:cNvSpPr>
            <a:spLocks noGrp="1"/>
          </p:cNvSpPr>
          <p:nvPr>
            <p:ph type="sldNum" sz="quarter" idx="5"/>
          </p:nvPr>
        </p:nvSpPr>
        <p:spPr bwMode="auto">
          <a:noFill/>
          <a:ln>
            <a:miter lim="800000"/>
            <a:headEnd/>
            <a:tailEnd/>
          </a:ln>
        </p:spPr>
        <p:txBody>
          <a:bodyPr/>
          <a:lstStyle/>
          <a:p>
            <a:fld id="{29CF0D8B-CA54-40A8-BA30-92ED8F313150}" type="slidenum">
              <a:rPr lang="tr-TR" altLang="tr-TR"/>
              <a:pPr/>
              <a:t>51</a:t>
            </a:fld>
            <a:endParaRPr lang="tr-TR" altLang="tr-TR"/>
          </a:p>
        </p:txBody>
      </p:sp>
    </p:spTree>
    <p:extLst>
      <p:ext uri="{BB962C8B-B14F-4D97-AF65-F5344CB8AC3E}">
        <p14:creationId xmlns:p14="http://schemas.microsoft.com/office/powerpoint/2010/main" val="1746451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745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47460" name="3 Slayt Numarası Yer Tutucusu"/>
          <p:cNvSpPr>
            <a:spLocks noGrp="1"/>
          </p:cNvSpPr>
          <p:nvPr>
            <p:ph type="sldNum" sz="quarter" idx="5"/>
          </p:nvPr>
        </p:nvSpPr>
        <p:spPr bwMode="auto">
          <a:noFill/>
          <a:ln>
            <a:miter lim="800000"/>
            <a:headEnd/>
            <a:tailEnd/>
          </a:ln>
        </p:spPr>
        <p:txBody>
          <a:bodyPr/>
          <a:lstStyle/>
          <a:p>
            <a:fld id="{778F2E84-624A-43CB-8700-FCCF2309186D}" type="slidenum">
              <a:rPr lang="tr-TR" altLang="tr-TR"/>
              <a:pPr/>
              <a:t>52</a:t>
            </a:fld>
            <a:endParaRPr lang="tr-TR" altLang="tr-TR"/>
          </a:p>
        </p:txBody>
      </p:sp>
    </p:spTree>
    <p:extLst>
      <p:ext uri="{BB962C8B-B14F-4D97-AF65-F5344CB8AC3E}">
        <p14:creationId xmlns:p14="http://schemas.microsoft.com/office/powerpoint/2010/main" val="2164004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484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48484" name="3 Slayt Numarası Yer Tutucusu"/>
          <p:cNvSpPr>
            <a:spLocks noGrp="1"/>
          </p:cNvSpPr>
          <p:nvPr>
            <p:ph type="sldNum" sz="quarter" idx="5"/>
          </p:nvPr>
        </p:nvSpPr>
        <p:spPr bwMode="auto">
          <a:noFill/>
          <a:ln>
            <a:miter lim="800000"/>
            <a:headEnd/>
            <a:tailEnd/>
          </a:ln>
        </p:spPr>
        <p:txBody>
          <a:bodyPr/>
          <a:lstStyle/>
          <a:p>
            <a:fld id="{4592B72C-70E8-4F55-B1F4-0EB3EC4A31F9}" type="slidenum">
              <a:rPr lang="tr-TR" altLang="tr-TR"/>
              <a:pPr/>
              <a:t>53</a:t>
            </a:fld>
            <a:endParaRPr lang="tr-TR" altLang="tr-TR"/>
          </a:p>
        </p:txBody>
      </p:sp>
    </p:spTree>
    <p:extLst>
      <p:ext uri="{BB962C8B-B14F-4D97-AF65-F5344CB8AC3E}">
        <p14:creationId xmlns:p14="http://schemas.microsoft.com/office/powerpoint/2010/main" val="3177207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extLst/>
        </p:spPr>
        <p:txBody>
          <a:bodyPr wrap="square" numCol="1" anchor="t" anchorCtr="0" compatLnSpc="1">
            <a:prstTxWarp prst="textNoShape">
              <a:avLst/>
            </a:prstTxWarp>
            <a:normAutofit lnSpcReduction="10000"/>
          </a:bodyPr>
          <a:lstStyle/>
          <a:p>
            <a:pPr>
              <a:defRPr/>
            </a:pPr>
            <a:r>
              <a:rPr lang="tr-TR" altLang="tr-TR" sz="1600" b="1" dirty="0" smtClean="0"/>
              <a:t>-İçme suyu standartları: </a:t>
            </a:r>
            <a:r>
              <a:rPr lang="tr-TR" sz="1600" dirty="0" smtClean="0"/>
              <a:t>Avrupa Birliği İçme Suyu Direktifi ((98/83/EC), Dünya Sağlık Örgütü’nce belirlenmiş standartlar ya da her bir ülkenin içme sularıyla ilişkili kendi ulusal mevzuatınca belirlenmiş içme suyu standartları </a:t>
            </a:r>
          </a:p>
          <a:p>
            <a:pPr>
              <a:defRPr/>
            </a:pPr>
            <a:endParaRPr lang="tr-TR" sz="1600" dirty="0" smtClean="0"/>
          </a:p>
          <a:p>
            <a:pPr>
              <a:defRPr/>
            </a:pPr>
            <a:r>
              <a:rPr lang="tr-TR" sz="1600" dirty="0" smtClean="0"/>
              <a:t>-</a:t>
            </a:r>
            <a:r>
              <a:rPr lang="tr-TR" dirty="0" smtClean="0"/>
              <a:t>Bir yeraltı suyu kütlesi için </a:t>
            </a:r>
            <a:r>
              <a:rPr lang="tr-TR" b="1" dirty="0" smtClean="0"/>
              <a:t>aynı anda iki kriter değerin belirlenmesinin gerektiği durumlar </a:t>
            </a:r>
            <a:r>
              <a:rPr lang="tr-TR" dirty="0" smtClean="0"/>
              <a:t>da söz konusu olabilmektedir. Bir yeraltı suyu kütlesinin hem içme suyu kaynağı olarak kullanılması planlanıyor hem de bir yerüstü suyu kütlesini besliyor ise, içme suyu standardı ve ÇKS aynı anda “kriter değerler” olarak ortaya çıkmaktadır. Bu durumda, içme suyu standardı ve ÇKS arasından, daha sıkı değere sahip olanının kriter değer olarak seçilmesi gerekmektedir. Böylelikle, daha sıkı değerin seçilmesiyle birlikte, her iki kriter değer de karşılanmış olacaktır.</a:t>
            </a:r>
          </a:p>
          <a:p>
            <a:pPr>
              <a:defRPr/>
            </a:pPr>
            <a:endParaRPr lang="tr-TR" dirty="0" smtClean="0"/>
          </a:p>
          <a:p>
            <a:pPr>
              <a:defRPr/>
            </a:pPr>
            <a:r>
              <a:rPr lang="tr-TR" b="1" dirty="0" smtClean="0"/>
              <a:t>-“Bağlantılı karasal ekosistemler” </a:t>
            </a:r>
            <a:r>
              <a:rPr lang="tr-TR" dirty="0" smtClean="0"/>
              <a:t>ifadesinden temel olarak anlaşılması gereken ise yeraltı suyu kütlesiyle bağlantısı bulunan Natura 2000 alanları ile yine yeraltı suyu kütlesiyle bağlantısı bulunan, ekolojik ya da </a:t>
            </a:r>
            <a:r>
              <a:rPr lang="tr-TR" dirty="0" err="1" smtClean="0"/>
              <a:t>sosyo</a:t>
            </a:r>
            <a:r>
              <a:rPr lang="tr-TR" dirty="0" smtClean="0"/>
              <a:t>-ekonomik açıdan önem arz eden karasal ekosistemlerdir (Avrupa Toplulukları, 2003).</a:t>
            </a:r>
          </a:p>
          <a:p>
            <a:pPr>
              <a:defRPr/>
            </a:pPr>
            <a:endParaRPr lang="tr-TR" dirty="0" smtClean="0"/>
          </a:p>
          <a:p>
            <a:pPr>
              <a:defRPr/>
            </a:pPr>
            <a:endParaRPr lang="tr-TR" altLang="tr-TR" b="1" dirty="0" smtClean="0"/>
          </a:p>
          <a:p>
            <a:pPr>
              <a:defRPr/>
            </a:pPr>
            <a:r>
              <a:rPr lang="tr-TR" altLang="tr-TR" b="1" dirty="0" smtClean="0"/>
              <a:t>-</a:t>
            </a:r>
            <a:endParaRPr lang="tr-TR" altLang="tr-TR" sz="1600" b="1" dirty="0" smtClean="0"/>
          </a:p>
        </p:txBody>
      </p:sp>
      <p:sp>
        <p:nvSpPr>
          <p:cNvPr id="149508" name="3 Slayt Numarası Yer Tutucusu"/>
          <p:cNvSpPr>
            <a:spLocks noGrp="1"/>
          </p:cNvSpPr>
          <p:nvPr>
            <p:ph type="sldNum" sz="quarter" idx="5"/>
          </p:nvPr>
        </p:nvSpPr>
        <p:spPr bwMode="auto">
          <a:noFill/>
          <a:ln>
            <a:miter lim="800000"/>
            <a:headEnd/>
            <a:tailEnd/>
          </a:ln>
        </p:spPr>
        <p:txBody>
          <a:bodyPr/>
          <a:lstStyle/>
          <a:p>
            <a:fld id="{6F4C34E5-2C1C-491F-A3E9-42856726D39D}" type="slidenum">
              <a:rPr lang="tr-TR" altLang="tr-TR"/>
              <a:pPr/>
              <a:t>54</a:t>
            </a:fld>
            <a:endParaRPr lang="tr-TR" altLang="tr-TR"/>
          </a:p>
        </p:txBody>
      </p:sp>
    </p:spTree>
    <p:extLst>
      <p:ext uri="{BB962C8B-B14F-4D97-AF65-F5344CB8AC3E}">
        <p14:creationId xmlns:p14="http://schemas.microsoft.com/office/powerpoint/2010/main" val="5978879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05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z="1600" b="1" smtClean="0"/>
          </a:p>
        </p:txBody>
      </p:sp>
      <p:sp>
        <p:nvSpPr>
          <p:cNvPr id="150532" name="3 Slayt Numarası Yer Tutucusu"/>
          <p:cNvSpPr>
            <a:spLocks noGrp="1"/>
          </p:cNvSpPr>
          <p:nvPr>
            <p:ph type="sldNum" sz="quarter" idx="5"/>
          </p:nvPr>
        </p:nvSpPr>
        <p:spPr bwMode="auto">
          <a:noFill/>
          <a:ln>
            <a:miter lim="800000"/>
            <a:headEnd/>
            <a:tailEnd/>
          </a:ln>
        </p:spPr>
        <p:txBody>
          <a:bodyPr/>
          <a:lstStyle/>
          <a:p>
            <a:fld id="{D66F597C-0EC2-40D9-BE8D-5979890AB189}" type="slidenum">
              <a:rPr lang="tr-TR" altLang="tr-TR"/>
              <a:pPr/>
              <a:t>55</a:t>
            </a:fld>
            <a:endParaRPr lang="tr-TR" altLang="tr-TR"/>
          </a:p>
        </p:txBody>
      </p:sp>
    </p:spTree>
    <p:extLst>
      <p:ext uri="{BB962C8B-B14F-4D97-AF65-F5344CB8AC3E}">
        <p14:creationId xmlns:p14="http://schemas.microsoft.com/office/powerpoint/2010/main" val="1317254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15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z="1600" b="1" smtClean="0"/>
          </a:p>
        </p:txBody>
      </p:sp>
      <p:sp>
        <p:nvSpPr>
          <p:cNvPr id="151556" name="3 Slayt Numarası Yer Tutucusu"/>
          <p:cNvSpPr>
            <a:spLocks noGrp="1"/>
          </p:cNvSpPr>
          <p:nvPr>
            <p:ph type="sldNum" sz="quarter" idx="5"/>
          </p:nvPr>
        </p:nvSpPr>
        <p:spPr bwMode="auto">
          <a:noFill/>
          <a:ln>
            <a:miter lim="800000"/>
            <a:headEnd/>
            <a:tailEnd/>
          </a:ln>
        </p:spPr>
        <p:txBody>
          <a:bodyPr/>
          <a:lstStyle/>
          <a:p>
            <a:fld id="{E9000B3F-2876-45CB-8F8B-6A589358C262}" type="slidenum">
              <a:rPr lang="tr-TR" altLang="tr-TR"/>
              <a:pPr/>
              <a:t>56</a:t>
            </a:fld>
            <a:endParaRPr lang="tr-TR" altLang="tr-TR"/>
          </a:p>
        </p:txBody>
      </p:sp>
    </p:spTree>
    <p:extLst>
      <p:ext uri="{BB962C8B-B14F-4D97-AF65-F5344CB8AC3E}">
        <p14:creationId xmlns:p14="http://schemas.microsoft.com/office/powerpoint/2010/main" val="42432540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2579"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sz="1600" b="1" smtClean="0"/>
              <a:t>-Hatalı iyon: (Anyon-Katyon)/(Anyon+Katyon)</a:t>
            </a:r>
          </a:p>
        </p:txBody>
      </p:sp>
      <p:sp>
        <p:nvSpPr>
          <p:cNvPr id="152580" name="3 Slayt Numarası Yer Tutucusu"/>
          <p:cNvSpPr>
            <a:spLocks noGrp="1"/>
          </p:cNvSpPr>
          <p:nvPr>
            <p:ph type="sldNum" sz="quarter" idx="5"/>
          </p:nvPr>
        </p:nvSpPr>
        <p:spPr bwMode="auto">
          <a:noFill/>
          <a:ln>
            <a:miter lim="800000"/>
            <a:headEnd/>
            <a:tailEnd/>
          </a:ln>
        </p:spPr>
        <p:txBody>
          <a:bodyPr/>
          <a:lstStyle/>
          <a:p>
            <a:fld id="{43DE868E-EC8B-4DAB-9EC3-75570C32D05F}" type="slidenum">
              <a:rPr lang="tr-TR" altLang="tr-TR"/>
              <a:pPr/>
              <a:t>57</a:t>
            </a:fld>
            <a:endParaRPr lang="tr-TR" altLang="tr-TR"/>
          </a:p>
        </p:txBody>
      </p:sp>
    </p:spTree>
    <p:extLst>
      <p:ext uri="{BB962C8B-B14F-4D97-AF65-F5344CB8AC3E}">
        <p14:creationId xmlns:p14="http://schemas.microsoft.com/office/powerpoint/2010/main" val="1827263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3603"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BRIDGE Projesi’nde önerilen doğal arka plan seviyesi hesaplaması yöntemi yukarıda verilen aşamaları içermekte iken, bazı uygulamalarda ve literatür çalışmalarında, farklı yöntemlerin de izlendiği görülebilmektedir:</a:t>
            </a:r>
          </a:p>
          <a:p>
            <a:endParaRPr lang="tr-TR" altLang="tr-TR" smtClean="0"/>
          </a:p>
          <a:p>
            <a:r>
              <a:rPr lang="tr-TR" altLang="tr-TR" smtClean="0"/>
              <a:t>-</a:t>
            </a:r>
            <a:r>
              <a:rPr lang="tr-TR" altLang="tr-TR" b="1" smtClean="0"/>
              <a:t>Yeraltı suyu kimyasal analiz verilerini herhangi bir ön elemeye tabi tutmaksızın değerlendirmeye alan fakat olasılık yüzdelik dilimini %50 (P</a:t>
            </a:r>
            <a:r>
              <a:rPr lang="tr-TR" altLang="tr-TR" b="1" baseline="-25000" smtClean="0"/>
              <a:t>50</a:t>
            </a:r>
            <a:r>
              <a:rPr lang="tr-TR" altLang="tr-TR" b="1" smtClean="0"/>
              <a:t>)</a:t>
            </a:r>
            <a:r>
              <a:rPr lang="tr-TR" altLang="tr-TR" b="1" baseline="-25000" smtClean="0"/>
              <a:t> </a:t>
            </a:r>
            <a:r>
              <a:rPr lang="tr-TR" altLang="tr-TR" b="1" smtClean="0"/>
              <a:t>ya  da %75 (P</a:t>
            </a:r>
            <a:r>
              <a:rPr lang="tr-TR" altLang="tr-TR" b="1" baseline="-25000" smtClean="0"/>
              <a:t>75</a:t>
            </a:r>
            <a:r>
              <a:rPr lang="tr-TR" altLang="tr-TR" b="1" smtClean="0"/>
              <a:t>) olarak seçen AB üye ülkeleri mevcuttur</a:t>
            </a:r>
            <a:r>
              <a:rPr lang="tr-TR" altLang="tr-TR" smtClean="0"/>
              <a:t>.</a:t>
            </a:r>
          </a:p>
          <a:p>
            <a:endParaRPr lang="tr-TR" altLang="tr-TR" smtClean="0"/>
          </a:p>
          <a:p>
            <a:r>
              <a:rPr lang="tr-TR" altLang="tr-TR" smtClean="0"/>
              <a:t>-</a:t>
            </a:r>
            <a:r>
              <a:rPr lang="tr-TR" altLang="tr-TR" b="1" smtClean="0"/>
              <a:t>Bir diğer yaklaşıma göre, doğal arka plan seviyelerinin belirlenmesinde, öncelikle herhangi bir baskıya maruz kalmayan (ya da ihmal edilebilir derecede bir baskıya maruz kalan) yeraltı suyu kütlelerinde, doğal olarak oluşan parametreler için yapılan izleme sonucunda elde edilen değerler doğal arka plan seviyesi olarak kabul edilmekte olup bir veri bankası oluşturulmaktadır. Daha sonra, baskıya maruz kalan yeraltı suyu kütlesindeki doğal arka plan seviyesi, bu veri bankasında tutulan ve jeolojik-hidrojeolojik yapı açısından çok büyük oranda benzer olan yeraltı suyu kütlesinde hesaplanan doğal arka plan seviyesine eşit ya da çok büyük oranda yakın bir değer olarak kabul edilmektedir</a:t>
            </a:r>
            <a:r>
              <a:rPr lang="tr-TR" altLang="tr-TR" smtClean="0"/>
              <a:t> (Wenland vd., 2006). Öte taraftan, bu yöntemde hem “uzman yaklaşımı” hem de tahmini değerler söz konusu olabilmekte olup bu yaklaşım ülkelere, BRIDGE Projesi’nde önerilen yaklaşıma kıyasla, uygulayıcılara çok daha fazla insiyatif vermekte ve esneklik sunmaktadır. </a:t>
            </a:r>
          </a:p>
          <a:p>
            <a:endParaRPr lang="tr-TR" altLang="tr-TR" sz="1600" b="1" smtClean="0"/>
          </a:p>
        </p:txBody>
      </p:sp>
      <p:sp>
        <p:nvSpPr>
          <p:cNvPr id="153604" name="3 Slayt Numarası Yer Tutucusu"/>
          <p:cNvSpPr>
            <a:spLocks noGrp="1"/>
          </p:cNvSpPr>
          <p:nvPr>
            <p:ph type="sldNum" sz="quarter" idx="5"/>
          </p:nvPr>
        </p:nvSpPr>
        <p:spPr bwMode="auto">
          <a:noFill/>
          <a:ln>
            <a:miter lim="800000"/>
            <a:headEnd/>
            <a:tailEnd/>
          </a:ln>
        </p:spPr>
        <p:txBody>
          <a:bodyPr/>
          <a:lstStyle/>
          <a:p>
            <a:fld id="{101B4EC7-C876-4822-96F5-57E953134653}" type="slidenum">
              <a:rPr lang="tr-TR" altLang="tr-TR"/>
              <a:pPr/>
              <a:t>58</a:t>
            </a:fld>
            <a:endParaRPr lang="tr-TR" altLang="tr-TR"/>
          </a:p>
        </p:txBody>
      </p:sp>
    </p:spTree>
    <p:extLst>
      <p:ext uri="{BB962C8B-B14F-4D97-AF65-F5344CB8AC3E}">
        <p14:creationId xmlns:p14="http://schemas.microsoft.com/office/powerpoint/2010/main" val="40767523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46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z="1600" b="1" smtClean="0"/>
          </a:p>
        </p:txBody>
      </p:sp>
      <p:sp>
        <p:nvSpPr>
          <p:cNvPr id="154628" name="3 Slayt Numarası Yer Tutucusu"/>
          <p:cNvSpPr>
            <a:spLocks noGrp="1"/>
          </p:cNvSpPr>
          <p:nvPr>
            <p:ph type="sldNum" sz="quarter" idx="5"/>
          </p:nvPr>
        </p:nvSpPr>
        <p:spPr bwMode="auto">
          <a:noFill/>
          <a:ln>
            <a:miter lim="800000"/>
            <a:headEnd/>
            <a:tailEnd/>
          </a:ln>
        </p:spPr>
        <p:txBody>
          <a:bodyPr/>
          <a:lstStyle/>
          <a:p>
            <a:fld id="{34281611-E5BF-4260-9D15-327208364B6D}" type="slidenum">
              <a:rPr lang="tr-TR" altLang="tr-TR"/>
              <a:pPr/>
              <a:t>61</a:t>
            </a:fld>
            <a:endParaRPr lang="tr-TR" altLang="tr-TR"/>
          </a:p>
        </p:txBody>
      </p:sp>
    </p:spTree>
    <p:extLst>
      <p:ext uri="{BB962C8B-B14F-4D97-AF65-F5344CB8AC3E}">
        <p14:creationId xmlns:p14="http://schemas.microsoft.com/office/powerpoint/2010/main" val="109466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03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00356" name="3 Slayt Numarası Yer Tutucusu"/>
          <p:cNvSpPr>
            <a:spLocks noGrp="1"/>
          </p:cNvSpPr>
          <p:nvPr>
            <p:ph type="sldNum" sz="quarter" idx="5"/>
          </p:nvPr>
        </p:nvSpPr>
        <p:spPr bwMode="auto">
          <a:noFill/>
          <a:ln>
            <a:miter lim="800000"/>
            <a:headEnd/>
            <a:tailEnd/>
          </a:ln>
        </p:spPr>
        <p:txBody>
          <a:bodyPr/>
          <a:lstStyle/>
          <a:p>
            <a:fld id="{86DE1268-588B-4F64-A722-E929EF66D993}" type="slidenum">
              <a:rPr lang="tr-TR" altLang="tr-TR"/>
              <a:pPr/>
              <a:t>6</a:t>
            </a:fld>
            <a:endParaRPr lang="tr-TR" altLang="tr-TR"/>
          </a:p>
        </p:txBody>
      </p:sp>
    </p:spTree>
    <p:extLst>
      <p:ext uri="{BB962C8B-B14F-4D97-AF65-F5344CB8AC3E}">
        <p14:creationId xmlns:p14="http://schemas.microsoft.com/office/powerpoint/2010/main" val="6124957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5651"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-Bir parametre için yerüstü suyu kütlesi ÇKS değerinin 10 mg/L olduğu ve yeraltı suyunda bulunan bu kirleticinin yerüstü suyunda ya da yerüstü suyuna geçiş yolunda seyreleceği ya da kirleticinin akiferde tutulması, bozulması vb. nedenlerle hafifleyeceği varsayımlarıyla bu kirleticinin yerüstü suyuna geçişte toplam olarak %50 oranında seyreleceği ya da hafifleyeceği bir durum ele alınırsa: Bu durumda, kriter değer 10 mg/l olmasına karşın yeraltı suyunda eşik değer 20 mg/L olarak hesaplanabilmektedir. Sonuç olarak yeraltı suyunda 20 mg/L olan konsantrasyon, yerüstü suyuna geçerken ya da yerüstü suyuna ulaştığında %50’lik bir seyrelme ve hafiflemeye uğrayarak 10 mg/L olacak ve yerüstü suyu kütlesinin ÇKS değeri aşılmamış olacaktır. Bu durumda SF ve AF’nin eşik değer için çarpan etkisi 2 olacaktır:  ED= KD x 2.</a:t>
            </a:r>
          </a:p>
          <a:p>
            <a:endParaRPr lang="tr-TR" altLang="tr-TR" smtClean="0"/>
          </a:p>
          <a:p>
            <a:r>
              <a:rPr lang="tr-TR" altLang="tr-TR" smtClean="0"/>
              <a:t>-BRIDGE Projesi’ne göre, yeraltı suyu kütlesi ve yerüstü suyu kütlesi arasındaki bağlantı ve etkileşim konusunda ya da kirleticinin akiferde tutulması, bozulması vb. nedenlerle hangi ölçülerde hafifleyeceği hususunda yeterli veri yoksa, söz konusu seyrelme ve atenüasyon faktörleri 1 olarak kabul edilmelidir, yani dikkate alınmamalıdır. Öte taraftan, seyrelme ve atenüasyon faktörlerinin belirlenmesi hususunda, Yeraltı Suyu Direktifi, Su Çerçeve Direktifi, rehber dokümanlar ve BRIDGE Projesi’nde genel geçer bir formülasyon ya da modelleme yöntemi sunulmamış olduğundan bu faktörlerin hesaplanmasındaki yaklaşımların oldukça subjektif olacağı ve ülkeden ülkeye değişkenlik göstereceği aşikardır.</a:t>
            </a:r>
          </a:p>
          <a:p>
            <a:endParaRPr lang="tr-TR" altLang="tr-TR" smtClean="0"/>
          </a:p>
          <a:p>
            <a:endParaRPr lang="tr-TR" altLang="tr-TR" sz="1600" b="1" smtClean="0"/>
          </a:p>
        </p:txBody>
      </p:sp>
      <p:sp>
        <p:nvSpPr>
          <p:cNvPr id="155652" name="3 Slayt Numarası Yer Tutucusu"/>
          <p:cNvSpPr>
            <a:spLocks noGrp="1"/>
          </p:cNvSpPr>
          <p:nvPr>
            <p:ph type="sldNum" sz="quarter" idx="5"/>
          </p:nvPr>
        </p:nvSpPr>
        <p:spPr bwMode="auto">
          <a:noFill/>
          <a:ln>
            <a:miter lim="800000"/>
            <a:headEnd/>
            <a:tailEnd/>
          </a:ln>
        </p:spPr>
        <p:txBody>
          <a:bodyPr/>
          <a:lstStyle/>
          <a:p>
            <a:fld id="{46348332-636A-413C-963B-2A681CCF15F4}" type="slidenum">
              <a:rPr lang="tr-TR" altLang="tr-TR"/>
              <a:pPr/>
              <a:t>62</a:t>
            </a:fld>
            <a:endParaRPr lang="tr-TR" altLang="tr-TR"/>
          </a:p>
        </p:txBody>
      </p:sp>
    </p:spTree>
    <p:extLst>
      <p:ext uri="{BB962C8B-B14F-4D97-AF65-F5344CB8AC3E}">
        <p14:creationId xmlns:p14="http://schemas.microsoft.com/office/powerpoint/2010/main" val="42744844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667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Yeraltı Suyu Direktifi’nin EK-2’sinde yer alan 10 kirletici, AB üye ülkelerince en fazla eşik değer belirlenen maddelerin başında gelmektedir. Direktife, bu maddeler için eşik değer belirlenmesinin bir gereklilik olarak yer alması bu durumu oldukça anlaşılır kılmaktadır. Öte taraftan, Şekil 10’a bakıldığında EK-2 maddelerinin tümü için eşik değer belirlemeyen ülkelerin de olduğu görülmektedir</a:t>
            </a:r>
            <a:r>
              <a:rPr lang="tr-TR" altLang="tr-TR" b="1" smtClean="0"/>
              <a:t>:  Yeraltı Suyu Direktifi’ne göre sadece risk arz eden kütlelerde eşik değerlerin belirlenmesi gerekmektedir. Bununla birlikte, aynı direktifte eşik değerlerin belirlenmesi gerektiği bir “asgari parametre listesi” sunulmuştur.</a:t>
            </a:r>
            <a:r>
              <a:rPr lang="tr-TR" altLang="tr-TR" smtClean="0"/>
              <a:t> Dolayısı ile hem sadece risk arz eden kütleler için eşik değerlerin belirlenmesi gerektiği hem de risk durumuna bağlı olmaksızın her koşulda eşik değer belirlenmesi gereken bir parametre listesinin olması çelişkili bir durum olarak görünmektedir.</a:t>
            </a:r>
          </a:p>
          <a:p>
            <a:endParaRPr lang="tr-TR" altLang="tr-TR" smtClean="0"/>
          </a:p>
          <a:p>
            <a:r>
              <a:rPr lang="tr-TR" altLang="tr-TR" smtClean="0"/>
              <a:t>Avrupa Komisyonu Eşik Değer Raporu, söz konusu çelişkili durumu “</a:t>
            </a:r>
            <a:r>
              <a:rPr lang="tr-TR" altLang="tr-TR" b="1" i="1" smtClean="0"/>
              <a:t>her ne kadar asgari parametre listesi için eşik değerlerin belirlenmesi gerekiyorsa da, üye ülkeler, geçerli bir neden belirterek, bu maddeler için eşik değer belirlemeyebilir</a:t>
            </a:r>
            <a:r>
              <a:rPr lang="tr-TR" altLang="tr-TR" b="1" smtClean="0"/>
              <a:t>” </a:t>
            </a:r>
            <a:r>
              <a:rPr lang="tr-TR" altLang="tr-TR" smtClean="0"/>
              <a:t>ifadesine yer vererek açıklamıştır (Avrupa Komisyonu, 2010). Buradan hareketle, bazı AB üye ülkeleri, asgari parametre listesindeki bazı maddeler için, bu maddelerin yeraltı suyu için herhangi bir risk arz etmediğini belirterek, eşik değer belirlememiştir. Öte taraftan, “asgari parametre listesi” oluşturulurken, yeraltı sularında çok sık rastlanan ve yeraltı suları için yüksek risk arz eden parametreler düşünülmüştür. Dolayısı ile </a:t>
            </a:r>
            <a:r>
              <a:rPr lang="tr-TR" altLang="tr-TR" b="1" smtClean="0"/>
              <a:t>eşik değerlerin belirlenmesinde asgari parametre listesine uyulması, ülkelerin güvenli tarafta kalmasını sağlayacaktır.</a:t>
            </a:r>
          </a:p>
          <a:p>
            <a:endParaRPr lang="tr-TR" altLang="tr-TR" smtClean="0"/>
          </a:p>
        </p:txBody>
      </p:sp>
      <p:sp>
        <p:nvSpPr>
          <p:cNvPr id="156676" name="3 Slayt Numarası Yer Tutucusu"/>
          <p:cNvSpPr>
            <a:spLocks noGrp="1"/>
          </p:cNvSpPr>
          <p:nvPr>
            <p:ph type="sldNum" sz="quarter" idx="5"/>
          </p:nvPr>
        </p:nvSpPr>
        <p:spPr bwMode="auto">
          <a:noFill/>
          <a:ln>
            <a:miter lim="800000"/>
            <a:headEnd/>
            <a:tailEnd/>
          </a:ln>
        </p:spPr>
        <p:txBody>
          <a:bodyPr/>
          <a:lstStyle/>
          <a:p>
            <a:fld id="{5DB4E09B-47D8-4963-9705-2A6561F0353E}" type="slidenum">
              <a:rPr lang="tr-TR" altLang="tr-TR"/>
              <a:pPr/>
              <a:t>63</a:t>
            </a:fld>
            <a:endParaRPr lang="tr-TR" altLang="tr-TR"/>
          </a:p>
        </p:txBody>
      </p:sp>
    </p:spTree>
    <p:extLst>
      <p:ext uri="{BB962C8B-B14F-4D97-AF65-F5344CB8AC3E}">
        <p14:creationId xmlns:p14="http://schemas.microsoft.com/office/powerpoint/2010/main" val="14293106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7699"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b="1" smtClean="0"/>
              <a:t>Eşik değerler arasında bu derecede büyük farklılıkların görülmesinde: </a:t>
            </a:r>
            <a:r>
              <a:rPr lang="tr-TR" altLang="tr-TR" smtClean="0"/>
              <a:t>direktifin ülkelere sağladığı metodolojik esneklik, her bir ülkenin her bir yeraltı suyu kütlesinin değişken derecelerdeki baskı ve etkilere maruz kalması, yeraltı suyunun kullanım amacındaki farklılıklar, yeraltı suyu kütlelerinin sucul ve karasal ekosistemlerle bağlantı derecelerinin farklı olması, her bir yeraltı suyu kütlesine göre büyük değişkenlik gösterebilen doğal arka plan seviyeleri, doğal arka plan seviyelerinin hesaplanmasındaki anlayış farklılıkları, kirleticilerin davranış ve karakteristiğindeki farklılıklar, yeraltı suyu izleme verilerinin kalite ve sıklıklarının farklılıklar göstermesi ve her bir ülke ve yeraltı suyu kütlesine göre değişkenlik gösteren hidrojeolojik yapı önemli etkenlerdir. Eşik değerler arasındaki bu büyük farklılıklara bakıldığında, bu etkenlerin eşik değer belirlenmesi çalışmalarında kapsadığı önem açıkça görülmektedir</a:t>
            </a:r>
          </a:p>
        </p:txBody>
      </p:sp>
      <p:sp>
        <p:nvSpPr>
          <p:cNvPr id="157700" name="3 Slayt Numarası Yer Tutucusu"/>
          <p:cNvSpPr>
            <a:spLocks noGrp="1"/>
          </p:cNvSpPr>
          <p:nvPr>
            <p:ph type="sldNum" sz="quarter" idx="5"/>
          </p:nvPr>
        </p:nvSpPr>
        <p:spPr bwMode="auto">
          <a:noFill/>
          <a:ln>
            <a:miter lim="800000"/>
            <a:headEnd/>
            <a:tailEnd/>
          </a:ln>
        </p:spPr>
        <p:txBody>
          <a:bodyPr/>
          <a:lstStyle/>
          <a:p>
            <a:fld id="{52C7C4A7-703B-42ED-95B7-1CEAE41D16BA}" type="slidenum">
              <a:rPr lang="tr-TR" altLang="tr-TR"/>
              <a:pPr/>
              <a:t>64</a:t>
            </a:fld>
            <a:endParaRPr lang="tr-TR" altLang="tr-TR"/>
          </a:p>
        </p:txBody>
      </p:sp>
    </p:spTree>
    <p:extLst>
      <p:ext uri="{BB962C8B-B14F-4D97-AF65-F5344CB8AC3E}">
        <p14:creationId xmlns:p14="http://schemas.microsoft.com/office/powerpoint/2010/main" val="3501379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8723"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Benzer durum, pestisitler için de söz konusudur. Yerüstü suyu kütlesinin durumuna göre, pestisit değeri de kısıtlanabilmektedir.</a:t>
            </a:r>
          </a:p>
        </p:txBody>
      </p:sp>
      <p:sp>
        <p:nvSpPr>
          <p:cNvPr id="158724" name="3 Slayt Numarası Yer Tutucusu"/>
          <p:cNvSpPr>
            <a:spLocks noGrp="1"/>
          </p:cNvSpPr>
          <p:nvPr>
            <p:ph type="sldNum" sz="quarter" idx="5"/>
          </p:nvPr>
        </p:nvSpPr>
        <p:spPr bwMode="auto">
          <a:noFill/>
          <a:ln>
            <a:miter lim="800000"/>
            <a:headEnd/>
            <a:tailEnd/>
          </a:ln>
        </p:spPr>
        <p:txBody>
          <a:bodyPr/>
          <a:lstStyle/>
          <a:p>
            <a:fld id="{2C0CFCC8-BD34-4986-89CF-1A69982916C8}" type="slidenum">
              <a:rPr lang="tr-TR" altLang="tr-TR"/>
              <a:pPr/>
              <a:t>65</a:t>
            </a:fld>
            <a:endParaRPr lang="tr-TR" altLang="tr-TR"/>
          </a:p>
        </p:txBody>
      </p:sp>
    </p:spTree>
    <p:extLst>
      <p:ext uri="{BB962C8B-B14F-4D97-AF65-F5344CB8AC3E}">
        <p14:creationId xmlns:p14="http://schemas.microsoft.com/office/powerpoint/2010/main" val="24296908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974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59748" name="3 Slayt Numarası Yer Tutucusu"/>
          <p:cNvSpPr>
            <a:spLocks noGrp="1"/>
          </p:cNvSpPr>
          <p:nvPr>
            <p:ph type="sldNum" sz="quarter" idx="5"/>
          </p:nvPr>
        </p:nvSpPr>
        <p:spPr bwMode="auto">
          <a:noFill/>
          <a:ln>
            <a:miter lim="800000"/>
            <a:headEnd/>
            <a:tailEnd/>
          </a:ln>
        </p:spPr>
        <p:txBody>
          <a:bodyPr/>
          <a:lstStyle/>
          <a:p>
            <a:fld id="{3C4C5DA0-B74D-408A-91DA-AD109B3F4AAA}" type="slidenum">
              <a:rPr lang="tr-TR" altLang="tr-TR"/>
              <a:pPr/>
              <a:t>66</a:t>
            </a:fld>
            <a:endParaRPr lang="tr-TR" altLang="tr-TR"/>
          </a:p>
        </p:txBody>
      </p:sp>
    </p:spTree>
    <p:extLst>
      <p:ext uri="{BB962C8B-B14F-4D97-AF65-F5344CB8AC3E}">
        <p14:creationId xmlns:p14="http://schemas.microsoft.com/office/powerpoint/2010/main" val="1928591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077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60772" name="3 Slayt Numarası Yer Tutucusu"/>
          <p:cNvSpPr>
            <a:spLocks noGrp="1"/>
          </p:cNvSpPr>
          <p:nvPr>
            <p:ph type="sldNum" sz="quarter" idx="5"/>
          </p:nvPr>
        </p:nvSpPr>
        <p:spPr bwMode="auto">
          <a:noFill/>
          <a:ln>
            <a:miter lim="800000"/>
            <a:headEnd/>
            <a:tailEnd/>
          </a:ln>
        </p:spPr>
        <p:txBody>
          <a:bodyPr/>
          <a:lstStyle/>
          <a:p>
            <a:fld id="{1E0376AD-B92B-4FA7-8EC2-0CFDF5EDCA1A}" type="slidenum">
              <a:rPr lang="tr-TR" altLang="tr-TR"/>
              <a:pPr/>
              <a:t>67</a:t>
            </a:fld>
            <a:endParaRPr lang="tr-TR" altLang="tr-TR"/>
          </a:p>
        </p:txBody>
      </p:sp>
    </p:spTree>
    <p:extLst>
      <p:ext uri="{BB962C8B-B14F-4D97-AF65-F5344CB8AC3E}">
        <p14:creationId xmlns:p14="http://schemas.microsoft.com/office/powerpoint/2010/main" val="30345753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179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61796" name="3 Slayt Numarası Yer Tutucusu"/>
          <p:cNvSpPr>
            <a:spLocks noGrp="1"/>
          </p:cNvSpPr>
          <p:nvPr>
            <p:ph type="sldNum" sz="quarter" idx="5"/>
          </p:nvPr>
        </p:nvSpPr>
        <p:spPr bwMode="auto">
          <a:noFill/>
          <a:ln>
            <a:miter lim="800000"/>
            <a:headEnd/>
            <a:tailEnd/>
          </a:ln>
        </p:spPr>
        <p:txBody>
          <a:bodyPr/>
          <a:lstStyle/>
          <a:p>
            <a:fld id="{0C0D3555-3598-4C1A-9455-42D5AEF3D748}" type="slidenum">
              <a:rPr lang="tr-TR" altLang="tr-TR"/>
              <a:pPr/>
              <a:t>68</a:t>
            </a:fld>
            <a:endParaRPr lang="tr-TR" altLang="tr-TR"/>
          </a:p>
        </p:txBody>
      </p:sp>
    </p:spTree>
    <p:extLst>
      <p:ext uri="{BB962C8B-B14F-4D97-AF65-F5344CB8AC3E}">
        <p14:creationId xmlns:p14="http://schemas.microsoft.com/office/powerpoint/2010/main" val="34472630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281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62820" name="3 Slayt Numarası Yer Tutucusu"/>
          <p:cNvSpPr>
            <a:spLocks noGrp="1"/>
          </p:cNvSpPr>
          <p:nvPr>
            <p:ph type="sldNum" sz="quarter" idx="5"/>
          </p:nvPr>
        </p:nvSpPr>
        <p:spPr bwMode="auto">
          <a:noFill/>
          <a:ln>
            <a:miter lim="800000"/>
            <a:headEnd/>
            <a:tailEnd/>
          </a:ln>
        </p:spPr>
        <p:txBody>
          <a:bodyPr/>
          <a:lstStyle/>
          <a:p>
            <a:fld id="{AF572B41-80DB-4793-B36C-19BD311174DD}" type="slidenum">
              <a:rPr lang="tr-TR" altLang="tr-TR"/>
              <a:pPr/>
              <a:t>69</a:t>
            </a:fld>
            <a:endParaRPr lang="tr-TR" altLang="tr-TR"/>
          </a:p>
        </p:txBody>
      </p:sp>
    </p:spTree>
    <p:extLst>
      <p:ext uri="{BB962C8B-B14F-4D97-AF65-F5344CB8AC3E}">
        <p14:creationId xmlns:p14="http://schemas.microsoft.com/office/powerpoint/2010/main" val="22506875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384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63844" name="3 Slayt Numarası Yer Tutucusu"/>
          <p:cNvSpPr>
            <a:spLocks noGrp="1"/>
          </p:cNvSpPr>
          <p:nvPr>
            <p:ph type="sldNum" sz="quarter" idx="5"/>
          </p:nvPr>
        </p:nvSpPr>
        <p:spPr bwMode="auto">
          <a:noFill/>
          <a:ln>
            <a:miter lim="800000"/>
            <a:headEnd/>
            <a:tailEnd/>
          </a:ln>
        </p:spPr>
        <p:txBody>
          <a:bodyPr/>
          <a:lstStyle/>
          <a:p>
            <a:fld id="{344A15D3-6CA8-4CDE-BD25-B5F0EB2995AD}" type="slidenum">
              <a:rPr lang="tr-TR" altLang="tr-TR"/>
              <a:pPr/>
              <a:t>70</a:t>
            </a:fld>
            <a:endParaRPr lang="tr-TR" altLang="tr-TR"/>
          </a:p>
        </p:txBody>
      </p:sp>
    </p:spTree>
    <p:extLst>
      <p:ext uri="{BB962C8B-B14F-4D97-AF65-F5344CB8AC3E}">
        <p14:creationId xmlns:p14="http://schemas.microsoft.com/office/powerpoint/2010/main" val="2905481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4867"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b="1" smtClean="0"/>
              <a:t>-2. Adım: </a:t>
            </a:r>
            <a:r>
              <a:rPr lang="tr-TR" altLang="tr-TR" smtClean="0"/>
              <a:t>Birbirlerine benzer hidrojeolojik ve jeolojik özellikler gösterdiği, benzer baskı-etkilere maruz kaldığı, baskı-etkilerin miktarı ile kütlelerinin boyutu birbirine yakın olduğu için, yönetimsel kolaylık açısından, bir yeraltı suyu kütlesi çatısı altında gruplandırılarak tek bir yeraltı suyu kütlesi olarak değerlendirilen yeraltı suyu kütleleri söz konusu ise (bkz. bölüm 3.1.4.2) eşik değerin ve kalite standardının aşıldığı </a:t>
            </a:r>
            <a:r>
              <a:rPr lang="tr-TR" altLang="tr-TR" b="1" smtClean="0"/>
              <a:t>bileşen ya da bileşenler söz konusu “çatı yeraltı suyu kütlesi” nden çıkarılarak elde edilen yeni yeraltı suyu kütleleri için birinci adım tekrar edilir</a:t>
            </a:r>
            <a:r>
              <a:rPr lang="tr-TR" altLang="tr-TR" smtClean="0"/>
              <a:t>. Bu adım sadece yeraltı suyu kütlelerinin gruplandırılarak, tek bir yeraltı suyu kütlesiymiş gibi ele alındığı durumlar için geçerli olup test için, bu adımdan sonra tekrar 1. adıma dönülmesi ve 1. adımdan 3. adıma geçilmesi gerekmektedir. Eğer böyle bir gruplandırma yok ise, bu adım geçilmelidir.</a:t>
            </a:r>
          </a:p>
          <a:p>
            <a:endParaRPr lang="tr-TR" altLang="tr-TR" smtClean="0"/>
          </a:p>
          <a:p>
            <a:r>
              <a:rPr lang="tr-TR" altLang="tr-TR" b="1" smtClean="0"/>
              <a:t>-4. Adım</a:t>
            </a:r>
            <a:r>
              <a:rPr lang="tr-TR" altLang="tr-TR" smtClean="0"/>
              <a:t>: önerilen 1. testin bu adımı oldukça esnek bir yaklaşım içermekte olup uygulamada birçok subjektif  değerlendirmeye de yol açabileceği açıktır. Öte taraftan, aşımın olduğu alanın/hacmin “önemsiz” sayılacağı boyutun büyüklüğü Yeraltı Suyu Direktifi’nde de verilmediğinden ötürü, rehber dokümanın bu alanı %20’lik oran olarak bağlayıcı bir şekilde belirlenmesinin beklenemeyeceği de açıktır. </a:t>
            </a:r>
          </a:p>
        </p:txBody>
      </p:sp>
      <p:sp>
        <p:nvSpPr>
          <p:cNvPr id="164868" name="3 Slayt Numarası Yer Tutucusu"/>
          <p:cNvSpPr>
            <a:spLocks noGrp="1"/>
          </p:cNvSpPr>
          <p:nvPr>
            <p:ph type="sldNum" sz="quarter" idx="5"/>
          </p:nvPr>
        </p:nvSpPr>
        <p:spPr bwMode="auto">
          <a:noFill/>
          <a:ln>
            <a:miter lim="800000"/>
            <a:headEnd/>
            <a:tailEnd/>
          </a:ln>
        </p:spPr>
        <p:txBody>
          <a:bodyPr/>
          <a:lstStyle/>
          <a:p>
            <a:fld id="{F1674162-BA6A-4093-A4A7-A5D4261CFE42}" type="slidenum">
              <a:rPr lang="tr-TR" altLang="tr-TR"/>
              <a:pPr/>
              <a:t>71</a:t>
            </a:fld>
            <a:endParaRPr lang="tr-TR" altLang="tr-TR"/>
          </a:p>
        </p:txBody>
      </p:sp>
    </p:spTree>
    <p:extLst>
      <p:ext uri="{BB962C8B-B14F-4D97-AF65-F5344CB8AC3E}">
        <p14:creationId xmlns:p14="http://schemas.microsoft.com/office/powerpoint/2010/main" val="113287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137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01380" name="3 Slayt Numarası Yer Tutucusu"/>
          <p:cNvSpPr>
            <a:spLocks noGrp="1"/>
          </p:cNvSpPr>
          <p:nvPr>
            <p:ph type="sldNum" sz="quarter" idx="5"/>
          </p:nvPr>
        </p:nvSpPr>
        <p:spPr bwMode="auto">
          <a:noFill/>
          <a:ln>
            <a:miter lim="800000"/>
            <a:headEnd/>
            <a:tailEnd/>
          </a:ln>
        </p:spPr>
        <p:txBody>
          <a:bodyPr/>
          <a:lstStyle/>
          <a:p>
            <a:fld id="{5474FE5B-AE4B-450A-9D30-927C5502A47C}" type="slidenum">
              <a:rPr lang="tr-TR" altLang="tr-TR"/>
              <a:pPr/>
              <a:t>7</a:t>
            </a:fld>
            <a:endParaRPr lang="tr-TR" altLang="tr-TR"/>
          </a:p>
        </p:txBody>
      </p:sp>
    </p:spTree>
    <p:extLst>
      <p:ext uri="{BB962C8B-B14F-4D97-AF65-F5344CB8AC3E}">
        <p14:creationId xmlns:p14="http://schemas.microsoft.com/office/powerpoint/2010/main" val="28886087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5891"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-Görüldüğü üzere, Test 2’nin ilk adımlarında izleme noktaları üzerinden bir değerlendirme yapılırken son adımda sadece çekim yapılan noktaları üzerinden bir değerlendirme yapılmaktadır. Bu kapsamda, </a:t>
            </a:r>
            <a:r>
              <a:rPr lang="tr-TR" altLang="tr-TR" b="1" smtClean="0"/>
              <a:t>bu test genel ölçekte (izleme noktası) yapılan değerlendirmelerin kalite açısından olumsuz sonuçlanmasını müteakiben değerlendirmeyi daha noktasal (çekim noktası) bir ölçeğe kaydırmaktadır</a:t>
            </a:r>
            <a:r>
              <a:rPr lang="tr-TR" altLang="tr-TR" smtClean="0"/>
              <a:t>. Testin 4. adımı, çekilen suyun, kullanım maksadını sağlayıp sağlamadığını tespit ederken 3. adımda yapılan trend analizi ise, çekilen su mevcut durumda kullanım maksadını sağlıyorsa bile, bu karşılama durumunun uzun vadede geçerli olup olmayacağını incelemektedir.</a:t>
            </a:r>
          </a:p>
          <a:p>
            <a:endParaRPr lang="tr-TR" altLang="tr-TR" smtClean="0"/>
          </a:p>
        </p:txBody>
      </p:sp>
      <p:sp>
        <p:nvSpPr>
          <p:cNvPr id="165892" name="3 Slayt Numarası Yer Tutucusu"/>
          <p:cNvSpPr>
            <a:spLocks noGrp="1"/>
          </p:cNvSpPr>
          <p:nvPr>
            <p:ph type="sldNum" sz="quarter" idx="5"/>
          </p:nvPr>
        </p:nvSpPr>
        <p:spPr bwMode="auto">
          <a:noFill/>
          <a:ln>
            <a:miter lim="800000"/>
            <a:headEnd/>
            <a:tailEnd/>
          </a:ln>
        </p:spPr>
        <p:txBody>
          <a:bodyPr/>
          <a:lstStyle/>
          <a:p>
            <a:fld id="{634BB6C6-6F36-4D75-9D6F-4DFEC7477327}" type="slidenum">
              <a:rPr lang="tr-TR" altLang="tr-TR"/>
              <a:pPr/>
              <a:t>73</a:t>
            </a:fld>
            <a:endParaRPr lang="tr-TR" altLang="tr-TR"/>
          </a:p>
        </p:txBody>
      </p:sp>
    </p:spTree>
    <p:extLst>
      <p:ext uri="{BB962C8B-B14F-4D97-AF65-F5344CB8AC3E}">
        <p14:creationId xmlns:p14="http://schemas.microsoft.com/office/powerpoint/2010/main" val="7353724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691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66916" name="3 Slayt Numarası Yer Tutucusu"/>
          <p:cNvSpPr>
            <a:spLocks noGrp="1"/>
          </p:cNvSpPr>
          <p:nvPr>
            <p:ph type="sldNum" sz="quarter" idx="5"/>
          </p:nvPr>
        </p:nvSpPr>
        <p:spPr bwMode="auto">
          <a:noFill/>
          <a:ln>
            <a:miter lim="800000"/>
            <a:headEnd/>
            <a:tailEnd/>
          </a:ln>
        </p:spPr>
        <p:txBody>
          <a:bodyPr/>
          <a:lstStyle/>
          <a:p>
            <a:fld id="{45F6455B-6DB6-40B3-A1F2-7624A37979D9}" type="slidenum">
              <a:rPr lang="tr-TR" altLang="tr-TR"/>
              <a:pPr/>
              <a:t>74</a:t>
            </a:fld>
            <a:endParaRPr lang="tr-TR" altLang="tr-TR"/>
          </a:p>
        </p:txBody>
      </p:sp>
    </p:spTree>
    <p:extLst>
      <p:ext uri="{BB962C8B-B14F-4D97-AF65-F5344CB8AC3E}">
        <p14:creationId xmlns:p14="http://schemas.microsoft.com/office/powerpoint/2010/main" val="15574797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793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67940" name="3 Slayt Numarası Yer Tutucusu"/>
          <p:cNvSpPr>
            <a:spLocks noGrp="1"/>
          </p:cNvSpPr>
          <p:nvPr>
            <p:ph type="sldNum" sz="quarter" idx="5"/>
          </p:nvPr>
        </p:nvSpPr>
        <p:spPr bwMode="auto">
          <a:noFill/>
          <a:ln>
            <a:miter lim="800000"/>
            <a:headEnd/>
            <a:tailEnd/>
          </a:ln>
        </p:spPr>
        <p:txBody>
          <a:bodyPr/>
          <a:lstStyle/>
          <a:p>
            <a:fld id="{0F487EBF-0988-4623-B1A1-30AA8FCC2B88}" type="slidenum">
              <a:rPr lang="tr-TR" altLang="tr-TR"/>
              <a:pPr/>
              <a:t>75</a:t>
            </a:fld>
            <a:endParaRPr lang="tr-TR" altLang="tr-TR"/>
          </a:p>
        </p:txBody>
      </p:sp>
    </p:spTree>
    <p:extLst>
      <p:ext uri="{BB962C8B-B14F-4D97-AF65-F5344CB8AC3E}">
        <p14:creationId xmlns:p14="http://schemas.microsoft.com/office/powerpoint/2010/main" val="39723575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8963"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b="1" smtClean="0"/>
              <a:t>2. Adım: </a:t>
            </a:r>
            <a:r>
              <a:rPr lang="tr-TR" altLang="tr-TR" smtClean="0"/>
              <a:t>Söz konusu değerlendirme, yeraltı suyu kütlesinin yer üstü suyu kütlesiyle etkileşim halinde olan kısımlarını göz önünde bulundurarak, ilgili izleme noktasının etkileşim halinde olan kısımda olup olmamasına ya da bu kısma yakınlığına bakılarak yapılır. </a:t>
            </a:r>
          </a:p>
          <a:p>
            <a:endParaRPr lang="tr-TR" altLang="tr-TR" smtClean="0"/>
          </a:p>
          <a:p>
            <a:r>
              <a:rPr lang="tr-TR" altLang="tr-TR" smtClean="0"/>
              <a:t>3.Adım: Bu adımda Atenüasyon ve Seyrelme faktörleri de mümkün mertebe dikkate alınmalıdır.</a:t>
            </a:r>
          </a:p>
        </p:txBody>
      </p:sp>
      <p:sp>
        <p:nvSpPr>
          <p:cNvPr id="168964" name="3 Slayt Numarası Yer Tutucusu"/>
          <p:cNvSpPr>
            <a:spLocks noGrp="1"/>
          </p:cNvSpPr>
          <p:nvPr>
            <p:ph type="sldNum" sz="quarter" idx="5"/>
          </p:nvPr>
        </p:nvSpPr>
        <p:spPr bwMode="auto">
          <a:noFill/>
          <a:ln>
            <a:miter lim="800000"/>
            <a:headEnd/>
            <a:tailEnd/>
          </a:ln>
        </p:spPr>
        <p:txBody>
          <a:bodyPr/>
          <a:lstStyle/>
          <a:p>
            <a:fld id="{2EFC41F9-59A8-4081-AB44-F8DDF7B8F1E3}" type="slidenum">
              <a:rPr lang="tr-TR" altLang="tr-TR"/>
              <a:pPr/>
              <a:t>76</a:t>
            </a:fld>
            <a:endParaRPr lang="tr-TR" altLang="tr-TR"/>
          </a:p>
        </p:txBody>
      </p:sp>
    </p:spTree>
    <p:extLst>
      <p:ext uri="{BB962C8B-B14F-4D97-AF65-F5344CB8AC3E}">
        <p14:creationId xmlns:p14="http://schemas.microsoft.com/office/powerpoint/2010/main" val="22178633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998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69988" name="3 Slayt Numarası Yer Tutucusu"/>
          <p:cNvSpPr>
            <a:spLocks noGrp="1"/>
          </p:cNvSpPr>
          <p:nvPr>
            <p:ph type="sldNum" sz="quarter" idx="5"/>
          </p:nvPr>
        </p:nvSpPr>
        <p:spPr bwMode="auto">
          <a:noFill/>
          <a:ln>
            <a:miter lim="800000"/>
            <a:headEnd/>
            <a:tailEnd/>
          </a:ln>
        </p:spPr>
        <p:txBody>
          <a:bodyPr/>
          <a:lstStyle/>
          <a:p>
            <a:fld id="{3BB9835A-89DB-4C50-9E46-FE45AD233AD5}" type="slidenum">
              <a:rPr lang="tr-TR" altLang="tr-TR"/>
              <a:pPr/>
              <a:t>77</a:t>
            </a:fld>
            <a:endParaRPr lang="tr-TR" altLang="tr-TR"/>
          </a:p>
        </p:txBody>
      </p:sp>
    </p:spTree>
    <p:extLst>
      <p:ext uri="{BB962C8B-B14F-4D97-AF65-F5344CB8AC3E}">
        <p14:creationId xmlns:p14="http://schemas.microsoft.com/office/powerpoint/2010/main" val="6172646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1011"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b="1" smtClean="0"/>
              <a:t>-Giriş: </a:t>
            </a:r>
            <a:r>
              <a:rPr lang="tr-TR" altLang="tr-TR" smtClean="0"/>
              <a:t>Bu test, yeraltı suyu kütlelerinin, bağlantılı olduğu karasal ekosistemler üzerinde, bu karasal ekosistemlerin SÇD’de ve ilgili korunan alanlar mevzuatında belirtilen </a:t>
            </a:r>
            <a:r>
              <a:rPr lang="tr-TR" altLang="tr-TR" b="1" smtClean="0"/>
              <a:t>çevresel hedeflere </a:t>
            </a:r>
            <a:r>
              <a:rPr lang="tr-TR" altLang="tr-TR" smtClean="0"/>
              <a:t>ulaşmasını engelleyecek oranda, bir etkisinin bulunup bulunmadığını tespit etmeyi amaçlamaktadır. Dolayısıyla test, risk arz eden karasal ekosistemlerle bağlantıda olan yeraltı suyu kütlelerini kapsamaktadır. Ayrıca, “yeraltı suyu kütleleriyle bağlantılı karasal ekosistemler” ifadesi, yeraltı suyu kütleleriyle bağlantısı bulunan </a:t>
            </a:r>
            <a:r>
              <a:rPr lang="tr-TR" altLang="tr-TR" b="1" smtClean="0"/>
              <a:t>Natura 2000 alanları ile yine yeraltı suyu kütleleriyle bağlantısı bulunan, ekolojik ya da sosyo-ekonomik açıdan önem arz eden karasal ekosistemleri</a:t>
            </a:r>
            <a:r>
              <a:rPr lang="tr-TR" altLang="tr-TR" smtClean="0"/>
              <a:t> işaret etmektedir.</a:t>
            </a:r>
          </a:p>
          <a:p>
            <a:endParaRPr lang="tr-TR" altLang="tr-TR" smtClean="0"/>
          </a:p>
          <a:p>
            <a:endParaRPr lang="tr-TR" altLang="tr-TR" smtClean="0"/>
          </a:p>
          <a:p>
            <a:endParaRPr lang="tr-TR" altLang="tr-TR" smtClean="0"/>
          </a:p>
        </p:txBody>
      </p:sp>
      <p:sp>
        <p:nvSpPr>
          <p:cNvPr id="171012" name="3 Slayt Numarası Yer Tutucusu"/>
          <p:cNvSpPr>
            <a:spLocks noGrp="1"/>
          </p:cNvSpPr>
          <p:nvPr>
            <p:ph type="sldNum" sz="quarter" idx="5"/>
          </p:nvPr>
        </p:nvSpPr>
        <p:spPr bwMode="auto">
          <a:noFill/>
          <a:ln>
            <a:miter lim="800000"/>
            <a:headEnd/>
            <a:tailEnd/>
          </a:ln>
        </p:spPr>
        <p:txBody>
          <a:bodyPr/>
          <a:lstStyle/>
          <a:p>
            <a:fld id="{F23DB2EB-7326-459C-BB66-E10CDB4D60F5}" type="slidenum">
              <a:rPr lang="tr-TR" altLang="tr-TR"/>
              <a:pPr/>
              <a:t>78</a:t>
            </a:fld>
            <a:endParaRPr lang="tr-TR" altLang="tr-TR"/>
          </a:p>
        </p:txBody>
      </p:sp>
    </p:spTree>
    <p:extLst>
      <p:ext uri="{BB962C8B-B14F-4D97-AF65-F5344CB8AC3E}">
        <p14:creationId xmlns:p14="http://schemas.microsoft.com/office/powerpoint/2010/main" val="40291313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203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b="1" smtClean="0"/>
              <a:t>-SÇD 7.3</a:t>
            </a:r>
            <a:r>
              <a:rPr lang="tr-TR" altLang="tr-TR" smtClean="0"/>
              <a:t>: İçme suyu sağlanan YAS kütlelerinde, içme suyunun mümkün olan en az arıtmaya (ekonomik vb. nedenlerden ötürü) ihtiyaç duyularak tüketiciye ulaştırılabilmesi.</a:t>
            </a:r>
          </a:p>
          <a:p>
            <a:endParaRPr lang="tr-TR" altLang="tr-TR" smtClean="0"/>
          </a:p>
          <a:p>
            <a:r>
              <a:rPr lang="tr-TR" altLang="tr-TR" smtClean="0"/>
              <a:t>-Söz konusu testte, incelemeyi minimize etmek üzere, sadece risk oluşturan parametrelerin ele alınmasında fayda bulunmaktadır. Ayrıca söz konusu test, sürekli ve önemli ölçüde artan eğilimin tespit edilmesini de içerdiğinden test için istatistik biliminden de faydalanmak gerekmektedir.</a:t>
            </a:r>
          </a:p>
          <a:p>
            <a:endParaRPr lang="tr-TR" altLang="tr-TR" smtClean="0"/>
          </a:p>
          <a:p>
            <a:endParaRPr lang="tr-TR" altLang="tr-TR" smtClean="0"/>
          </a:p>
        </p:txBody>
      </p:sp>
      <p:sp>
        <p:nvSpPr>
          <p:cNvPr id="172036" name="3 Slayt Numarası Yer Tutucusu"/>
          <p:cNvSpPr>
            <a:spLocks noGrp="1"/>
          </p:cNvSpPr>
          <p:nvPr>
            <p:ph type="sldNum" sz="quarter" idx="5"/>
          </p:nvPr>
        </p:nvSpPr>
        <p:spPr bwMode="auto">
          <a:noFill/>
          <a:ln>
            <a:miter lim="800000"/>
            <a:headEnd/>
            <a:tailEnd/>
          </a:ln>
        </p:spPr>
        <p:txBody>
          <a:bodyPr/>
          <a:lstStyle/>
          <a:p>
            <a:fld id="{3167B6CB-3E38-4308-96B5-93028B893C98}" type="slidenum">
              <a:rPr lang="tr-TR" altLang="tr-TR"/>
              <a:pPr/>
              <a:t>79</a:t>
            </a:fld>
            <a:endParaRPr lang="tr-TR" altLang="tr-TR"/>
          </a:p>
        </p:txBody>
      </p:sp>
    </p:spTree>
    <p:extLst>
      <p:ext uri="{BB962C8B-B14F-4D97-AF65-F5344CB8AC3E}">
        <p14:creationId xmlns:p14="http://schemas.microsoft.com/office/powerpoint/2010/main" val="5273971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305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73060" name="3 Slayt Numarası Yer Tutucusu"/>
          <p:cNvSpPr>
            <a:spLocks noGrp="1"/>
          </p:cNvSpPr>
          <p:nvPr>
            <p:ph type="sldNum" sz="quarter" idx="5"/>
          </p:nvPr>
        </p:nvSpPr>
        <p:spPr bwMode="auto">
          <a:noFill/>
          <a:ln>
            <a:miter lim="800000"/>
            <a:headEnd/>
            <a:tailEnd/>
          </a:ln>
        </p:spPr>
        <p:txBody>
          <a:bodyPr/>
          <a:lstStyle/>
          <a:p>
            <a:fld id="{A726AA86-6422-46C0-AE20-B4640297EEC0}" type="slidenum">
              <a:rPr lang="tr-TR" altLang="tr-TR"/>
              <a:pPr/>
              <a:t>80</a:t>
            </a:fld>
            <a:endParaRPr lang="tr-TR" altLang="tr-TR"/>
          </a:p>
        </p:txBody>
      </p:sp>
    </p:spTree>
    <p:extLst>
      <p:ext uri="{BB962C8B-B14F-4D97-AF65-F5344CB8AC3E}">
        <p14:creationId xmlns:p14="http://schemas.microsoft.com/office/powerpoint/2010/main" val="36641511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40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74084" name="3 Slayt Numarası Yer Tutucusu"/>
          <p:cNvSpPr>
            <a:spLocks noGrp="1"/>
          </p:cNvSpPr>
          <p:nvPr>
            <p:ph type="sldNum" sz="quarter" idx="5"/>
          </p:nvPr>
        </p:nvSpPr>
        <p:spPr bwMode="auto">
          <a:noFill/>
          <a:ln>
            <a:miter lim="800000"/>
            <a:headEnd/>
            <a:tailEnd/>
          </a:ln>
        </p:spPr>
        <p:txBody>
          <a:bodyPr/>
          <a:lstStyle/>
          <a:p>
            <a:fld id="{2B832DDE-3F34-422B-88F3-3D524E988849}" type="slidenum">
              <a:rPr lang="tr-TR" altLang="tr-TR"/>
              <a:pPr/>
              <a:t>81</a:t>
            </a:fld>
            <a:endParaRPr lang="tr-TR" altLang="tr-TR"/>
          </a:p>
        </p:txBody>
      </p:sp>
    </p:spTree>
    <p:extLst>
      <p:ext uri="{BB962C8B-B14F-4D97-AF65-F5344CB8AC3E}">
        <p14:creationId xmlns:p14="http://schemas.microsoft.com/office/powerpoint/2010/main" val="29450719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51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75108" name="3 Slayt Numarası Yer Tutucusu"/>
          <p:cNvSpPr>
            <a:spLocks noGrp="1"/>
          </p:cNvSpPr>
          <p:nvPr>
            <p:ph type="sldNum" sz="quarter" idx="5"/>
          </p:nvPr>
        </p:nvSpPr>
        <p:spPr bwMode="auto">
          <a:noFill/>
          <a:ln>
            <a:miter lim="800000"/>
            <a:headEnd/>
            <a:tailEnd/>
          </a:ln>
        </p:spPr>
        <p:txBody>
          <a:bodyPr/>
          <a:lstStyle/>
          <a:p>
            <a:fld id="{7F102998-7AEB-44FB-A1C3-F8DD7EDBACE7}" type="slidenum">
              <a:rPr lang="tr-TR" altLang="tr-TR"/>
              <a:pPr/>
              <a:t>82</a:t>
            </a:fld>
            <a:endParaRPr lang="tr-TR" altLang="tr-TR"/>
          </a:p>
        </p:txBody>
      </p:sp>
    </p:spTree>
    <p:extLst>
      <p:ext uri="{BB962C8B-B14F-4D97-AF65-F5344CB8AC3E}">
        <p14:creationId xmlns:p14="http://schemas.microsoft.com/office/powerpoint/2010/main" val="143930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240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02404" name="3 Slayt Numarası Yer Tutucusu"/>
          <p:cNvSpPr>
            <a:spLocks noGrp="1"/>
          </p:cNvSpPr>
          <p:nvPr>
            <p:ph type="sldNum" sz="quarter" idx="5"/>
          </p:nvPr>
        </p:nvSpPr>
        <p:spPr bwMode="auto">
          <a:noFill/>
          <a:ln>
            <a:miter lim="800000"/>
            <a:headEnd/>
            <a:tailEnd/>
          </a:ln>
        </p:spPr>
        <p:txBody>
          <a:bodyPr/>
          <a:lstStyle/>
          <a:p>
            <a:fld id="{3D41D828-5986-445D-B3F2-1059BE43DD3D}" type="slidenum">
              <a:rPr lang="tr-TR" altLang="tr-TR"/>
              <a:pPr/>
              <a:t>8</a:t>
            </a:fld>
            <a:endParaRPr lang="tr-TR" altLang="tr-TR"/>
          </a:p>
        </p:txBody>
      </p:sp>
    </p:spTree>
    <p:extLst>
      <p:ext uri="{BB962C8B-B14F-4D97-AF65-F5344CB8AC3E}">
        <p14:creationId xmlns:p14="http://schemas.microsoft.com/office/powerpoint/2010/main" val="14429212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61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76132" name="3 Slayt Numarası Yer Tutucusu"/>
          <p:cNvSpPr>
            <a:spLocks noGrp="1"/>
          </p:cNvSpPr>
          <p:nvPr>
            <p:ph type="sldNum" sz="quarter" idx="5"/>
          </p:nvPr>
        </p:nvSpPr>
        <p:spPr bwMode="auto">
          <a:noFill/>
          <a:ln>
            <a:miter lim="800000"/>
            <a:headEnd/>
            <a:tailEnd/>
          </a:ln>
        </p:spPr>
        <p:txBody>
          <a:bodyPr/>
          <a:lstStyle/>
          <a:p>
            <a:fld id="{37873374-7A7A-4D74-A794-FEEBCA285E4C}" type="slidenum">
              <a:rPr lang="tr-TR" altLang="tr-TR"/>
              <a:pPr/>
              <a:t>83</a:t>
            </a:fld>
            <a:endParaRPr lang="tr-TR" altLang="tr-TR"/>
          </a:p>
        </p:txBody>
      </p:sp>
    </p:spTree>
    <p:extLst>
      <p:ext uri="{BB962C8B-B14F-4D97-AF65-F5344CB8AC3E}">
        <p14:creationId xmlns:p14="http://schemas.microsoft.com/office/powerpoint/2010/main" val="7181755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715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77156" name="3 Slayt Numarası Yer Tutucusu"/>
          <p:cNvSpPr>
            <a:spLocks noGrp="1"/>
          </p:cNvSpPr>
          <p:nvPr>
            <p:ph type="sldNum" sz="quarter" idx="5"/>
          </p:nvPr>
        </p:nvSpPr>
        <p:spPr bwMode="auto">
          <a:noFill/>
          <a:ln>
            <a:miter lim="800000"/>
            <a:headEnd/>
            <a:tailEnd/>
          </a:ln>
        </p:spPr>
        <p:txBody>
          <a:bodyPr/>
          <a:lstStyle/>
          <a:p>
            <a:fld id="{1A2D2963-0BEA-478B-A28C-5EA76A89BFB7}" type="slidenum">
              <a:rPr lang="tr-TR" altLang="tr-TR"/>
              <a:pPr/>
              <a:t>84</a:t>
            </a:fld>
            <a:endParaRPr lang="tr-TR" altLang="tr-TR"/>
          </a:p>
        </p:txBody>
      </p:sp>
    </p:spTree>
    <p:extLst>
      <p:ext uri="{BB962C8B-B14F-4D97-AF65-F5344CB8AC3E}">
        <p14:creationId xmlns:p14="http://schemas.microsoft.com/office/powerpoint/2010/main" val="31266837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817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78180" name="3 Slayt Numarası Yer Tutucusu"/>
          <p:cNvSpPr>
            <a:spLocks noGrp="1"/>
          </p:cNvSpPr>
          <p:nvPr>
            <p:ph type="sldNum" sz="quarter" idx="5"/>
          </p:nvPr>
        </p:nvSpPr>
        <p:spPr bwMode="auto">
          <a:noFill/>
          <a:ln>
            <a:miter lim="800000"/>
            <a:headEnd/>
            <a:tailEnd/>
          </a:ln>
        </p:spPr>
        <p:txBody>
          <a:bodyPr/>
          <a:lstStyle/>
          <a:p>
            <a:fld id="{093CDD4E-0E17-4882-B994-E64EB748E6AA}" type="slidenum">
              <a:rPr lang="tr-TR" altLang="tr-TR"/>
              <a:pPr/>
              <a:t>85</a:t>
            </a:fld>
            <a:endParaRPr lang="tr-TR" altLang="tr-TR"/>
          </a:p>
        </p:txBody>
      </p:sp>
    </p:spTree>
    <p:extLst>
      <p:ext uri="{BB962C8B-B14F-4D97-AF65-F5344CB8AC3E}">
        <p14:creationId xmlns:p14="http://schemas.microsoft.com/office/powerpoint/2010/main" val="14152502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920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b="1" smtClean="0"/>
          </a:p>
        </p:txBody>
      </p:sp>
      <p:sp>
        <p:nvSpPr>
          <p:cNvPr id="179204" name="3 Slayt Numarası Yer Tutucusu"/>
          <p:cNvSpPr>
            <a:spLocks noGrp="1"/>
          </p:cNvSpPr>
          <p:nvPr>
            <p:ph type="sldNum" sz="quarter" idx="5"/>
          </p:nvPr>
        </p:nvSpPr>
        <p:spPr bwMode="auto">
          <a:noFill/>
          <a:ln>
            <a:miter lim="800000"/>
            <a:headEnd/>
            <a:tailEnd/>
          </a:ln>
        </p:spPr>
        <p:txBody>
          <a:bodyPr/>
          <a:lstStyle/>
          <a:p>
            <a:fld id="{0526F1EC-D35C-4B60-A21D-4D3230F9E3D4}" type="slidenum">
              <a:rPr lang="tr-TR" altLang="tr-TR"/>
              <a:pPr/>
              <a:t>86</a:t>
            </a:fld>
            <a:endParaRPr lang="tr-TR" altLang="tr-TR"/>
          </a:p>
        </p:txBody>
      </p:sp>
    </p:spTree>
    <p:extLst>
      <p:ext uri="{BB962C8B-B14F-4D97-AF65-F5344CB8AC3E}">
        <p14:creationId xmlns:p14="http://schemas.microsoft.com/office/powerpoint/2010/main" val="187604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342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103428" name="3 Slayt Numarası Yer Tutucusu"/>
          <p:cNvSpPr>
            <a:spLocks noGrp="1"/>
          </p:cNvSpPr>
          <p:nvPr>
            <p:ph type="sldNum" sz="quarter" idx="5"/>
          </p:nvPr>
        </p:nvSpPr>
        <p:spPr bwMode="auto">
          <a:noFill/>
          <a:ln>
            <a:miter lim="800000"/>
            <a:headEnd/>
            <a:tailEnd/>
          </a:ln>
        </p:spPr>
        <p:txBody>
          <a:bodyPr/>
          <a:lstStyle/>
          <a:p>
            <a:fld id="{573DDD17-D6A9-440E-9870-F5061D670637}" type="slidenum">
              <a:rPr lang="tr-TR" altLang="tr-TR"/>
              <a:pPr/>
              <a:t>9</a:t>
            </a:fld>
            <a:endParaRPr lang="tr-TR" altLang="tr-TR"/>
          </a:p>
        </p:txBody>
      </p:sp>
    </p:spTree>
    <p:extLst>
      <p:ext uri="{BB962C8B-B14F-4D97-AF65-F5344CB8AC3E}">
        <p14:creationId xmlns:p14="http://schemas.microsoft.com/office/powerpoint/2010/main" val="383557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13AA3274-BD41-411F-9FF4-4097FA5AED39}" type="datetime1">
              <a:rPr lang="tr-TR"/>
              <a:pPr>
                <a:defRPr/>
              </a:pPr>
              <a:t>21.01.2019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486481F-ECE7-4408-868E-A28D1729D61E}"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smtClean="0"/>
            </a:lvl1pPr>
          </a:lstStyle>
          <a:p>
            <a:pPr>
              <a:defRPr/>
            </a:pPr>
            <a:fld id="{6518E68F-FC05-4751-B6B9-5FA6B272C5C8}" type="slidenum">
              <a:rPr lang="tr-TR" altLang="tr-TR"/>
              <a:pPr>
                <a:defRPr/>
              </a:pPr>
              <a:t>‹#›</a:t>
            </a:fld>
            <a:endParaRPr lang="tr-TR" altLang="tr-TR"/>
          </a:p>
        </p:txBody>
      </p:sp>
    </p:spTree>
  </p:cSld>
  <p:clrMapOvr>
    <a:masterClrMapping/>
  </p:clrMapOvr>
  <p:transition spd="med">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tr-TR"/>
          </a:p>
        </p:txBody>
      </p:sp>
      <p:sp>
        <p:nvSpPr>
          <p:cNvPr id="3" name="Rectangle 5"/>
          <p:cNvSpPr>
            <a:spLocks noGrp="1" noChangeArrowheads="1"/>
          </p:cNvSpPr>
          <p:nvPr>
            <p:ph type="ftr" sz="quarter" idx="11"/>
          </p:nvPr>
        </p:nvSpPr>
        <p:spPr/>
        <p:txBody>
          <a:bodyPr/>
          <a:lstStyle>
            <a:lvl1pPr>
              <a:defRPr/>
            </a:lvl1pPr>
          </a:lstStyle>
          <a:p>
            <a:pPr>
              <a:defRPr/>
            </a:pPr>
            <a:endParaRPr lang="tr-TR"/>
          </a:p>
        </p:txBody>
      </p:sp>
      <p:sp>
        <p:nvSpPr>
          <p:cNvPr id="4" name="Rectangle 6"/>
          <p:cNvSpPr>
            <a:spLocks noGrp="1" noChangeArrowheads="1"/>
          </p:cNvSpPr>
          <p:nvPr>
            <p:ph type="sldNum" sz="quarter" idx="12"/>
          </p:nvPr>
        </p:nvSpPr>
        <p:spPr/>
        <p:txBody>
          <a:bodyPr/>
          <a:lstStyle>
            <a:lvl1pPr>
              <a:defRPr smtClean="0"/>
            </a:lvl1pPr>
          </a:lstStyle>
          <a:p>
            <a:pPr>
              <a:defRPr/>
            </a:pPr>
            <a:fld id="{75EAEAAE-945A-486A-81C6-B9271C42E6CD}" type="slidenum">
              <a:rPr lang="tr-TR" altLang="tr-TR"/>
              <a:pPr>
                <a:defRPr/>
              </a:pPr>
              <a:t>‹#›</a:t>
            </a:fld>
            <a:endParaRPr lang="tr-TR" altLang="tr-TR"/>
          </a:p>
        </p:txBody>
      </p:sp>
    </p:spTree>
  </p:cSld>
  <p:clrMapOvr>
    <a:masterClrMapping/>
  </p:clrMapOvr>
  <p:transition spd="med">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762000" y="762000"/>
            <a:ext cx="79248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38200" y="2362200"/>
            <a:ext cx="3770313" cy="37242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760913" y="2362200"/>
            <a:ext cx="3770312" cy="37242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2438400" y="6248400"/>
            <a:ext cx="2130425" cy="474663"/>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5791200" y="6248400"/>
            <a:ext cx="2897188" cy="474663"/>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4138" y="6242050"/>
            <a:ext cx="587375" cy="488950"/>
          </a:xfrm>
        </p:spPr>
        <p:txBody>
          <a:bodyPr/>
          <a:lstStyle>
            <a:lvl1pPr>
              <a:defRPr smtClean="0"/>
            </a:lvl1pPr>
          </a:lstStyle>
          <a:p>
            <a:pPr>
              <a:defRPr/>
            </a:pPr>
            <a:fld id="{549815BE-C61A-4660-B6F2-4D8A0DA358B9}" type="slidenum">
              <a:rPr lang="tr-TR" altLang="tr-TR"/>
              <a:pPr>
                <a:defRP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9DBCF5B-5D5F-440A-8F16-62AB2F81D7FC}" type="datetime1">
              <a:rPr lang="tr-TR"/>
              <a:pPr>
                <a:defRPr/>
              </a:pPr>
              <a:t>21.01.2019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9A60FBA0-650F-42FE-89CC-AB790CF592A8}"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20.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1.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2.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8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png"/><Relationship Id="rId7" Type="http://schemas.openxmlformats.org/officeDocument/2006/relationships/diagramColors" Target="../diagrams/colors24.xm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8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png"/><Relationship Id="rId7" Type="http://schemas.openxmlformats.org/officeDocument/2006/relationships/diagramColors" Target="../diagrams/colors25.xm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84.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png"/><Relationship Id="rId7" Type="http://schemas.openxmlformats.org/officeDocument/2006/relationships/diagramColors" Target="../diagrams/colors26.xm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85.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png"/><Relationship Id="rId7" Type="http://schemas.openxmlformats.org/officeDocument/2006/relationships/diagramColors" Target="../diagrams/colors27.xml"/><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8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png"/><Relationship Id="rId7" Type="http://schemas.openxmlformats.org/officeDocument/2006/relationships/diagramColors" Target="../diagrams/colors28.xm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980729"/>
            <a:ext cx="8712968" cy="2062103"/>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endParaRPr lang="tr-TR" sz="3200" b="1" dirty="0">
              <a:solidFill>
                <a:srgbClr val="FF0000"/>
              </a:solidFill>
            </a:endParaRPr>
          </a:p>
          <a:p>
            <a:pPr algn="ctr" eaLnBrk="1" hangingPunct="1">
              <a:defRPr/>
            </a:pPr>
            <a:r>
              <a:rPr lang="tr-TR" sz="3200" b="1" dirty="0">
                <a:solidFill>
                  <a:srgbClr val="0000FF"/>
                </a:solidFill>
                <a:latin typeface="Arial" panose="020B0604020202020204" pitchFamily="34" charset="0"/>
                <a:cs typeface="Arial" panose="020B0604020202020204" pitchFamily="34" charset="0"/>
              </a:rPr>
              <a:t>YERALTI SULARININ KALİTESİNİN DEĞERLENDİRİLMESİ AÇISINDAN UYGUN BİR METODOLOJİ ARAŞTIRMASI</a:t>
            </a:r>
            <a:endParaRPr lang="tr-TR" sz="3200" dirty="0">
              <a:solidFill>
                <a:srgbClr val="0000FF"/>
              </a:solidFill>
              <a:latin typeface="Arial" panose="020B0604020202020204" pitchFamily="34" charset="0"/>
              <a:cs typeface="Arial" panose="020B0604020202020204" pitchFamily="34" charset="0"/>
            </a:endParaRPr>
          </a:p>
        </p:txBody>
      </p:sp>
      <p:sp>
        <p:nvSpPr>
          <p:cNvPr id="7" name="6 Metin kutusu"/>
          <p:cNvSpPr txBox="1"/>
          <p:nvPr/>
        </p:nvSpPr>
        <p:spPr>
          <a:xfrm>
            <a:off x="1475656" y="5733256"/>
            <a:ext cx="6357982"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tr-TR" sz="2400" b="1" kern="0" spc="50" dirty="0">
                <a:ln w="11430"/>
                <a:solidFill>
                  <a:srgbClr val="0000FF"/>
                </a:solidFill>
                <a:latin typeface="Arial"/>
                <a:cs typeface="+mn-cs"/>
              </a:rPr>
              <a:t>Özgür GÜNHAN</a:t>
            </a:r>
          </a:p>
          <a:p>
            <a:pPr algn="ctr" eaLnBrk="1" fontAlgn="auto" hangingPunct="1">
              <a:spcBef>
                <a:spcPts val="0"/>
              </a:spcBef>
              <a:spcAft>
                <a:spcPts val="0"/>
              </a:spcAft>
              <a:defRPr/>
            </a:pPr>
            <a:r>
              <a:rPr lang="tr-TR" sz="2400" b="1" kern="0" spc="50" dirty="0">
                <a:ln w="11430"/>
                <a:solidFill>
                  <a:srgbClr val="0000FF"/>
                </a:solidFill>
                <a:latin typeface="Arial"/>
                <a:cs typeface="+mn-cs"/>
              </a:rPr>
              <a:t>Orman ve Su İşleri Uzman Yardımcısı</a:t>
            </a:r>
          </a:p>
          <a:p>
            <a:pPr algn="ctr" eaLnBrk="1" fontAlgn="auto" hangingPunct="1">
              <a:spcBef>
                <a:spcPts val="0"/>
              </a:spcBef>
              <a:spcAft>
                <a:spcPts val="0"/>
              </a:spcAft>
              <a:defRPr/>
            </a:pPr>
            <a:endParaRPr lang="tr-TR" sz="6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p:txBody>
      </p:sp>
      <p:sp>
        <p:nvSpPr>
          <p:cNvPr id="5124" name="5 Slayt Numarası Yer Tutucusu"/>
          <p:cNvSpPr>
            <a:spLocks noGrp="1"/>
          </p:cNvSpPr>
          <p:nvPr>
            <p:ph type="sldNum" sz="quarter" idx="12"/>
          </p:nvPr>
        </p:nvSpPr>
        <p:spPr bwMode="auto">
          <a:noFill/>
          <a:ln>
            <a:miter lim="800000"/>
            <a:headEnd/>
            <a:tailEnd/>
          </a:ln>
        </p:spPr>
        <p:txBody>
          <a:bodyPr/>
          <a:lstStyle/>
          <a:p>
            <a:fld id="{1E7DB435-48E1-431E-914F-A3CE7105732F}" type="slidenum">
              <a:rPr lang="tr-TR" altLang="tr-TR"/>
              <a:pPr/>
              <a:t>1</a:t>
            </a:fld>
            <a:endParaRPr lang="tr-TR" altLang="tr-TR"/>
          </a:p>
        </p:txBody>
      </p:sp>
      <p:sp>
        <p:nvSpPr>
          <p:cNvPr id="8" name="7 Dikdörtgen"/>
          <p:cNvSpPr/>
          <p:nvPr/>
        </p:nvSpPr>
        <p:spPr>
          <a:xfrm>
            <a:off x="1403350" y="188913"/>
            <a:ext cx="6264275" cy="646112"/>
          </a:xfrm>
          <a:prstGeom prst="rect">
            <a:avLst/>
          </a:prstGeom>
        </p:spPr>
        <p:txBody>
          <a:bodyPr>
            <a:spAutoFit/>
          </a:bodyPr>
          <a:lstStyle/>
          <a:p>
            <a:pPr algn="ctr" eaLnBrk="1" hangingPunct="1">
              <a:defRPr/>
            </a:pPr>
            <a:r>
              <a:rPr lang="tr-TR" sz="3600" b="1" kern="0" spc="50" dirty="0">
                <a:ln w="11430"/>
                <a:solidFill>
                  <a:srgbClr val="FF0000"/>
                </a:solidFill>
                <a:latin typeface="Arial"/>
                <a:cs typeface="Arial" panose="020B0604020202020204" pitchFamily="34" charset="0"/>
              </a:rPr>
              <a:t>Uzmanlık Tezi</a:t>
            </a:r>
          </a:p>
        </p:txBody>
      </p:sp>
      <p:pic>
        <p:nvPicPr>
          <p:cNvPr id="5126" name="Picture 8" descr="C:\Users\ogunhan\Desktop\indir (1).jpg"/>
          <p:cNvPicPr>
            <a:picLocks noChangeAspect="1" noChangeArrowheads="1"/>
          </p:cNvPicPr>
          <p:nvPr/>
        </p:nvPicPr>
        <p:blipFill>
          <a:blip r:embed="rId3" cstate="print"/>
          <a:srcRect/>
          <a:stretch>
            <a:fillRect/>
          </a:stretch>
        </p:blipFill>
        <p:spPr bwMode="auto">
          <a:xfrm>
            <a:off x="1908175" y="3213100"/>
            <a:ext cx="5327650" cy="2089150"/>
          </a:xfrm>
          <a:prstGeom prst="rect">
            <a:avLst/>
          </a:prstGeom>
          <a:noFill/>
          <a:ln w="9525">
            <a:noFill/>
            <a:miter lim="800000"/>
            <a:headEnd/>
            <a:tailEnd/>
          </a:ln>
        </p:spPr>
      </p:pic>
      <p:pic>
        <p:nvPicPr>
          <p:cNvPr id="5127" name="Picture 2" descr="C:\Users\cgok\Desktop\logo\logoyeniseffaf.png"/>
          <p:cNvPicPr>
            <a:picLocks noChangeAspect="1" noChangeArrowheads="1"/>
          </p:cNvPicPr>
          <p:nvPr/>
        </p:nvPicPr>
        <p:blipFill>
          <a:blip r:embed="rId4"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755650" y="0"/>
            <a:ext cx="7931150" cy="719138"/>
          </a:xfrm>
        </p:spPr>
        <p:txBody>
          <a:bodyPr/>
          <a:lstStyle/>
          <a:p>
            <a:pPr eaLnBrk="1" hangingPunct="1"/>
            <a:r>
              <a:rPr lang="tr-TR" altLang="tr-TR" sz="2800" b="1" smtClean="0">
                <a:solidFill>
                  <a:srgbClr val="FF0000"/>
                </a:solidFill>
              </a:rPr>
              <a:t>Su Çerçeve Direktifi (2000/60/EC)</a:t>
            </a:r>
          </a:p>
        </p:txBody>
      </p:sp>
      <p:graphicFrame>
        <p:nvGraphicFramePr>
          <p:cNvPr id="10" name="3 İçerik Yer Tutucusu"/>
          <p:cNvGraphicFramePr>
            <a:graphicFrameLocks noGrp="1"/>
          </p:cNvGraphicFramePr>
          <p:nvPr>
            <p:ph idx="1"/>
          </p:nvPr>
        </p:nvGraphicFramePr>
        <p:xfrm>
          <a:off x="179512" y="332656"/>
          <a:ext cx="8784976"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3 Slayt Numarası Yer Tutucusu"/>
          <p:cNvSpPr>
            <a:spLocks noGrp="1"/>
          </p:cNvSpPr>
          <p:nvPr>
            <p:ph type="sldNum" sz="quarter" idx="12"/>
          </p:nvPr>
        </p:nvSpPr>
        <p:spPr bwMode="auto">
          <a:noFill/>
          <a:ln>
            <a:miter lim="800000"/>
            <a:headEnd/>
            <a:tailEnd/>
          </a:ln>
        </p:spPr>
        <p:txBody>
          <a:bodyPr/>
          <a:lstStyle/>
          <a:p>
            <a:fld id="{92B498FA-FDE7-4951-B295-489CA80539A6}" type="slidenum">
              <a:rPr lang="tr-TR" altLang="tr-TR"/>
              <a:pPr/>
              <a:t>10</a:t>
            </a:fld>
            <a:endParaRPr lang="tr-TR" altLang="tr-TR"/>
          </a:p>
        </p:txBody>
      </p:sp>
    </p:spTree>
  </p:cSld>
  <p:clrMapOvr>
    <a:masterClrMapping/>
  </p:clrMapOvr>
  <p:transition spd="med">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755650" y="0"/>
            <a:ext cx="7931150" cy="719138"/>
          </a:xfrm>
        </p:spPr>
        <p:txBody>
          <a:bodyPr/>
          <a:lstStyle/>
          <a:p>
            <a:pPr eaLnBrk="1" hangingPunct="1"/>
            <a:r>
              <a:rPr lang="tr-TR" altLang="tr-TR" sz="2800" b="1" smtClean="0">
                <a:solidFill>
                  <a:srgbClr val="FF0000"/>
                </a:solidFill>
              </a:rPr>
              <a:t>“Yeni” Yeraltı Suyu Direktifi (2006/118/EEC)</a:t>
            </a:r>
          </a:p>
        </p:txBody>
      </p:sp>
      <p:graphicFrame>
        <p:nvGraphicFramePr>
          <p:cNvPr id="10" name="3 İçerik Yer Tutucusu"/>
          <p:cNvGraphicFramePr>
            <a:graphicFrameLocks noGrp="1"/>
          </p:cNvGraphicFramePr>
          <p:nvPr>
            <p:ph idx="1"/>
          </p:nvPr>
        </p:nvGraphicFramePr>
        <p:xfrm>
          <a:off x="323528" y="620688"/>
          <a:ext cx="8640960" cy="5880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3 Slayt Numarası Yer Tutucusu"/>
          <p:cNvSpPr>
            <a:spLocks noGrp="1"/>
          </p:cNvSpPr>
          <p:nvPr>
            <p:ph type="sldNum" sz="quarter" idx="12"/>
          </p:nvPr>
        </p:nvSpPr>
        <p:spPr bwMode="auto">
          <a:noFill/>
          <a:ln>
            <a:miter lim="800000"/>
            <a:headEnd/>
            <a:tailEnd/>
          </a:ln>
        </p:spPr>
        <p:txBody>
          <a:bodyPr/>
          <a:lstStyle/>
          <a:p>
            <a:fld id="{E8C04BA6-D1AE-4ED9-8790-A3411A11DF04}" type="slidenum">
              <a:rPr lang="tr-TR" altLang="tr-TR"/>
              <a:pPr/>
              <a:t>11</a:t>
            </a:fld>
            <a:endParaRPr lang="tr-TR" altLang="tr-TR"/>
          </a:p>
        </p:txBody>
      </p:sp>
    </p:spTree>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457200" y="1341438"/>
            <a:ext cx="8229600" cy="4784725"/>
          </a:xfrm>
        </p:spPr>
        <p:txBody>
          <a:bodyPr/>
          <a:lstStyle/>
          <a:p>
            <a:pPr>
              <a:lnSpc>
                <a:spcPct val="120000"/>
              </a:lnSpc>
              <a:buFontTx/>
              <a:buChar char="-"/>
            </a:pPr>
            <a:endParaRPr lang="tr-TR" altLang="tr-TR" sz="2400" b="1" smtClean="0">
              <a:solidFill>
                <a:srgbClr val="0000FF"/>
              </a:solidFill>
            </a:endParaRPr>
          </a:p>
          <a:p>
            <a:endParaRPr lang="tr-TR" altLang="tr-TR" smtClean="0"/>
          </a:p>
        </p:txBody>
      </p:sp>
      <p:sp>
        <p:nvSpPr>
          <p:cNvPr id="4" name="3 Yuvarlatılmış Dikdörtgen"/>
          <p:cNvSpPr/>
          <p:nvPr/>
        </p:nvSpPr>
        <p:spPr>
          <a:xfrm>
            <a:off x="611560" y="1772816"/>
            <a:ext cx="8208912" cy="37444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eaLnBrk="1" hangingPunct="1">
              <a:defRPr/>
            </a:pPr>
            <a:r>
              <a:rPr lang="tr-TR" sz="2400" dirty="0"/>
              <a:t>Yeraltı sularının kalitesinin belirlenmesine ilişkin AB’nin ilgili direktifleri uzun bir şekillenme ve çalışma sürecinin sonunda yayımlanmış olup bu direktiflerin pratik bir şekilde uygulanabilmesi ve ortak bir anlayış çerçevesinde ele alınabilmesi için çeşitli rehber dokümanlar ve teknik raporlar yayımlanmış ve bu dokümanlar AB üye ülkelerinde test edilme imkânı bulmuştur. </a:t>
            </a:r>
          </a:p>
          <a:p>
            <a:pPr algn="ctr" eaLnBrk="1" hangingPunct="1">
              <a:defRPr/>
            </a:pPr>
            <a:endParaRPr lang="tr-T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16388"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16389" name="1 Başlık"/>
          <p:cNvSpPr txBox="1">
            <a:spLocks/>
          </p:cNvSpPr>
          <p:nvPr/>
        </p:nvSpPr>
        <p:spPr bwMode="auto">
          <a:xfrm>
            <a:off x="900113" y="0"/>
            <a:ext cx="7200900" cy="836613"/>
          </a:xfrm>
          <a:prstGeom prst="rect">
            <a:avLst/>
          </a:prstGeom>
          <a:noFill/>
          <a:ln w="9525">
            <a:noFill/>
            <a:miter lim="800000"/>
            <a:headEnd/>
            <a:tailEnd/>
          </a:ln>
        </p:spPr>
        <p:txBody>
          <a:bodyPr anchor="ctr"/>
          <a:lstStyle/>
          <a:p>
            <a:pPr algn="ctr">
              <a:lnSpc>
                <a:spcPct val="80000"/>
              </a:lnSpc>
            </a:pPr>
            <a:r>
              <a:rPr lang="tr-TR" altLang="tr-TR" sz="1200">
                <a:latin typeface="Calibri" pitchFamily="34" charset="0"/>
              </a:rPr>
              <a:t/>
            </a:r>
            <a:br>
              <a:rPr lang="tr-TR" altLang="tr-TR" sz="1200">
                <a:latin typeface="Calibri" pitchFamily="34" charset="0"/>
              </a:rPr>
            </a:br>
            <a:r>
              <a:rPr lang="tr-TR" altLang="tr-TR" sz="1200">
                <a:latin typeface="Calibri" pitchFamily="34" charset="0"/>
              </a:rPr>
              <a:t/>
            </a:r>
            <a:br>
              <a:rPr lang="tr-TR" altLang="tr-TR" sz="1200">
                <a:latin typeface="Calibri" pitchFamily="34" charset="0"/>
              </a:rPr>
            </a:br>
            <a:r>
              <a:rPr lang="tr-TR" altLang="tr-TR" sz="2300" b="1">
                <a:solidFill>
                  <a:srgbClr val="FF0000"/>
                </a:solidFill>
                <a:latin typeface="Calibri" pitchFamily="34" charset="0"/>
              </a:rPr>
              <a:t>Direktifleri Destekleyen AB Dokümanları</a:t>
            </a:r>
            <a:r>
              <a:rPr lang="tr-TR" altLang="tr-TR" sz="1200" b="1">
                <a:solidFill>
                  <a:srgbClr val="FF0000"/>
                </a:solidFill>
                <a:latin typeface="Calibri" pitchFamily="34" charset="0"/>
              </a:rPr>
              <a:t/>
            </a:r>
            <a:br>
              <a:rPr lang="tr-TR" altLang="tr-TR" sz="1200" b="1">
                <a:solidFill>
                  <a:srgbClr val="FF0000"/>
                </a:solidFill>
                <a:latin typeface="Calibri" pitchFamily="34" charset="0"/>
              </a:rPr>
            </a:br>
            <a:endParaRPr lang="tr-TR" altLang="tr-TR" sz="1200" b="1">
              <a:solidFill>
                <a:srgbClr val="FF0000"/>
              </a:solidFill>
              <a:latin typeface="Calibri" pitchFamily="34" charset="0"/>
            </a:endParaRPr>
          </a:p>
        </p:txBody>
      </p:sp>
    </p:spTree>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1 Başlık"/>
          <p:cNvSpPr>
            <a:spLocks noGrp="1"/>
          </p:cNvSpPr>
          <p:nvPr>
            <p:ph type="ctrTitle"/>
          </p:nvPr>
        </p:nvSpPr>
        <p:spPr>
          <a:xfrm>
            <a:off x="1187450" y="0"/>
            <a:ext cx="6913563" cy="836613"/>
          </a:xfrm>
        </p:spPr>
        <p:txBody>
          <a:bodyPr/>
          <a:lstStyle/>
          <a:p>
            <a:r>
              <a:rPr lang="tr-TR" altLang="tr-TR" sz="1100" smtClean="0">
                <a:latin typeface="Calibri" pitchFamily="34" charset="0"/>
                <a:ea typeface="Calibri" pitchFamily="34" charset="0"/>
                <a:cs typeface="Calibri" pitchFamily="34" charset="0"/>
              </a:rPr>
              <a:t/>
            </a:r>
            <a:br>
              <a:rPr lang="tr-TR" altLang="tr-TR" sz="1100" smtClean="0">
                <a:latin typeface="Calibri" pitchFamily="34" charset="0"/>
                <a:ea typeface="Calibri" pitchFamily="34" charset="0"/>
                <a:cs typeface="Calibri" pitchFamily="34" charset="0"/>
              </a:rPr>
            </a:br>
            <a:r>
              <a:rPr lang="tr-TR" altLang="tr-TR" sz="1100" smtClean="0">
                <a:latin typeface="Calibri" pitchFamily="34" charset="0"/>
                <a:ea typeface="Calibri" pitchFamily="34" charset="0"/>
                <a:cs typeface="Calibri" pitchFamily="34" charset="0"/>
              </a:rPr>
              <a:t/>
            </a:r>
            <a:br>
              <a:rPr lang="tr-TR" altLang="tr-TR" sz="1100" smtClean="0">
                <a:latin typeface="Calibri" pitchFamily="34" charset="0"/>
                <a:ea typeface="Calibri" pitchFamily="34" charset="0"/>
                <a:cs typeface="Calibri" pitchFamily="34" charset="0"/>
              </a:rPr>
            </a:br>
            <a:r>
              <a:rPr lang="tr-TR" altLang="tr-TR" sz="1300" smtClean="0">
                <a:latin typeface="Calibri" pitchFamily="34" charset="0"/>
                <a:ea typeface="Calibri" pitchFamily="34" charset="0"/>
                <a:cs typeface="Calibri" pitchFamily="34" charset="0"/>
              </a:rPr>
              <a:t>Direktifleri Destekleyen AB Dokümanları</a:t>
            </a:r>
            <a:r>
              <a:rPr lang="tr-TR" altLang="tr-TR" sz="1100" smtClean="0">
                <a:latin typeface="Calibri" pitchFamily="34" charset="0"/>
                <a:ea typeface="Calibri" pitchFamily="34" charset="0"/>
                <a:cs typeface="Calibri" pitchFamily="34" charset="0"/>
              </a:rPr>
              <a:t/>
            </a:r>
            <a:br>
              <a:rPr lang="tr-TR" altLang="tr-TR" sz="1100" smtClean="0">
                <a:latin typeface="Calibri" pitchFamily="34" charset="0"/>
                <a:ea typeface="Calibri" pitchFamily="34" charset="0"/>
                <a:cs typeface="Calibri" pitchFamily="34" charset="0"/>
              </a:rPr>
            </a:br>
            <a:endParaRPr lang="tr-TR" altLang="tr-TR" sz="1100" smtClean="0">
              <a:latin typeface="Calibri" pitchFamily="34" charset="0"/>
              <a:ea typeface="Calibri" pitchFamily="34" charset="0"/>
              <a:cs typeface="Calibri" pitchFamily="34" charset="0"/>
            </a:endParaRPr>
          </a:p>
        </p:txBody>
      </p:sp>
      <p:graphicFrame>
        <p:nvGraphicFramePr>
          <p:cNvPr id="4" name="3 Tablo"/>
          <p:cNvGraphicFramePr>
            <a:graphicFrameLocks noGrp="1"/>
          </p:cNvGraphicFramePr>
          <p:nvPr/>
        </p:nvGraphicFramePr>
        <p:xfrm>
          <a:off x="323850" y="1196975"/>
          <a:ext cx="8640763" cy="4883150"/>
        </p:xfrm>
        <a:graphic>
          <a:graphicData uri="http://schemas.openxmlformats.org/drawingml/2006/table">
            <a:tbl>
              <a:tblPr>
                <a:tableStyleId>{69CF1AB2-1976-4502-BF36-3FF5EA218861}</a:tableStyleId>
              </a:tblPr>
              <a:tblGrid>
                <a:gridCol w="6171586"/>
                <a:gridCol w="2469177"/>
              </a:tblGrid>
              <a:tr h="51935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u="none" strike="noStrike" cap="none" normalizeH="0" baseline="0" dirty="0" smtClean="0">
                          <a:ln>
                            <a:noFill/>
                          </a:ln>
                          <a:solidFill>
                            <a:srgbClr val="C00000"/>
                          </a:solidFill>
                          <a:effectLst/>
                        </a:rPr>
                        <a:t>Rehber Dokümanlar, Teknik Raporlar, Komisyon Raporları, Proje Çıktıları</a:t>
                      </a:r>
                      <a:endParaRPr kumimoji="0" lang="tr-TR" sz="2000" b="1" i="0" u="none" strike="noStrike" cap="none" normalizeH="0" baseline="0" dirty="0" smtClean="0">
                        <a:ln>
                          <a:noFill/>
                        </a:ln>
                        <a:solidFill>
                          <a:srgbClr val="C00000"/>
                        </a:solidFill>
                        <a:effectLst/>
                        <a:latin typeface="+mn-lt"/>
                        <a:cs typeface="Times New Roman" pitchFamily="18" charset="0"/>
                      </a:endParaRPr>
                    </a:p>
                  </a:txBody>
                  <a:tcPr marL="91438" marR="91438" marT="45729" marB="45729" horzOverflow="overflow"/>
                </a:tc>
                <a:tc hMerge="1">
                  <a:txBody>
                    <a:bodyPr/>
                    <a:lstStyle/>
                    <a:p>
                      <a:endParaRPr lang="tr-TR"/>
                    </a:p>
                  </a:txBody>
                  <a:tcPr/>
                </a:tc>
              </a:tr>
              <a:tr h="56065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tr-TR" sz="2000" b="1" u="none" strike="noStrike" cap="none" normalizeH="0" baseline="0" dirty="0" smtClean="0">
                        <a:ln>
                          <a:noFill/>
                        </a:ln>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tr-TR" sz="2000" b="1" u="none" strike="noStrike" cap="none" normalizeH="0" baseline="0" dirty="0" smtClean="0">
                          <a:ln>
                            <a:noFill/>
                          </a:ln>
                          <a:effectLst/>
                        </a:rPr>
                        <a:t> Su Kütlelerinin Belirlenmesi</a:t>
                      </a:r>
                      <a:endParaRPr kumimoji="0" lang="tr-TR" sz="2000" b="1" i="0" u="none" strike="noStrike" cap="none" normalizeH="0" baseline="0" dirty="0" smtClean="0">
                        <a:ln>
                          <a:noFill/>
                        </a:ln>
                        <a:solidFill>
                          <a:schemeClr val="tx1"/>
                        </a:solidFill>
                        <a:effectLst/>
                        <a:latin typeface="+mn-lt"/>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u="none" strike="noStrike" cap="none" normalizeH="0" baseline="0" dirty="0" err="1" smtClean="0">
                          <a:ln>
                            <a:noFill/>
                          </a:ln>
                          <a:effectLst/>
                        </a:rPr>
                        <a:t>Rehber</a:t>
                      </a:r>
                      <a:r>
                        <a:rPr kumimoji="0" lang="en-GB" sz="2000" b="0" u="none" strike="noStrike" cap="none" normalizeH="0" baseline="0" dirty="0" smtClean="0">
                          <a:ln>
                            <a:noFill/>
                          </a:ln>
                          <a:effectLst/>
                        </a:rPr>
                        <a:t> </a:t>
                      </a:r>
                      <a:r>
                        <a:rPr kumimoji="0" lang="en-GB" sz="2000" b="0" u="none" strike="noStrike" cap="none" normalizeH="0" baseline="0" dirty="0" err="1" smtClean="0">
                          <a:ln>
                            <a:noFill/>
                          </a:ln>
                          <a:effectLst/>
                        </a:rPr>
                        <a:t>Doküman</a:t>
                      </a:r>
                      <a:r>
                        <a:rPr kumimoji="0" lang="tr-TR" sz="2000" b="0" u="none" strike="noStrike" cap="none" normalizeH="0" baseline="0" dirty="0" smtClean="0">
                          <a:ln>
                            <a:noFill/>
                          </a:ln>
                          <a:effectLst/>
                        </a:rPr>
                        <a:t> </a:t>
                      </a:r>
                      <a:r>
                        <a:rPr kumimoji="0" lang="en-GB" sz="2000" b="0" u="none" strike="noStrike" cap="none" normalizeH="0" baseline="0" dirty="0" smtClean="0">
                          <a:ln>
                            <a:noFill/>
                          </a:ln>
                          <a:effectLst/>
                        </a:rPr>
                        <a:t>No:2  </a:t>
                      </a:r>
                      <a:endParaRPr kumimoji="0" lang="tr-TR" sz="2000" b="0" i="0" u="none" strike="noStrike" cap="none" normalizeH="0" baseline="0" dirty="0" smtClean="0">
                        <a:ln>
                          <a:noFill/>
                        </a:ln>
                        <a:solidFill>
                          <a:srgbClr val="0000FF"/>
                        </a:solidFill>
                        <a:effectLst/>
                        <a:latin typeface="+mn-lt"/>
                        <a:cs typeface="Times New Roman" pitchFamily="18" charset="0"/>
                      </a:endParaRPr>
                    </a:p>
                  </a:txBody>
                  <a:tcPr marL="0" marR="0" marT="0" marB="0" horzOverflow="overflow"/>
                </a:tc>
              </a:tr>
              <a:tr h="519356">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tr-TR" sz="2000" b="1" u="none" strike="noStrike" cap="none" normalizeH="0" baseline="0" dirty="0" smtClean="0">
                        <a:ln>
                          <a:noFill/>
                        </a:ln>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tr-TR" sz="2000" b="1" u="none" strike="noStrike" cap="none" normalizeH="0" baseline="0" dirty="0" smtClean="0">
                          <a:ln>
                            <a:noFill/>
                          </a:ln>
                          <a:effectLst/>
                        </a:rPr>
                        <a:t> Yeraltı Suyu </a:t>
                      </a:r>
                      <a:r>
                        <a:rPr kumimoji="0" lang="tr-TR" sz="2000" b="1" u="none" strike="noStrike" cap="none" normalizeH="0" baseline="0" dirty="0" err="1" smtClean="0">
                          <a:ln>
                            <a:noFill/>
                          </a:ln>
                          <a:effectLst/>
                        </a:rPr>
                        <a:t>Karakterizasyonu</a:t>
                      </a:r>
                      <a:endParaRPr kumimoji="0" lang="tr-TR" sz="2000" b="1" i="0" u="none" strike="noStrike" cap="none" normalizeH="0" baseline="0" dirty="0" smtClean="0">
                        <a:ln>
                          <a:noFill/>
                        </a:ln>
                        <a:solidFill>
                          <a:schemeClr val="tx1"/>
                        </a:solidFill>
                        <a:effectLst/>
                        <a:latin typeface="+mn-lt"/>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u="none" strike="noStrike" cap="none" normalizeH="0" baseline="0" dirty="0" smtClean="0">
                          <a:ln>
                            <a:noFill/>
                          </a:ln>
                          <a:effectLst/>
                        </a:rPr>
                        <a:t>Teknik Rapor No:2</a:t>
                      </a:r>
                      <a:endParaRPr kumimoji="0" lang="tr-TR" sz="2000" b="0" i="0" u="none" strike="noStrike" cap="none" normalizeH="0" baseline="0" dirty="0" smtClean="0">
                        <a:ln>
                          <a:noFill/>
                        </a:ln>
                        <a:solidFill>
                          <a:srgbClr val="0000FF"/>
                        </a:solidFill>
                        <a:effectLst/>
                        <a:latin typeface="+mn-lt"/>
                        <a:cs typeface="Times New Roman" pitchFamily="18" charset="0"/>
                      </a:endParaRPr>
                    </a:p>
                  </a:txBody>
                  <a:tcPr marL="0" marR="0" marT="0" marB="0" horzOverflow="overflow"/>
                </a:tc>
              </a:tr>
              <a:tr h="519356">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tr-TR" sz="2000" b="1" u="none" strike="noStrike" cap="none" normalizeH="0" baseline="0" dirty="0" smtClean="0">
                        <a:ln>
                          <a:noFill/>
                        </a:ln>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tr-TR" sz="2000" b="1" u="none" strike="noStrike" cap="none" normalizeH="0" baseline="0" dirty="0" smtClean="0">
                          <a:ln>
                            <a:noFill/>
                          </a:ln>
                          <a:effectLst/>
                        </a:rPr>
                        <a:t> Risk Değerlendirmesi </a:t>
                      </a:r>
                      <a:endParaRPr kumimoji="0" lang="tr-TR" sz="2000" b="1" i="0" u="none" strike="noStrike" cap="none" normalizeH="0" baseline="0" dirty="0" smtClean="0">
                        <a:ln>
                          <a:noFill/>
                        </a:ln>
                        <a:solidFill>
                          <a:schemeClr val="tx1"/>
                        </a:solidFill>
                        <a:effectLst/>
                        <a:latin typeface="+mn-lt"/>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0" u="none" strike="noStrike" cap="none" normalizeH="0" baseline="0" dirty="0" err="1" smtClean="0">
                          <a:ln>
                            <a:noFill/>
                          </a:ln>
                          <a:effectLst/>
                        </a:rPr>
                        <a:t>Teknik</a:t>
                      </a:r>
                      <a:r>
                        <a:rPr kumimoji="0" lang="en-GB" sz="2000" b="0" u="none" strike="noStrike" cap="none" normalizeH="0" baseline="0" dirty="0" smtClean="0">
                          <a:ln>
                            <a:noFill/>
                          </a:ln>
                          <a:effectLst/>
                        </a:rPr>
                        <a:t> </a:t>
                      </a:r>
                      <a:r>
                        <a:rPr kumimoji="0" lang="en-GB" sz="2000" b="0" u="none" strike="noStrike" cap="none" normalizeH="0" baseline="0" dirty="0" err="1" smtClean="0">
                          <a:ln>
                            <a:noFill/>
                          </a:ln>
                          <a:effectLst/>
                        </a:rPr>
                        <a:t>Rapor</a:t>
                      </a:r>
                      <a:r>
                        <a:rPr kumimoji="0" lang="en-GB" sz="2000" b="0" u="none" strike="noStrike" cap="none" normalizeH="0" baseline="0" dirty="0" smtClean="0">
                          <a:ln>
                            <a:noFill/>
                          </a:ln>
                          <a:effectLst/>
                        </a:rPr>
                        <a:t> No:4</a:t>
                      </a:r>
                      <a:endParaRPr kumimoji="0" lang="tr-TR" sz="2000" b="0" i="0" u="none" strike="noStrike" cap="none" normalizeH="0" baseline="0" dirty="0" smtClean="0">
                        <a:ln>
                          <a:noFill/>
                        </a:ln>
                        <a:solidFill>
                          <a:srgbClr val="0000FF"/>
                        </a:solidFill>
                        <a:effectLst/>
                        <a:latin typeface="+mn-lt"/>
                        <a:cs typeface="Times New Roman" pitchFamily="18" charset="0"/>
                      </a:endParaRPr>
                    </a:p>
                  </a:txBody>
                  <a:tcPr marL="0" marR="0" marT="0" marB="0" horzOverflow="overflow"/>
                </a:tc>
              </a:tr>
              <a:tr h="862856">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tr-TR" sz="2000" b="1" u="none" strike="noStrike" cap="none" normalizeH="0" baseline="0" dirty="0" smtClean="0">
                        <a:ln>
                          <a:noFill/>
                        </a:ln>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tr-TR" sz="2000" b="1" u="none" strike="noStrike" cap="none" normalizeH="0" baseline="0" dirty="0" smtClean="0">
                          <a:ln>
                            <a:noFill/>
                          </a:ln>
                          <a:effectLst/>
                        </a:rPr>
                        <a:t> Yeraltı Suyu Durumu ve Trend Değerlendirmesi</a:t>
                      </a:r>
                      <a:endParaRPr kumimoji="0" lang="tr-TR" sz="2000" b="1" i="0" u="none" strike="noStrike" cap="none" normalizeH="0" baseline="0" dirty="0" smtClean="0">
                        <a:ln>
                          <a:noFill/>
                        </a:ln>
                        <a:solidFill>
                          <a:schemeClr val="tx1"/>
                        </a:solidFill>
                        <a:effectLst/>
                        <a:latin typeface="+mn-lt"/>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u="none" strike="noStrike" cap="none" normalizeH="0" baseline="0" dirty="0" smtClean="0">
                          <a:ln>
                            <a:noFill/>
                          </a:ln>
                          <a:effectLst/>
                        </a:rPr>
                        <a:t>Teknik Rapor </a:t>
                      </a:r>
                      <a:r>
                        <a:rPr kumimoji="0" lang="en-GB" sz="2000" b="0" u="none" strike="noStrike" cap="none" normalizeH="0" baseline="0" dirty="0" smtClean="0">
                          <a:ln>
                            <a:noFill/>
                          </a:ln>
                          <a:effectLst/>
                        </a:rPr>
                        <a:t>No:18</a:t>
                      </a:r>
                      <a:endParaRPr kumimoji="0" lang="tr-TR" sz="2000" b="0" i="0" u="none" strike="noStrike" cap="none" normalizeH="0" baseline="0" dirty="0" smtClean="0">
                        <a:ln>
                          <a:noFill/>
                        </a:ln>
                        <a:solidFill>
                          <a:srgbClr val="0000FF"/>
                        </a:solidFill>
                        <a:effectLst/>
                        <a:latin typeface="+mn-lt"/>
                        <a:cs typeface="Times New Roman" pitchFamily="18" charset="0"/>
                      </a:endParaRPr>
                    </a:p>
                  </a:txBody>
                  <a:tcPr marL="0" marR="0" marT="0" marB="0" horzOverflow="overflow"/>
                </a:tc>
              </a:tr>
              <a:tr h="862856">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tr-TR" sz="2000" b="1" u="none" strike="noStrike" cap="none" normalizeH="0" baseline="0" dirty="0" smtClean="0">
                        <a:ln>
                          <a:noFill/>
                        </a:ln>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tr-TR" sz="2000" b="1" u="none" strike="noStrike" cap="none" normalizeH="0" baseline="0" dirty="0" smtClean="0">
                          <a:ln>
                            <a:noFill/>
                          </a:ln>
                          <a:effectLst/>
                        </a:rPr>
                        <a:t> Yeraltı Suyunda Eşik Değerlerin Belirlenmesi</a:t>
                      </a:r>
                      <a:endParaRPr kumimoji="0" lang="tr-TR" sz="2000" b="1" i="0" u="none" strike="noStrike" cap="none" normalizeH="0" baseline="0" dirty="0" smtClean="0">
                        <a:ln>
                          <a:noFill/>
                        </a:ln>
                        <a:solidFill>
                          <a:schemeClr val="tx1"/>
                        </a:solidFill>
                        <a:effectLst/>
                        <a:latin typeface="+mn-lt"/>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u="none" strike="noStrike" cap="none" normalizeH="0" baseline="0" dirty="0" err="1" smtClean="0">
                          <a:ln>
                            <a:noFill/>
                          </a:ln>
                          <a:effectLst/>
                        </a:rPr>
                        <a:t>Komisyon</a:t>
                      </a:r>
                      <a:r>
                        <a:rPr kumimoji="0" lang="en-US" sz="2000" b="0" u="none" strike="noStrike" cap="none" normalizeH="0" baseline="0" dirty="0" smtClean="0">
                          <a:ln>
                            <a:noFill/>
                          </a:ln>
                          <a:effectLst/>
                        </a:rPr>
                        <a:t> </a:t>
                      </a:r>
                      <a:r>
                        <a:rPr kumimoji="0" lang="en-US" sz="2000" b="0" u="none" strike="noStrike" cap="none" normalizeH="0" baseline="0" dirty="0" err="1" smtClean="0">
                          <a:ln>
                            <a:noFill/>
                          </a:ln>
                          <a:effectLst/>
                        </a:rPr>
                        <a:t>Raporu</a:t>
                      </a:r>
                      <a:r>
                        <a:rPr kumimoji="0" lang="tr-TR" sz="2000" b="0" u="none" strike="noStrike" cap="none" normalizeH="0" baseline="0" dirty="0" smtClean="0">
                          <a:ln>
                            <a:noFill/>
                          </a:ln>
                          <a:effectLst/>
                        </a:rPr>
                        <a:t>, 2010</a:t>
                      </a:r>
                      <a:endParaRPr kumimoji="0" lang="tr-TR" sz="2000" b="0" i="0" u="none" strike="noStrike" cap="none" normalizeH="0" baseline="0" dirty="0" smtClean="0">
                        <a:ln>
                          <a:noFill/>
                        </a:ln>
                        <a:solidFill>
                          <a:srgbClr val="0000FF"/>
                        </a:solidFill>
                        <a:effectLst/>
                        <a:latin typeface="+mn-lt"/>
                        <a:cs typeface="Times New Roman" pitchFamily="18" charset="0"/>
                      </a:endParaRPr>
                    </a:p>
                  </a:txBody>
                  <a:tcPr marL="0" marR="0" marT="0" marB="0" horzOverflow="overflow"/>
                </a:tc>
              </a:tr>
              <a:tr h="519356">
                <a:tc gridSpan="2">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tr-TR" sz="2000" b="1" u="none" strike="noStrike" cap="none" normalizeH="0" baseline="0" dirty="0" smtClean="0">
                        <a:ln>
                          <a:noFill/>
                        </a:ln>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tr-TR" sz="2000" b="1" u="none" strike="noStrike" cap="none" normalizeH="0" baseline="0" dirty="0" smtClean="0">
                          <a:ln>
                            <a:noFill/>
                          </a:ln>
                          <a:effectLst/>
                        </a:rPr>
                        <a:t> Yeraltı Suyu Özet Raporu</a:t>
                      </a:r>
                      <a:endParaRPr kumimoji="0" lang="tr-TR" sz="2000" b="1" i="0" u="none" strike="noStrike" cap="none" normalizeH="0" baseline="0" dirty="0" smtClean="0">
                        <a:ln>
                          <a:noFill/>
                        </a:ln>
                        <a:solidFill>
                          <a:schemeClr val="tx1"/>
                        </a:solidFill>
                        <a:effectLst/>
                        <a:latin typeface="+mn-lt"/>
                        <a:cs typeface="Times New Roman" pitchFamily="18" charset="0"/>
                      </a:endParaRPr>
                    </a:p>
                  </a:txBody>
                  <a:tcPr marL="0" marR="0" marT="0" marB="0" horzOverflow="overflow"/>
                </a:tc>
                <a:tc hMerge="1">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1600" b="1" i="0" u="none" strike="noStrike" cap="none" normalizeH="0" baseline="0" dirty="0" smtClean="0">
                        <a:ln>
                          <a:noFill/>
                        </a:ln>
                        <a:solidFill>
                          <a:srgbClr val="0000FF"/>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r h="519356">
                <a:tc gridSpan="2">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tr-TR" sz="2000" b="1" u="none" strike="noStrike" cap="none" normalizeH="0" baseline="0" dirty="0" smtClean="0">
                        <a:ln>
                          <a:noFill/>
                        </a:ln>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tr-TR" sz="2000" b="1" u="none" strike="noStrike" cap="none" normalizeH="0" baseline="0" dirty="0" smtClean="0">
                          <a:ln>
                            <a:noFill/>
                          </a:ln>
                          <a:effectLst/>
                        </a:rPr>
                        <a:t> BRDIGE Projesi Raporu</a:t>
                      </a:r>
                      <a:endParaRPr kumimoji="0" lang="tr-TR" sz="2000" b="1" i="0" u="none" strike="noStrike" cap="none" normalizeH="0" baseline="0" dirty="0" smtClean="0">
                        <a:ln>
                          <a:noFill/>
                        </a:ln>
                        <a:solidFill>
                          <a:schemeClr val="tx1"/>
                        </a:solidFill>
                        <a:effectLst/>
                        <a:latin typeface="+mn-lt"/>
                        <a:cs typeface="Times New Roman" pitchFamily="18" charset="0"/>
                      </a:endParaRPr>
                    </a:p>
                  </a:txBody>
                  <a:tcPr marL="0" marR="0" marT="0" marB="0" horzOverflow="overflow"/>
                </a:tc>
                <a:tc hMerge="1">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1600" b="1" i="0" u="none" strike="noStrike" cap="none" normalizeH="0" baseline="0" dirty="0" smtClean="0">
                        <a:ln>
                          <a:noFill/>
                        </a:ln>
                        <a:solidFill>
                          <a:srgbClr val="0000FF"/>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bl>
          </a:graphicData>
        </a:graphic>
      </p:graphicFrame>
      <p:pic>
        <p:nvPicPr>
          <p:cNvPr id="1743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5 İçerik Yer Tutucusu"/>
          <p:cNvSpPr>
            <a:spLocks noGrp="1"/>
          </p:cNvSpPr>
          <p:nvPr>
            <p:ph idx="1"/>
          </p:nvPr>
        </p:nvSpPr>
        <p:spPr>
          <a:xfrm>
            <a:off x="611188" y="981075"/>
            <a:ext cx="7993062" cy="1252538"/>
          </a:xfrm>
        </p:spPr>
        <p:txBody>
          <a:bodyPr>
            <a:normAutofit fontScale="77500" lnSpcReduction="20000"/>
          </a:bodyPr>
          <a:lstStyle/>
          <a:p>
            <a:pPr algn="just" eaLnBrk="1" hangingPunct="1">
              <a:buFont typeface="Arial" panose="020B0604020202020204" pitchFamily="34" charset="0"/>
              <a:buChar char="•"/>
              <a:defRPr/>
            </a:pPr>
            <a:r>
              <a:rPr lang="tr-TR" sz="2800" b="1" dirty="0" smtClean="0">
                <a:solidFill>
                  <a:srgbClr val="0000FF"/>
                </a:solidFill>
              </a:rPr>
              <a:t>Ülkemizde yürürlüğe girmiş bazı genelge, tebliğ ya da yönergeleri saymazsak, yeraltı sularını doğrudan ya da dolaylı olarak ilgilendiren, temel nitelikte olan, 3 yasal doküman bulunmaktaydı</a:t>
            </a:r>
            <a:endParaRPr lang="en-US" sz="2800" b="1" dirty="0" smtClean="0">
              <a:solidFill>
                <a:srgbClr val="0000FF"/>
              </a:solidFill>
            </a:endParaRPr>
          </a:p>
        </p:txBody>
      </p:sp>
      <p:sp>
        <p:nvSpPr>
          <p:cNvPr id="18435" name="4 Slayt Numarası Yer Tutucusu"/>
          <p:cNvSpPr>
            <a:spLocks noGrp="1"/>
          </p:cNvSpPr>
          <p:nvPr>
            <p:ph type="sldNum" sz="quarter" idx="12"/>
          </p:nvPr>
        </p:nvSpPr>
        <p:spPr bwMode="auto">
          <a:noFill/>
          <a:ln>
            <a:miter lim="800000"/>
            <a:headEnd/>
            <a:tailEnd/>
          </a:ln>
        </p:spPr>
        <p:txBody>
          <a:bodyPr/>
          <a:lstStyle/>
          <a:p>
            <a:fld id="{0B6F2C1A-F2CD-4956-B6B4-7EFF5FA80E84}" type="slidenum">
              <a:rPr lang="tr-TR" altLang="tr-TR"/>
              <a:pPr/>
              <a:t>14</a:t>
            </a:fld>
            <a:endParaRPr lang="tr-TR" altLang="tr-TR"/>
          </a:p>
        </p:txBody>
      </p:sp>
      <p:graphicFrame>
        <p:nvGraphicFramePr>
          <p:cNvPr id="11" name="10 Diyagram"/>
          <p:cNvGraphicFramePr/>
          <p:nvPr/>
        </p:nvGraphicFramePr>
        <p:xfrm>
          <a:off x="395536" y="2420888"/>
          <a:ext cx="8572560" cy="358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1 Başlık"/>
          <p:cNvSpPr txBox="1">
            <a:spLocks/>
          </p:cNvSpPr>
          <p:nvPr/>
        </p:nvSpPr>
        <p:spPr bwMode="auto">
          <a:xfrm>
            <a:off x="1187450" y="0"/>
            <a:ext cx="6913563" cy="836613"/>
          </a:xfrm>
          <a:prstGeom prst="rect">
            <a:avLst/>
          </a:prstGeom>
          <a:noFill/>
          <a:ln w="9525">
            <a:noFill/>
            <a:miter lim="800000"/>
            <a:headEnd/>
            <a:tailEnd/>
          </a:ln>
        </p:spPr>
        <p:txBody>
          <a:bodyPr anchor="ctr"/>
          <a:lstStyle/>
          <a:p>
            <a:pPr algn="ctr">
              <a:lnSpc>
                <a:spcPct val="80000"/>
              </a:lnSpc>
            </a:pPr>
            <a:r>
              <a:rPr lang="tr-TR" altLang="tr-TR" sz="1400">
                <a:latin typeface="Calibri" pitchFamily="34" charset="0"/>
              </a:rPr>
              <a:t/>
            </a:r>
            <a:br>
              <a:rPr lang="tr-TR" altLang="tr-TR" sz="1400">
                <a:latin typeface="Calibri" pitchFamily="34" charset="0"/>
              </a:rPr>
            </a:br>
            <a:r>
              <a:rPr lang="tr-TR" altLang="tr-TR" sz="1400">
                <a:latin typeface="Calibri" pitchFamily="34" charset="0"/>
              </a:rPr>
              <a:t/>
            </a:r>
            <a:br>
              <a:rPr lang="tr-TR" altLang="tr-TR" sz="1400">
                <a:latin typeface="Calibri" pitchFamily="34" charset="0"/>
              </a:rPr>
            </a:br>
            <a:r>
              <a:rPr lang="tr-TR" altLang="tr-TR" sz="3200" b="1">
                <a:solidFill>
                  <a:srgbClr val="FF0000"/>
                </a:solidFill>
                <a:latin typeface="Calibri" pitchFamily="34" charset="0"/>
              </a:rPr>
              <a:t>Ülkemizde YAS Kalite Yönetimi Gelişimi</a:t>
            </a:r>
          </a:p>
        </p:txBody>
      </p:sp>
      <p:pic>
        <p:nvPicPr>
          <p:cNvPr id="18438" name="Picture 2" descr="C:\Users\cgok\Desktop\logo\logoyeniseffaf.png"/>
          <p:cNvPicPr>
            <a:picLocks noChangeAspect="1" noChangeArrowheads="1"/>
          </p:cNvPicPr>
          <p:nvPr/>
        </p:nvPicPr>
        <p:blipFill>
          <a:blip r:embed="rId8" cstate="print">
            <a:lum bright="16000" contrast="14000"/>
          </a:blip>
          <a:srcRect/>
          <a:stretch>
            <a:fillRect/>
          </a:stretch>
        </p:blipFill>
        <p:spPr bwMode="auto">
          <a:xfrm>
            <a:off x="8027988" y="0"/>
            <a:ext cx="11160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4 Slayt Numarası Yer Tutucusu"/>
          <p:cNvSpPr>
            <a:spLocks noGrp="1"/>
          </p:cNvSpPr>
          <p:nvPr>
            <p:ph type="sldNum" sz="quarter" idx="12"/>
          </p:nvPr>
        </p:nvSpPr>
        <p:spPr bwMode="auto">
          <a:noFill/>
          <a:ln>
            <a:miter lim="800000"/>
            <a:headEnd/>
            <a:tailEnd/>
          </a:ln>
        </p:spPr>
        <p:txBody>
          <a:bodyPr/>
          <a:lstStyle/>
          <a:p>
            <a:fld id="{862BF084-317C-46DF-BB19-CABDF537D43B}" type="slidenum">
              <a:rPr lang="tr-TR" altLang="tr-TR"/>
              <a:pPr/>
              <a:t>15</a:t>
            </a:fld>
            <a:endParaRPr lang="tr-TR" altLang="tr-TR"/>
          </a:p>
        </p:txBody>
      </p:sp>
      <p:sp>
        <p:nvSpPr>
          <p:cNvPr id="12" name="11 Metin kutusu"/>
          <p:cNvSpPr txBox="1"/>
          <p:nvPr/>
        </p:nvSpPr>
        <p:spPr>
          <a:xfrm>
            <a:off x="1271588" y="333375"/>
            <a:ext cx="6800850" cy="1322388"/>
          </a:xfrm>
          <a:prstGeom prst="rect">
            <a:avLst/>
          </a:prstGeom>
          <a:noFill/>
        </p:spPr>
        <p:txBody>
          <a:bodyPr>
            <a:spAutoFit/>
          </a:bodyPr>
          <a:lstStyle/>
          <a:p>
            <a:pPr algn="ctr" eaLnBrk="1" hangingPunct="1">
              <a:defRPr/>
            </a:pPr>
            <a:r>
              <a:rPr lang="tr-TR" sz="3200" b="1" spc="50" dirty="0">
                <a:ln w="11430"/>
                <a:solidFill>
                  <a:srgbClr val="FF0000"/>
                </a:solidFill>
                <a:latin typeface="Arial" panose="020B0604020202020204" pitchFamily="34" charset="0"/>
                <a:cs typeface="Arial" panose="020B0604020202020204" pitchFamily="34" charset="0"/>
              </a:rPr>
              <a:t>Yeraltı Suları Hakkında Kanun</a:t>
            </a:r>
            <a:endParaRPr lang="tr-TR" sz="3200" dirty="0">
              <a:solidFill>
                <a:srgbClr val="FF0000"/>
              </a:solidFill>
            </a:endParaRPr>
          </a:p>
          <a:p>
            <a:pPr algn="ctr" eaLnBrk="1" hangingPunct="1">
              <a:defRPr/>
            </a:pPr>
            <a:endParaRPr lang="tr-TR" sz="2400" b="1" dirty="0">
              <a:solidFill>
                <a:srgbClr val="007E39"/>
              </a:solidFill>
              <a:latin typeface="Arial" panose="020B0604020202020204" pitchFamily="34" charset="0"/>
              <a:cs typeface="Arial" panose="020B0604020202020204" pitchFamily="34" charset="0"/>
            </a:endParaRPr>
          </a:p>
          <a:p>
            <a:pPr algn="ctr" eaLnBrk="1" hangingPunct="1">
              <a:defRPr/>
            </a:pPr>
            <a:endParaRPr lang="tr-TR" sz="2400" b="1" dirty="0">
              <a:solidFill>
                <a:srgbClr val="007E39"/>
              </a:solidFill>
              <a:latin typeface="Arial" panose="020B0604020202020204" pitchFamily="34" charset="0"/>
              <a:cs typeface="Arial" panose="020B0604020202020204" pitchFamily="34" charset="0"/>
            </a:endParaRPr>
          </a:p>
        </p:txBody>
      </p:sp>
      <p:sp>
        <p:nvSpPr>
          <p:cNvPr id="22" name="5 İçerik Yer Tutucusu"/>
          <p:cNvSpPr txBox="1">
            <a:spLocks/>
          </p:cNvSpPr>
          <p:nvPr/>
        </p:nvSpPr>
        <p:spPr bwMode="auto">
          <a:xfrm>
            <a:off x="179512" y="908720"/>
            <a:ext cx="8784976" cy="5760640"/>
          </a:xfrm>
          <a:prstGeom prst="roundRect">
            <a:avLst/>
          </a:prstGeom>
          <a:solidFill>
            <a:schemeClr val="accent1">
              <a:lumMod val="40000"/>
              <a:lumOff val="60000"/>
            </a:schemeClr>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anchor="ctr"/>
          <a:lstStyle/>
          <a:p>
            <a:pPr marL="342900" indent="-342900" algn="just">
              <a:spcBef>
                <a:spcPct val="20000"/>
              </a:spcBef>
              <a:buFont typeface="Arial" charset="0"/>
              <a:buChar char="•"/>
              <a:defRPr/>
            </a:pPr>
            <a:endParaRPr lang="tr-TR" sz="2400" dirty="0"/>
          </a:p>
          <a:p>
            <a:pPr marL="342900" indent="-342900" algn="just">
              <a:spcBef>
                <a:spcPct val="20000"/>
              </a:spcBef>
              <a:buFont typeface="Arial" charset="0"/>
              <a:buChar char="•"/>
              <a:defRPr/>
            </a:pPr>
            <a:endParaRPr lang="tr-TR" sz="2000" b="1" dirty="0">
              <a:solidFill>
                <a:srgbClr val="0000FF"/>
              </a:solidFill>
            </a:endParaRPr>
          </a:p>
          <a:p>
            <a:pPr marL="342900" indent="-342900" algn="just">
              <a:spcBef>
                <a:spcPct val="20000"/>
              </a:spcBef>
              <a:buFont typeface="Arial" charset="0"/>
              <a:buChar char="•"/>
              <a:defRPr/>
            </a:pPr>
            <a:endParaRPr lang="tr-TR" sz="2000" b="1" dirty="0">
              <a:solidFill>
                <a:srgbClr val="0000FF"/>
              </a:solidFill>
            </a:endParaRPr>
          </a:p>
          <a:p>
            <a:pPr marL="342900" indent="-342900" algn="just">
              <a:spcBef>
                <a:spcPct val="20000"/>
              </a:spcBef>
              <a:buFont typeface="Arial" charset="0"/>
              <a:buChar char="•"/>
              <a:defRPr/>
            </a:pPr>
            <a:r>
              <a:rPr lang="tr-TR" sz="2000" b="1" dirty="0">
                <a:solidFill>
                  <a:srgbClr val="0000FF"/>
                </a:solidFill>
              </a:rPr>
              <a:t>“Yeraltı Suları Hakkında Kanun” (Kanun No:167, Yayımlanma Tarihi: </a:t>
            </a:r>
          </a:p>
          <a:p>
            <a:pPr marL="342900" indent="-342900" algn="just">
              <a:spcBef>
                <a:spcPct val="20000"/>
              </a:spcBef>
              <a:defRPr/>
            </a:pPr>
            <a:r>
              <a:rPr lang="tr-TR" sz="2000" b="1" dirty="0">
                <a:solidFill>
                  <a:srgbClr val="0000FF"/>
                </a:solidFill>
              </a:rPr>
              <a:t>	23/12/1960) ülkemizin yeraltı sularına ilişkin ilk yasal </a:t>
            </a:r>
            <a:r>
              <a:rPr lang="tr-TR" sz="2000" b="1" dirty="0" err="1">
                <a:solidFill>
                  <a:srgbClr val="0000FF"/>
                </a:solidFill>
              </a:rPr>
              <a:t>dökümanıdır</a:t>
            </a:r>
            <a:r>
              <a:rPr lang="tr-TR" sz="2000" b="1" dirty="0">
                <a:solidFill>
                  <a:srgbClr val="0000FF"/>
                </a:solidFill>
              </a:rPr>
              <a:t>. </a:t>
            </a:r>
          </a:p>
          <a:p>
            <a:pPr marL="342900" indent="-342900" algn="just">
              <a:spcBef>
                <a:spcPct val="20000"/>
              </a:spcBef>
              <a:defRPr/>
            </a:pPr>
            <a:endParaRPr lang="tr-TR" sz="2000" b="1" dirty="0">
              <a:solidFill>
                <a:srgbClr val="0000FF"/>
              </a:solidFill>
            </a:endParaRPr>
          </a:p>
          <a:p>
            <a:pPr marL="342900" indent="-342900" algn="just">
              <a:spcBef>
                <a:spcPct val="20000"/>
              </a:spcBef>
              <a:buFont typeface="Arial" charset="0"/>
              <a:buChar char="•"/>
              <a:defRPr/>
            </a:pPr>
            <a:r>
              <a:rPr lang="tr-TR" sz="2000" b="1" dirty="0">
                <a:solidFill>
                  <a:srgbClr val="0000FF"/>
                </a:solidFill>
              </a:rPr>
              <a:t>Yeraltı suları ile ilgili faaliyetler Devlet Su İşleri Genel Müdürlüğü tarafından yürütülmektedir. Söz konusu kanun, yeraltı sularının araştırılması, kullanılması, korunması ve tescili ile ilgili hükümleri içermektedir. </a:t>
            </a:r>
          </a:p>
          <a:p>
            <a:pPr marL="342900" indent="-342900" algn="just">
              <a:spcBef>
                <a:spcPct val="20000"/>
              </a:spcBef>
              <a:defRPr/>
            </a:pPr>
            <a:endParaRPr lang="tr-TR" sz="2000" b="1" dirty="0">
              <a:solidFill>
                <a:srgbClr val="0000FF"/>
              </a:solidFill>
            </a:endParaRPr>
          </a:p>
          <a:p>
            <a:pPr marL="342900" indent="-342900" algn="just">
              <a:spcBef>
                <a:spcPct val="20000"/>
              </a:spcBef>
              <a:buFont typeface="Arial" charset="0"/>
              <a:buChar char="•"/>
              <a:defRPr/>
            </a:pPr>
            <a:r>
              <a:rPr lang="tr-TR" sz="2000" b="1" dirty="0">
                <a:solidFill>
                  <a:srgbClr val="0000FF"/>
                </a:solidFill>
              </a:rPr>
              <a:t>Yeraltı suyu temin etmek üzere yapılacak herhangi bir faaliyet için DSİ’ den yeraltı suyu arama ve kullanma izinlerinin alınması gerekmektedir. Söz konusu izinlerin verilmesinde, iznin verileceği kişi ya da kurum, suyun kullanım amacı ve kullanılması öngörülen su miktarları dikkate alınmaktadır.</a:t>
            </a:r>
          </a:p>
          <a:p>
            <a:pPr marL="342900" indent="-342900" algn="just">
              <a:spcBef>
                <a:spcPct val="20000"/>
              </a:spcBef>
              <a:defRPr/>
            </a:pPr>
            <a:endParaRPr lang="tr-TR" sz="2000" b="1" dirty="0">
              <a:solidFill>
                <a:srgbClr val="0000FF"/>
              </a:solidFill>
            </a:endParaRPr>
          </a:p>
          <a:p>
            <a:pPr marL="342900" indent="-342900" algn="just">
              <a:spcBef>
                <a:spcPct val="20000"/>
              </a:spcBef>
              <a:buFont typeface="Arial" charset="0"/>
              <a:buChar char="•"/>
              <a:defRPr/>
            </a:pPr>
            <a:r>
              <a:rPr lang="tr-TR" sz="2000" b="1" dirty="0">
                <a:solidFill>
                  <a:srgbClr val="0000FF"/>
                </a:solidFill>
              </a:rPr>
              <a:t>Kanun genel anlamda yeraltı sularının miktarına ilişkin hususları içermektedir.</a:t>
            </a:r>
          </a:p>
          <a:p>
            <a:pPr marL="342900" indent="-342900" algn="just">
              <a:spcBef>
                <a:spcPct val="20000"/>
              </a:spcBef>
              <a:buFont typeface="Arial" charset="0"/>
              <a:buChar char="•"/>
              <a:defRPr/>
            </a:pPr>
            <a:endParaRPr lang="tr-TR" sz="2400" dirty="0"/>
          </a:p>
          <a:p>
            <a:pPr marL="342900" indent="-342900" algn="just">
              <a:spcBef>
                <a:spcPct val="20000"/>
              </a:spcBef>
              <a:defRPr/>
            </a:pPr>
            <a:endParaRPr lang="tr-TR" sz="2400" b="1" dirty="0">
              <a:solidFill>
                <a:srgbClr val="0000FF"/>
              </a:solidFill>
            </a:endParaRPr>
          </a:p>
          <a:p>
            <a:pPr marL="342900" indent="-342900" algn="just">
              <a:spcBef>
                <a:spcPct val="20000"/>
              </a:spcBef>
              <a:buFont typeface="Arial" charset="0"/>
              <a:buChar char="•"/>
              <a:defRPr/>
            </a:pPr>
            <a:endParaRPr lang="tr-TR" sz="2400" b="1" dirty="0">
              <a:solidFill>
                <a:srgbClr val="0000FF"/>
              </a:solidFill>
            </a:endParaRPr>
          </a:p>
        </p:txBody>
      </p:sp>
      <p:pic>
        <p:nvPicPr>
          <p:cNvPr id="1946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251520" y="836712"/>
            <a:ext cx="8713788" cy="5832648"/>
          </a:xfrm>
          <a:prstGeom prst="roundRect">
            <a:avLst/>
          </a:prstGeom>
          <a:solidFill>
            <a:schemeClr val="accent2">
              <a:lumMod val="40000"/>
              <a:lumOff val="60000"/>
            </a:schemeClr>
          </a:solidFill>
          <a:extLst/>
        </p:spPr>
        <p:style>
          <a:lnRef idx="0">
            <a:schemeClr val="accent3"/>
          </a:lnRef>
          <a:fillRef idx="3">
            <a:schemeClr val="accent3"/>
          </a:fillRef>
          <a:effectRef idx="3">
            <a:schemeClr val="accent3"/>
          </a:effectRef>
          <a:fontRef idx="minor">
            <a:schemeClr val="lt1"/>
          </a:fontRef>
        </p:style>
        <p:txBody>
          <a:bodyPr rtlCol="0" anchor="ctr">
            <a:normAutofit fontScale="92500" lnSpcReduction="20000"/>
          </a:bodyPr>
          <a:lstStyle/>
          <a:p>
            <a:pPr algn="just" eaLnBrk="1" fontAlgn="auto" hangingPunct="1">
              <a:spcAft>
                <a:spcPts val="0"/>
              </a:spcAft>
              <a:buFont typeface="Arial" panose="020B0604020202020204" pitchFamily="34" charset="0"/>
              <a:buChar char="•"/>
              <a:defRPr/>
            </a:pPr>
            <a:r>
              <a:rPr lang="tr-TR" sz="2800" b="1" dirty="0" smtClean="0">
                <a:solidFill>
                  <a:srgbClr val="0000FF"/>
                </a:solidFill>
              </a:rPr>
              <a:t>09.08.1983 tarih ve 2872 sayılı “Çevre Kanunu” ülke genelinde çevreyi korumanın esaslarını düzenlemektedir. Kanunun temel olarak “kirleten öder” prensibinden hareket etmektedir.</a:t>
            </a:r>
          </a:p>
          <a:p>
            <a:pPr algn="just" eaLnBrk="1" fontAlgn="auto" hangingPunct="1">
              <a:spcAft>
                <a:spcPts val="0"/>
              </a:spcAft>
              <a:buFont typeface="Arial" panose="020B0604020202020204" pitchFamily="34" charset="0"/>
              <a:buNone/>
              <a:defRPr/>
            </a:pPr>
            <a:endParaRPr lang="en-US" sz="2800" b="1" dirty="0" smtClean="0">
              <a:solidFill>
                <a:srgbClr val="0000FF"/>
              </a:solidFill>
            </a:endParaRPr>
          </a:p>
          <a:p>
            <a:pPr algn="just" eaLnBrk="1" fontAlgn="auto" hangingPunct="1">
              <a:spcAft>
                <a:spcPts val="0"/>
              </a:spcAft>
              <a:buFont typeface="Arial" panose="020B0604020202020204" pitchFamily="34" charset="0"/>
              <a:buChar char="•"/>
              <a:defRPr/>
            </a:pPr>
            <a:r>
              <a:rPr lang="tr-TR" sz="2800" b="1" dirty="0" smtClean="0">
                <a:solidFill>
                  <a:srgbClr val="0000FF"/>
                </a:solidFill>
              </a:rPr>
              <a:t>Her ne kadar Yeraltı Suları Hakkında Kanun gibi doğrudan yeraltı sularıyla ilgili olmasa da, Çevre Kanunu da yeraltı suları ile ilgili bazı hükümler içermektedir.</a:t>
            </a:r>
          </a:p>
          <a:p>
            <a:pPr lvl="1" algn="just">
              <a:buFont typeface="Arial" panose="020B0604020202020204" pitchFamily="34" charset="0"/>
              <a:buChar char="–"/>
              <a:defRPr/>
            </a:pPr>
            <a:r>
              <a:rPr lang="tr-TR" b="1" dirty="0" smtClean="0">
                <a:solidFill>
                  <a:srgbClr val="0000FF"/>
                </a:solidFill>
              </a:rPr>
              <a:t>Ülkenin deniz, yeraltı ve yerüstü su kaynaklarının ve su ürünleri istihsal alanlarının korunarak kullanılmasının sağlanması ve kirlenmeye karşı korunması esastır.  (Madde 9-h)</a:t>
            </a:r>
          </a:p>
          <a:p>
            <a:pPr lvl="1" algn="just">
              <a:buFont typeface="Arial" panose="020B0604020202020204" pitchFamily="34" charset="0"/>
              <a:buChar char="–"/>
              <a:defRPr/>
            </a:pPr>
            <a:r>
              <a:rPr lang="tr-TR" b="1" dirty="0" smtClean="0">
                <a:solidFill>
                  <a:srgbClr val="0000FF"/>
                </a:solidFill>
              </a:rPr>
              <a:t>Yeraltı sularına yapılan boşaltımlara cezai yaptırımlar uygulanır. (Madde 20(4)-n)</a:t>
            </a:r>
          </a:p>
          <a:p>
            <a:pPr lvl="1" algn="just" eaLnBrk="1" fontAlgn="auto" hangingPunct="1">
              <a:spcAft>
                <a:spcPts val="0"/>
              </a:spcAft>
              <a:buFont typeface="Arial" panose="020B0604020202020204" pitchFamily="34" charset="0"/>
              <a:buChar char="–"/>
              <a:defRPr/>
            </a:pPr>
            <a:endParaRPr lang="tr-TR" sz="2400" b="1" dirty="0">
              <a:ln w="18415" cmpd="sng">
                <a:solidFill>
                  <a:srgbClr val="FFFFFF"/>
                </a:solidFill>
                <a:prstDash val="solid"/>
              </a:ln>
              <a:solidFill>
                <a:srgbClr val="0000FF"/>
              </a:solidFill>
              <a:effectLst>
                <a:outerShdw blurRad="63500" dir="3600000" algn="tl" rotWithShape="0">
                  <a:srgbClr val="000000">
                    <a:alpha val="70000"/>
                  </a:srgbClr>
                </a:outerShdw>
              </a:effectLst>
            </a:endParaRPr>
          </a:p>
        </p:txBody>
      </p:sp>
      <p:sp>
        <p:nvSpPr>
          <p:cNvPr id="20483" name="4 Slayt Numarası Yer Tutucusu"/>
          <p:cNvSpPr>
            <a:spLocks noGrp="1"/>
          </p:cNvSpPr>
          <p:nvPr>
            <p:ph type="sldNum" sz="quarter" idx="12"/>
          </p:nvPr>
        </p:nvSpPr>
        <p:spPr bwMode="auto">
          <a:noFill/>
          <a:ln>
            <a:miter lim="800000"/>
            <a:headEnd/>
            <a:tailEnd/>
          </a:ln>
        </p:spPr>
        <p:txBody>
          <a:bodyPr/>
          <a:lstStyle/>
          <a:p>
            <a:fld id="{1E8A10B7-F35D-4CCD-8D2C-BC4263DCA306}" type="slidenum">
              <a:rPr lang="tr-TR" altLang="tr-TR"/>
              <a:pPr/>
              <a:t>16</a:t>
            </a:fld>
            <a:endParaRPr lang="tr-TR" altLang="tr-TR"/>
          </a:p>
        </p:txBody>
      </p:sp>
      <p:sp>
        <p:nvSpPr>
          <p:cNvPr id="12" name="11 Metin kutusu"/>
          <p:cNvSpPr txBox="1"/>
          <p:nvPr/>
        </p:nvSpPr>
        <p:spPr>
          <a:xfrm>
            <a:off x="1271588" y="260350"/>
            <a:ext cx="6800850" cy="1262063"/>
          </a:xfrm>
          <a:prstGeom prst="rect">
            <a:avLst/>
          </a:prstGeom>
          <a:noFill/>
        </p:spPr>
        <p:txBody>
          <a:bodyPr>
            <a:spAutoFit/>
          </a:bodyPr>
          <a:lstStyle/>
          <a:p>
            <a:pPr algn="ctr" eaLnBrk="1" hangingPunct="1">
              <a:defRPr/>
            </a:pPr>
            <a:r>
              <a:rPr lang="tr-TR" sz="2800" b="1" spc="50" dirty="0">
                <a:ln w="11430"/>
                <a:solidFill>
                  <a:srgbClr val="FF0000"/>
                </a:solidFill>
                <a:latin typeface="Arial" panose="020B0604020202020204" pitchFamily="34" charset="0"/>
                <a:cs typeface="Arial" panose="020B0604020202020204" pitchFamily="34" charset="0"/>
              </a:rPr>
              <a:t>Çevre Kanunu</a:t>
            </a:r>
            <a:endParaRPr lang="tr-TR" sz="2800" dirty="0">
              <a:solidFill>
                <a:srgbClr val="FF0000"/>
              </a:solidFill>
            </a:endParaRPr>
          </a:p>
          <a:p>
            <a:pPr algn="ctr" eaLnBrk="1" hangingPunct="1">
              <a:defRPr/>
            </a:pPr>
            <a:endParaRPr lang="tr-TR" sz="2400" b="1" dirty="0">
              <a:solidFill>
                <a:srgbClr val="007E39"/>
              </a:solidFill>
              <a:latin typeface="Arial" panose="020B0604020202020204" pitchFamily="34" charset="0"/>
              <a:cs typeface="Arial" panose="020B0604020202020204" pitchFamily="34" charset="0"/>
            </a:endParaRPr>
          </a:p>
          <a:p>
            <a:pPr algn="ctr" eaLnBrk="1" hangingPunct="1">
              <a:defRPr/>
            </a:pPr>
            <a:endParaRPr lang="tr-TR" sz="2400" b="1" dirty="0">
              <a:solidFill>
                <a:srgbClr val="007E39"/>
              </a:solidFill>
              <a:latin typeface="Arial" panose="020B0604020202020204" pitchFamily="34" charset="0"/>
              <a:cs typeface="Arial" panose="020B0604020202020204" pitchFamily="34" charset="0"/>
            </a:endParaRPr>
          </a:p>
        </p:txBody>
      </p:sp>
      <p:pic>
        <p:nvPicPr>
          <p:cNvPr id="2048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251520" y="980728"/>
            <a:ext cx="8713788" cy="5616624"/>
          </a:xfrm>
          <a:prstGeom prst="roundRect">
            <a:avLst/>
          </a:prstGeom>
          <a:solidFill>
            <a:schemeClr val="accent3"/>
          </a:solidFill>
          <a:extLst/>
        </p:spPr>
        <p:style>
          <a:lnRef idx="0">
            <a:schemeClr val="accent3"/>
          </a:lnRef>
          <a:fillRef idx="3">
            <a:schemeClr val="accent3"/>
          </a:fillRef>
          <a:effectRef idx="3">
            <a:schemeClr val="accent3"/>
          </a:effectRef>
          <a:fontRef idx="minor">
            <a:schemeClr val="lt1"/>
          </a:fontRef>
        </p:style>
        <p:txBody>
          <a:bodyPr rtlCol="0" anchor="ctr">
            <a:noAutofit/>
          </a:bodyPr>
          <a:lstStyle/>
          <a:p>
            <a:pPr algn="just" eaLnBrk="1" fontAlgn="auto" hangingPunct="1">
              <a:spcAft>
                <a:spcPts val="0"/>
              </a:spcAft>
              <a:buFont typeface="Arial" panose="020B0604020202020204" pitchFamily="34" charset="0"/>
              <a:buChar char="•"/>
              <a:defRPr/>
            </a:pPr>
            <a:r>
              <a:rPr lang="tr-TR" sz="2000" b="1" dirty="0" smtClean="0">
                <a:solidFill>
                  <a:srgbClr val="0000FF"/>
                </a:solidFill>
              </a:rPr>
              <a:t>Ülkemizin suyla ilgili temel dokümanlarından olan ve halihazırda üzerinde revizyon çalışmalarının yapıldığı Su Kirliliği Kontrolü Yönetmeliği yeraltı sularının kirletilmesine ve korunmasına karşı önemli hükümler içermekte idi. “Arıtılmış olsa dahi </a:t>
            </a:r>
            <a:r>
              <a:rPr lang="tr-TR" sz="2000" b="1" dirty="0" err="1" smtClean="0">
                <a:solidFill>
                  <a:srgbClr val="0000FF"/>
                </a:solidFill>
              </a:rPr>
              <a:t>atıksuların</a:t>
            </a:r>
            <a:r>
              <a:rPr lang="tr-TR" sz="2000" b="1" dirty="0" smtClean="0">
                <a:solidFill>
                  <a:srgbClr val="0000FF"/>
                </a:solidFill>
              </a:rPr>
              <a:t> yeraltı suyuna doğrudan deşarjı yasaktır"  ya da </a:t>
            </a:r>
            <a:r>
              <a:rPr lang="tr-TR" sz="2000" b="1" dirty="0">
                <a:solidFill>
                  <a:srgbClr val="0000FF"/>
                </a:solidFill>
              </a:rPr>
              <a:t>“yeraltı sularının kalitesinin bozulması durumunda kirletici kaynağın belirlenmesi ve idari cezaların uygulanması</a:t>
            </a:r>
            <a:r>
              <a:rPr lang="tr-TR" sz="2000" b="1" dirty="0" smtClean="0">
                <a:solidFill>
                  <a:srgbClr val="0000FF"/>
                </a:solidFill>
              </a:rPr>
              <a:t>”</a:t>
            </a:r>
            <a:r>
              <a:rPr lang="tr-TR" sz="2000" b="1" dirty="0">
                <a:solidFill>
                  <a:srgbClr val="0000FF"/>
                </a:solidFill>
              </a:rPr>
              <a:t> </a:t>
            </a:r>
            <a:r>
              <a:rPr lang="tr-TR" sz="2000" b="1" dirty="0" smtClean="0">
                <a:solidFill>
                  <a:srgbClr val="0000FF"/>
                </a:solidFill>
              </a:rPr>
              <a:t>gibi YAS kirliliğinin önlenmesine ya da sınırlandırılmasına ilişkin hususlar yer almaktaydı.</a:t>
            </a:r>
          </a:p>
          <a:p>
            <a:pPr marL="0" indent="0" algn="just" eaLnBrk="1" fontAlgn="auto" hangingPunct="1">
              <a:spcAft>
                <a:spcPts val="0"/>
              </a:spcAft>
              <a:buFont typeface="Arial" panose="020B0604020202020204" pitchFamily="34" charset="0"/>
              <a:buNone/>
              <a:defRPr/>
            </a:pPr>
            <a:endParaRPr lang="tr-TR" sz="2000" b="1" dirty="0" smtClean="0">
              <a:solidFill>
                <a:srgbClr val="0000FF"/>
              </a:solidFill>
            </a:endParaRPr>
          </a:p>
          <a:p>
            <a:pPr algn="just" eaLnBrk="1" fontAlgn="auto" hangingPunct="1">
              <a:spcAft>
                <a:spcPts val="0"/>
              </a:spcAft>
              <a:buFont typeface="Arial" panose="020B0604020202020204" pitchFamily="34" charset="0"/>
              <a:buChar char="•"/>
              <a:defRPr/>
            </a:pPr>
            <a:r>
              <a:rPr lang="tr-TR" sz="2000" b="1" dirty="0" smtClean="0">
                <a:solidFill>
                  <a:srgbClr val="0000FF"/>
                </a:solidFill>
              </a:rPr>
              <a:t>“Yeraltı Sularının Kirlenmeye ve Bozulmaya Karşı Korunması Hakkında Yönetmelik” in 07.04.2012 tarih ve 28257 sayılı Resmi Gazete’de yayımlanarak yürürlüğe girmesi ile </a:t>
            </a:r>
            <a:r>
              <a:rPr lang="tr-TR" sz="2000" b="1" dirty="0" err="1" smtClean="0">
                <a:solidFill>
                  <a:srgbClr val="0000FF"/>
                </a:solidFill>
              </a:rPr>
              <a:t>SKKY’de</a:t>
            </a:r>
            <a:r>
              <a:rPr lang="tr-TR" sz="2000" b="1" dirty="0" smtClean="0">
                <a:solidFill>
                  <a:srgbClr val="0000FF"/>
                </a:solidFill>
              </a:rPr>
              <a:t> yer alan yeraltı suları ile ilgili hükümler kaldırılarak, Su Kirliliği Kontrolü Yönetmeliği revizyon çalışmalarında anılan yönetmeliğin ilgili maddelerinde “Yeraltı Sularının Kirlenmeye ve Bozulmaya Karşı Korunması Hakkında </a:t>
            </a:r>
            <a:r>
              <a:rPr lang="tr-TR" sz="2000" b="1" dirty="0" err="1" smtClean="0">
                <a:solidFill>
                  <a:srgbClr val="0000FF"/>
                </a:solidFill>
              </a:rPr>
              <a:t>Yönetmelik”e</a:t>
            </a:r>
            <a:r>
              <a:rPr lang="tr-TR" sz="2000" b="1" dirty="0" smtClean="0">
                <a:solidFill>
                  <a:srgbClr val="0000FF"/>
                </a:solidFill>
              </a:rPr>
              <a:t> atıfta bulunulmuştur.</a:t>
            </a:r>
            <a:endParaRPr lang="en-US" sz="2000" b="1" dirty="0" smtClean="0">
              <a:solidFill>
                <a:srgbClr val="0000FF"/>
              </a:solidFill>
            </a:endParaRPr>
          </a:p>
        </p:txBody>
      </p:sp>
      <p:sp>
        <p:nvSpPr>
          <p:cNvPr id="21509" name="4 Slayt Numarası Yer Tutucusu"/>
          <p:cNvSpPr>
            <a:spLocks noGrp="1"/>
          </p:cNvSpPr>
          <p:nvPr>
            <p:ph type="sldNum" sz="quarter" idx="12"/>
          </p:nvPr>
        </p:nvSpPr>
        <p:spPr bwMode="auto">
          <a:noFill/>
          <a:ln>
            <a:miter lim="800000"/>
            <a:headEnd/>
            <a:tailEnd/>
          </a:ln>
        </p:spPr>
        <p:txBody>
          <a:bodyPr/>
          <a:lstStyle/>
          <a:p>
            <a:fld id="{728F14B8-C45D-4745-A9A3-A0EFC91C637E}" type="slidenum">
              <a:rPr lang="tr-TR" altLang="tr-TR"/>
              <a:pPr/>
              <a:t>17</a:t>
            </a:fld>
            <a:endParaRPr lang="tr-TR" altLang="tr-TR"/>
          </a:p>
        </p:txBody>
      </p:sp>
      <p:sp>
        <p:nvSpPr>
          <p:cNvPr id="12" name="11 Metin kutusu"/>
          <p:cNvSpPr txBox="1"/>
          <p:nvPr/>
        </p:nvSpPr>
        <p:spPr>
          <a:xfrm>
            <a:off x="1042988" y="260350"/>
            <a:ext cx="7273925" cy="1262063"/>
          </a:xfrm>
          <a:prstGeom prst="rect">
            <a:avLst/>
          </a:prstGeom>
          <a:noFill/>
        </p:spPr>
        <p:txBody>
          <a:bodyPr>
            <a:spAutoFit/>
          </a:bodyPr>
          <a:lstStyle/>
          <a:p>
            <a:pPr algn="ctr" eaLnBrk="1" hangingPunct="1">
              <a:defRPr/>
            </a:pPr>
            <a:r>
              <a:rPr lang="tr-TR" sz="2800" b="1" spc="50" dirty="0">
                <a:ln w="11430"/>
                <a:solidFill>
                  <a:srgbClr val="FF0000"/>
                </a:solidFill>
                <a:latin typeface="Arial" panose="020B0604020202020204" pitchFamily="34" charset="0"/>
                <a:cs typeface="Arial" panose="020B0604020202020204" pitchFamily="34" charset="0"/>
              </a:rPr>
              <a:t>Su Kirliliği Kontrolü Yönetmeliği</a:t>
            </a:r>
            <a:endParaRPr lang="tr-TR" sz="2800" dirty="0">
              <a:solidFill>
                <a:srgbClr val="FF0000"/>
              </a:solidFill>
            </a:endParaRPr>
          </a:p>
          <a:p>
            <a:pPr algn="ctr" eaLnBrk="1" hangingPunct="1">
              <a:defRPr/>
            </a:pPr>
            <a:endParaRPr lang="tr-TR" sz="2400" b="1" dirty="0">
              <a:solidFill>
                <a:srgbClr val="007E39"/>
              </a:solidFill>
              <a:latin typeface="Arial" panose="020B0604020202020204" pitchFamily="34" charset="0"/>
              <a:cs typeface="Arial" panose="020B0604020202020204" pitchFamily="34" charset="0"/>
            </a:endParaRPr>
          </a:p>
          <a:p>
            <a:pPr algn="ctr" eaLnBrk="1" hangingPunct="1">
              <a:defRPr/>
            </a:pPr>
            <a:endParaRPr lang="tr-TR" sz="2400" b="1" dirty="0">
              <a:solidFill>
                <a:srgbClr val="007E39"/>
              </a:solidFill>
              <a:latin typeface="Arial" panose="020B0604020202020204" pitchFamily="34" charset="0"/>
              <a:cs typeface="Arial" panose="020B0604020202020204" pitchFamily="34" charset="0"/>
            </a:endParaRPr>
          </a:p>
        </p:txBody>
      </p:sp>
      <p:pic>
        <p:nvPicPr>
          <p:cNvPr id="21511"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1042988" y="0"/>
            <a:ext cx="7643812" cy="908050"/>
          </a:xfrm>
        </p:spPr>
        <p:txBody>
          <a:bodyPr/>
          <a:lstStyle/>
          <a:p>
            <a:r>
              <a:rPr lang="tr-TR" altLang="tr-TR" sz="2400" b="1" smtClean="0">
                <a:solidFill>
                  <a:srgbClr val="FF0000"/>
                </a:solidFill>
              </a:rPr>
              <a:t>Neden Yeni Bir Yaklaşıma İhtiyaç Duyuldu</a:t>
            </a:r>
            <a:endParaRPr lang="en-US" altLang="tr-TR" sz="2400" b="1" smtClean="0">
              <a:solidFill>
                <a:srgbClr val="FF0000"/>
              </a:solidFill>
            </a:endParaRPr>
          </a:p>
        </p:txBody>
      </p:sp>
      <p:sp>
        <p:nvSpPr>
          <p:cNvPr id="22531" name="6 İçerik Yer Tutucusu"/>
          <p:cNvSpPr>
            <a:spLocks noGrp="1"/>
          </p:cNvSpPr>
          <p:nvPr>
            <p:ph idx="1"/>
          </p:nvPr>
        </p:nvSpPr>
        <p:spPr>
          <a:xfrm>
            <a:off x="457200" y="836613"/>
            <a:ext cx="8507413" cy="5761037"/>
          </a:xfrm>
        </p:spPr>
        <p:txBody>
          <a:bodyPr/>
          <a:lstStyle/>
          <a:p>
            <a:pPr algn="just" eaLnBrk="1" hangingPunct="1">
              <a:buFont typeface="Arial" charset="0"/>
              <a:buNone/>
            </a:pPr>
            <a:endParaRPr lang="tr-TR" altLang="tr-TR" sz="2400" b="1" smtClean="0">
              <a:solidFill>
                <a:srgbClr val="0000FF"/>
              </a:solidFill>
            </a:endParaRPr>
          </a:p>
          <a:p>
            <a:pPr algn="just" eaLnBrk="1" hangingPunct="1"/>
            <a:r>
              <a:rPr lang="tr-TR" altLang="tr-TR" sz="2400" b="1" smtClean="0">
                <a:solidFill>
                  <a:srgbClr val="0000FF"/>
                </a:solidFill>
              </a:rPr>
              <a:t>Ülkemizin yeraltı sularını ele alan kanun ve yönetmelikleri bulunmasına rağmen söz konusu mevzuat yeraltı sularının kalite ve miktar olarak korunması ve yönetimi açısından bütüncül bir yaklaşımından yoksundu. YAS kalite yönetimine ilişkin çok az husus bulunmaktaydı.</a:t>
            </a:r>
          </a:p>
          <a:p>
            <a:pPr algn="just" eaLnBrk="1" hangingPunct="1"/>
            <a:endParaRPr lang="tr-TR" altLang="tr-TR" sz="2400" b="1" smtClean="0">
              <a:solidFill>
                <a:srgbClr val="0000FF"/>
              </a:solidFill>
            </a:endParaRPr>
          </a:p>
          <a:p>
            <a:pPr algn="just" eaLnBrk="1" hangingPunct="1"/>
            <a:r>
              <a:rPr lang="en-US" altLang="tr-TR" sz="2400" b="1" smtClean="0">
                <a:solidFill>
                  <a:srgbClr val="0000FF"/>
                </a:solidFill>
              </a:rPr>
              <a:t>“</a:t>
            </a:r>
            <a:r>
              <a:rPr lang="tr-TR" altLang="tr-TR" sz="2400" b="1" smtClean="0">
                <a:solidFill>
                  <a:srgbClr val="0000FF"/>
                </a:solidFill>
              </a:rPr>
              <a:t>YAS Kütlesi</a:t>
            </a:r>
            <a:r>
              <a:rPr lang="en-US" altLang="tr-TR" sz="2400" b="1" smtClean="0">
                <a:solidFill>
                  <a:srgbClr val="0000FF"/>
                </a:solidFill>
              </a:rPr>
              <a:t>”, “</a:t>
            </a:r>
            <a:r>
              <a:rPr lang="tr-TR" altLang="tr-TR" sz="2400" b="1" smtClean="0">
                <a:solidFill>
                  <a:srgbClr val="0000FF"/>
                </a:solidFill>
              </a:rPr>
              <a:t>Eşik Değer</a:t>
            </a:r>
            <a:r>
              <a:rPr lang="en-US" altLang="tr-TR" sz="2400" b="1" smtClean="0">
                <a:solidFill>
                  <a:srgbClr val="0000FF"/>
                </a:solidFill>
              </a:rPr>
              <a:t>”,  “</a:t>
            </a:r>
            <a:r>
              <a:rPr lang="tr-TR" altLang="tr-TR" sz="2400" b="1" smtClean="0">
                <a:solidFill>
                  <a:srgbClr val="0000FF"/>
                </a:solidFill>
              </a:rPr>
              <a:t>İyileştirmeye Başlama Noktası</a:t>
            </a:r>
            <a:r>
              <a:rPr lang="en-US" altLang="tr-TR" sz="2400" b="1" smtClean="0">
                <a:solidFill>
                  <a:srgbClr val="0000FF"/>
                </a:solidFill>
              </a:rPr>
              <a:t>”, “</a:t>
            </a:r>
            <a:r>
              <a:rPr lang="tr-TR" altLang="tr-TR" sz="2400" b="1" smtClean="0">
                <a:solidFill>
                  <a:srgbClr val="0000FF"/>
                </a:solidFill>
              </a:rPr>
              <a:t>Sürekli ve Önemli Ölçüde Artan Kirlilik Eğilimi</a:t>
            </a:r>
            <a:r>
              <a:rPr lang="en-US" altLang="tr-TR" sz="2400" b="1" smtClean="0">
                <a:solidFill>
                  <a:srgbClr val="0000FF"/>
                </a:solidFill>
              </a:rPr>
              <a:t>”, “</a:t>
            </a:r>
            <a:r>
              <a:rPr lang="tr-TR" altLang="tr-TR" sz="2400" b="1" smtClean="0">
                <a:solidFill>
                  <a:srgbClr val="0000FF"/>
                </a:solidFill>
              </a:rPr>
              <a:t>Kalite Standardı</a:t>
            </a:r>
            <a:r>
              <a:rPr lang="en-US" altLang="tr-TR" sz="2400" b="1" smtClean="0">
                <a:solidFill>
                  <a:srgbClr val="0000FF"/>
                </a:solidFill>
              </a:rPr>
              <a:t>” </a:t>
            </a:r>
            <a:r>
              <a:rPr lang="tr-TR" altLang="tr-TR" sz="2400" b="1" smtClean="0">
                <a:solidFill>
                  <a:srgbClr val="0000FF"/>
                </a:solidFill>
              </a:rPr>
              <a:t>vb. temel, evrensel tanımlar ülkemiz yeraltı suyu mevzuatında yer almamaktaydı.</a:t>
            </a:r>
          </a:p>
          <a:p>
            <a:pPr algn="just" eaLnBrk="1" hangingPunct="1"/>
            <a:endParaRPr lang="tr-TR" altLang="tr-TR" sz="2400" b="1" smtClean="0">
              <a:solidFill>
                <a:srgbClr val="0000FF"/>
              </a:solidFill>
            </a:endParaRPr>
          </a:p>
          <a:p>
            <a:pPr algn="just" eaLnBrk="1" hangingPunct="1"/>
            <a:r>
              <a:rPr lang="tr-TR" altLang="tr-TR" sz="2400" b="1" smtClean="0">
                <a:solidFill>
                  <a:srgbClr val="0000FF"/>
                </a:solidFill>
              </a:rPr>
              <a:t>Ülkemizin AB’ye katılım iradesi sergilemesi ve AB’ye üye ve aday ülkelerin, AB Direktiflerini kendi mevzuatlarına aktarma gerekliliği.</a:t>
            </a:r>
            <a:endParaRPr lang="en-US" altLang="tr-TR" sz="2400" b="1" smtClean="0">
              <a:solidFill>
                <a:srgbClr val="0000FF"/>
              </a:solidFill>
            </a:endParaRPr>
          </a:p>
          <a:p>
            <a:pPr algn="just" eaLnBrk="1" hangingPunct="1"/>
            <a:endParaRPr lang="tr-TR" altLang="tr-TR" sz="2000" b="1" smtClean="0">
              <a:solidFill>
                <a:srgbClr val="0000FF"/>
              </a:solidFill>
            </a:endParaRPr>
          </a:p>
          <a:p>
            <a:pPr algn="just" eaLnBrk="1" hangingPunct="1"/>
            <a:endParaRPr lang="tr-TR" altLang="tr-TR" sz="2000" b="1" smtClean="0">
              <a:solidFill>
                <a:srgbClr val="0000FF"/>
              </a:solidFill>
            </a:endParaRPr>
          </a:p>
          <a:p>
            <a:pPr algn="just" eaLnBrk="1" hangingPunct="1"/>
            <a:endParaRPr lang="tr-TR" altLang="tr-TR" sz="2000" b="1" smtClean="0">
              <a:solidFill>
                <a:srgbClr val="0000FF"/>
              </a:solidFill>
            </a:endParaRPr>
          </a:p>
          <a:p>
            <a:pPr algn="just" eaLnBrk="1" hangingPunct="1">
              <a:buFont typeface="Arial" charset="0"/>
              <a:buNone/>
            </a:pPr>
            <a:endParaRPr lang="tr-TR" altLang="tr-TR" sz="2000" b="1" smtClean="0">
              <a:solidFill>
                <a:srgbClr val="0000FF"/>
              </a:solidFill>
            </a:endParaRPr>
          </a:p>
          <a:p>
            <a:pPr algn="just" eaLnBrk="1" hangingPunct="1">
              <a:buFont typeface="Arial" charset="0"/>
              <a:buNone/>
            </a:pPr>
            <a:endParaRPr lang="tr-TR" altLang="tr-TR" sz="2000" b="1" smtClean="0">
              <a:solidFill>
                <a:srgbClr val="0000FF"/>
              </a:solidFill>
            </a:endParaRPr>
          </a:p>
          <a:p>
            <a:pPr algn="just" eaLnBrk="1" hangingPunct="1">
              <a:buFont typeface="Arial" charset="0"/>
              <a:buNone/>
            </a:pPr>
            <a:endParaRPr lang="tr-TR" altLang="tr-TR" sz="2000" b="1" smtClean="0">
              <a:solidFill>
                <a:srgbClr val="0000FF"/>
              </a:solidFill>
            </a:endParaRPr>
          </a:p>
          <a:p>
            <a:pPr algn="just" eaLnBrk="1" hangingPunct="1"/>
            <a:endParaRPr lang="tr-TR" altLang="tr-TR" sz="2000" b="1" smtClean="0">
              <a:solidFill>
                <a:srgbClr val="0000FF"/>
              </a:solidFill>
            </a:endParaRPr>
          </a:p>
          <a:p>
            <a:pPr algn="just" eaLnBrk="1" hangingPunct="1"/>
            <a:endParaRPr lang="tr-TR" altLang="tr-TR" sz="2000" b="1" smtClean="0">
              <a:solidFill>
                <a:srgbClr val="0000FF"/>
              </a:solidFill>
            </a:endParaRPr>
          </a:p>
          <a:p>
            <a:pPr eaLnBrk="1" hangingPunct="1"/>
            <a:endParaRPr lang="tr-TR" altLang="tr-TR" smtClean="0"/>
          </a:p>
        </p:txBody>
      </p:sp>
      <p:sp>
        <p:nvSpPr>
          <p:cNvPr id="22532" name="3 Slayt Numarası Yer Tutucusu"/>
          <p:cNvSpPr>
            <a:spLocks noGrp="1"/>
          </p:cNvSpPr>
          <p:nvPr>
            <p:ph type="sldNum" sz="quarter" idx="12"/>
          </p:nvPr>
        </p:nvSpPr>
        <p:spPr bwMode="auto">
          <a:noFill/>
          <a:ln>
            <a:miter lim="800000"/>
            <a:headEnd/>
            <a:tailEnd/>
          </a:ln>
        </p:spPr>
        <p:txBody>
          <a:bodyPr/>
          <a:lstStyle/>
          <a:p>
            <a:fld id="{B80A1483-7446-4A93-8C30-B81F4EBB85A2}" type="slidenum">
              <a:rPr lang="tr-TR" altLang="tr-TR"/>
              <a:pPr/>
              <a:t>18</a:t>
            </a:fld>
            <a:endParaRPr lang="tr-TR" altLang="tr-TR"/>
          </a:p>
        </p:txBody>
      </p:sp>
      <p:pic>
        <p:nvPicPr>
          <p:cNvPr id="2253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Numarası Yer Tutucusu"/>
          <p:cNvSpPr>
            <a:spLocks noGrp="1"/>
          </p:cNvSpPr>
          <p:nvPr>
            <p:ph type="sldNum" sz="quarter" idx="12"/>
          </p:nvPr>
        </p:nvSpPr>
        <p:spPr bwMode="auto">
          <a:noFill/>
          <a:ln>
            <a:miter lim="800000"/>
            <a:headEnd/>
            <a:tailEnd/>
          </a:ln>
        </p:spPr>
        <p:txBody>
          <a:bodyPr/>
          <a:lstStyle/>
          <a:p>
            <a:fld id="{72958354-5961-49F8-9966-235E605593B3}" type="slidenum">
              <a:rPr lang="tr-TR" altLang="tr-TR"/>
              <a:pPr/>
              <a:t>19</a:t>
            </a:fld>
            <a:endParaRPr lang="tr-TR" altLang="tr-TR"/>
          </a:p>
        </p:txBody>
      </p:sp>
      <p:sp>
        <p:nvSpPr>
          <p:cNvPr id="23555" name="2 Dikdörtgen"/>
          <p:cNvSpPr>
            <a:spLocks noChangeArrowheads="1"/>
          </p:cNvSpPr>
          <p:nvPr/>
        </p:nvSpPr>
        <p:spPr bwMode="auto">
          <a:xfrm>
            <a:off x="1331913" y="142875"/>
            <a:ext cx="6480175" cy="708025"/>
          </a:xfrm>
          <a:prstGeom prst="rect">
            <a:avLst/>
          </a:prstGeom>
          <a:noFill/>
          <a:ln w="9525">
            <a:noFill/>
            <a:miter lim="800000"/>
            <a:headEnd/>
            <a:tailEnd/>
          </a:ln>
        </p:spPr>
        <p:txBody>
          <a:bodyPr>
            <a:spAutoFit/>
          </a:bodyPr>
          <a:lstStyle/>
          <a:p>
            <a:pPr algn="ctr" eaLnBrk="1" hangingPunct="1"/>
            <a:r>
              <a:rPr lang="tr-TR" altLang="tr-TR" sz="2000" b="1">
                <a:solidFill>
                  <a:srgbClr val="FF0000"/>
                </a:solidFill>
              </a:rPr>
              <a:t>Yeraltı Sularının Kirlenmeye ve Bozulmaya Karşı Korunması Hakkında Yönetmelik</a:t>
            </a:r>
          </a:p>
        </p:txBody>
      </p:sp>
      <p:sp>
        <p:nvSpPr>
          <p:cNvPr id="6" name="5 Metin kutusu"/>
          <p:cNvSpPr txBox="1"/>
          <p:nvPr/>
        </p:nvSpPr>
        <p:spPr>
          <a:xfrm>
            <a:off x="539750" y="1125538"/>
            <a:ext cx="80645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buFont typeface="Wingdings" pitchFamily="2" charset="2"/>
              <a:buChar char="Ø"/>
              <a:defRPr/>
            </a:pPr>
            <a:r>
              <a:rPr lang="tr-TR" b="1" dirty="0"/>
              <a:t>Orman ve Su İşleri Bakanlığı’nın kurulmasını müteakiben yeraltı suyunun miktar ve kalitesinin entegre bir şekilde yönetimini sağlamak maksadıyla “</a:t>
            </a:r>
            <a:r>
              <a:rPr lang="tr-TR" b="1" dirty="0">
                <a:solidFill>
                  <a:srgbClr val="FF0000"/>
                </a:solidFill>
              </a:rPr>
              <a:t>Yeraltı Sularının Kirlenmeye ve Bozulmaya Karşı Korunması Hakkında Yönetmelik” </a:t>
            </a:r>
            <a:r>
              <a:rPr lang="tr-TR" b="1" dirty="0"/>
              <a:t>hazırlanarak 07.04.2012 tarih ve 28257 sayılı Resmi Gazete’de yayımlanarak yürürlüğe girmiştir</a:t>
            </a:r>
            <a:endParaRPr lang="en-US" b="1" dirty="0">
              <a:solidFill>
                <a:srgbClr val="FF0000"/>
              </a:solidFill>
            </a:endParaRPr>
          </a:p>
        </p:txBody>
      </p:sp>
      <p:sp>
        <p:nvSpPr>
          <p:cNvPr id="8" name="7 Metin kutusu"/>
          <p:cNvSpPr txBox="1"/>
          <p:nvPr/>
        </p:nvSpPr>
        <p:spPr>
          <a:xfrm>
            <a:off x="503238" y="2746375"/>
            <a:ext cx="8137525" cy="147796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eaLnBrk="1" hangingPunct="1">
              <a:buFont typeface="Wingdings" pitchFamily="2" charset="2"/>
              <a:buChar char="Ø"/>
              <a:defRPr/>
            </a:pPr>
            <a:r>
              <a:rPr lang="tr-TR" b="1" dirty="0">
                <a:solidFill>
                  <a:srgbClr val="002060"/>
                </a:solidFill>
              </a:rPr>
              <a:t>Yeraltı Sularının Kirlenmeye ve Bozulmaya Karşı Korunması Hakkında Yönetmelik” 5 bölüm (19 madde, 4 geçici madde) ve 9 ekten oluşmaktadır. Maksadı; Yeraltı sularının kirlenmesinin ve bozulmasının önlenmesi iyi durumda olan yeraltı sularının mevcut durumunun korunması, kötü durumda olan yeraltı sularının iyileştirilmesi için gerekli esasların belirlenmesidir.</a:t>
            </a:r>
          </a:p>
        </p:txBody>
      </p:sp>
      <p:graphicFrame>
        <p:nvGraphicFramePr>
          <p:cNvPr id="9" name="8 Diyagram"/>
          <p:cNvGraphicFramePr/>
          <p:nvPr/>
        </p:nvGraphicFramePr>
        <p:xfrm>
          <a:off x="2214546" y="4643446"/>
          <a:ext cx="6749942" cy="203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Akış Çizelgesi: Öteki İşlem"/>
          <p:cNvSpPr/>
          <p:nvPr/>
        </p:nvSpPr>
        <p:spPr>
          <a:xfrm>
            <a:off x="179388" y="4643438"/>
            <a:ext cx="1892300" cy="2000250"/>
          </a:xfrm>
          <a:prstGeom prst="flowChartAlternateProcess">
            <a:avLst/>
          </a:prstGeom>
          <a:ln>
            <a:noFill/>
          </a:ln>
        </p:spPr>
        <p:style>
          <a:lnRef idx="1">
            <a:schemeClr val="dk1"/>
          </a:lnRef>
          <a:fillRef idx="1001">
            <a:schemeClr val="dk1"/>
          </a:fillRef>
          <a:effectRef idx="1">
            <a:schemeClr val="dk1"/>
          </a:effectRef>
          <a:fontRef idx="minor">
            <a:schemeClr val="dk1"/>
          </a:fontRef>
        </p:style>
        <p:txBody>
          <a:bodyPr anchor="ctr"/>
          <a:lstStyle/>
          <a:p>
            <a:pPr algn="ctr" eaLnBrk="1" hangingPunct="1">
              <a:defRPr/>
            </a:pPr>
            <a:r>
              <a:rPr lang="tr-TR" sz="2000" b="1" dirty="0">
                <a:solidFill>
                  <a:srgbClr val="FF0000"/>
                </a:solidFill>
              </a:rPr>
              <a:t>Görev Paylaşımı</a:t>
            </a:r>
          </a:p>
        </p:txBody>
      </p:sp>
      <p:pic>
        <p:nvPicPr>
          <p:cNvPr id="23560" name="Picture 2" descr="C:\Users\cgok\Desktop\logo\logoyeniseffaf.png"/>
          <p:cNvPicPr>
            <a:picLocks noChangeAspect="1" noChangeArrowheads="1"/>
          </p:cNvPicPr>
          <p:nvPr/>
        </p:nvPicPr>
        <p:blipFill>
          <a:blip r:embed="rId8"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4 Slayt Numarası Yer Tutucusu"/>
          <p:cNvSpPr>
            <a:spLocks noGrp="1"/>
          </p:cNvSpPr>
          <p:nvPr>
            <p:ph type="sldNum" sz="quarter" idx="12"/>
          </p:nvPr>
        </p:nvSpPr>
        <p:spPr bwMode="auto">
          <a:xfrm>
            <a:off x="6902450" y="6519863"/>
            <a:ext cx="2133600" cy="365125"/>
          </a:xfrm>
          <a:noFill/>
          <a:ln>
            <a:miter lim="800000"/>
            <a:headEnd/>
            <a:tailEnd/>
          </a:ln>
        </p:spPr>
        <p:txBody>
          <a:bodyPr/>
          <a:lstStyle/>
          <a:p>
            <a:fld id="{ACB0883A-A839-48B9-BA91-9F02F7B134ED}" type="slidenum">
              <a:rPr lang="tr-TR" altLang="tr-TR"/>
              <a:pPr/>
              <a:t>2</a:t>
            </a:fld>
            <a:endParaRPr lang="tr-TR" altLang="tr-TR"/>
          </a:p>
        </p:txBody>
      </p:sp>
      <p:sp>
        <p:nvSpPr>
          <p:cNvPr id="20" name="19 Başlık"/>
          <p:cNvSpPr>
            <a:spLocks noGrp="1"/>
          </p:cNvSpPr>
          <p:nvPr>
            <p:ph type="ctrTitle"/>
          </p:nvPr>
        </p:nvSpPr>
        <p:spPr>
          <a:xfrm>
            <a:off x="1259632" y="188060"/>
            <a:ext cx="6912768" cy="584775"/>
          </a:xfrm>
          <a:extLst/>
        </p:spPr>
        <p:txBody>
          <a:bodyPr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tr-TR" sz="3200" dirty="0" smtClean="0"/>
              <a:t>İçindekiler</a:t>
            </a:r>
            <a:endParaRPr lang="tr-TR" sz="3000" spc="50" dirty="0">
              <a:ln w="11430"/>
            </a:endParaRPr>
          </a:p>
        </p:txBody>
      </p:sp>
      <p:sp>
        <p:nvSpPr>
          <p:cNvPr id="12" name="11 Dikdörtgen"/>
          <p:cNvSpPr>
            <a:spLocks noChangeArrowheads="1"/>
          </p:cNvSpPr>
          <p:nvPr/>
        </p:nvSpPr>
        <p:spPr bwMode="auto">
          <a:xfrm>
            <a:off x="214282" y="908721"/>
            <a:ext cx="8715436" cy="5632311"/>
          </a:xfrm>
          <a:prstGeom prst="rect">
            <a:avLst/>
          </a:prstGeom>
          <a:noFill/>
          <a:ln w="9525">
            <a:noFill/>
            <a:miter lim="800000"/>
            <a:headEnd/>
            <a:tailEnd/>
          </a:ln>
        </p:spPr>
        <p:txBody>
          <a:bodyPr>
            <a:spAutoFit/>
          </a:bodyPr>
          <a:lstStyle/>
          <a:p>
            <a:pPr marL="514350" indent="-514350" algn="just" eaLnBrk="1" fontAlgn="auto" hangingPunct="1">
              <a:spcBef>
                <a:spcPts val="0"/>
              </a:spcBef>
              <a:spcAft>
                <a:spcPts val="0"/>
              </a:spcAft>
              <a:buFont typeface="Calibri" pitchFamily="34" charset="0"/>
              <a:buAutoNum type="arabicPeriod"/>
              <a:defRPr/>
            </a:pPr>
            <a:r>
              <a:rPr lang="tr-TR" sz="2400" b="1" kern="0" spc="50" dirty="0">
                <a:ln w="11430"/>
                <a:solidFill>
                  <a:srgbClr val="0000FF"/>
                </a:solidFill>
                <a:latin typeface="Arial"/>
                <a:cs typeface="+mn-cs"/>
              </a:rPr>
              <a:t>Tezin Maksadı ve </a:t>
            </a:r>
            <a:r>
              <a:rPr lang="tr-TR" sz="2400" b="1" kern="0" spc="50" dirty="0">
                <a:ln w="11430"/>
                <a:solidFill>
                  <a:srgbClr val="0000FF"/>
                </a:solidFill>
                <a:latin typeface="Arial"/>
                <a:cs typeface="Arial" panose="020B0604020202020204" pitchFamily="34" charset="0"/>
              </a:rPr>
              <a:t>Tezin Hazırlanmasında Takip Edilen Yol Haritası</a:t>
            </a:r>
          </a:p>
          <a:p>
            <a:pPr marL="514350" indent="-514350" algn="just" eaLnBrk="1" fontAlgn="auto" hangingPunct="1">
              <a:spcBef>
                <a:spcPts val="0"/>
              </a:spcBef>
              <a:spcAft>
                <a:spcPts val="0"/>
              </a:spcAft>
              <a:buFont typeface="Calibri" pitchFamily="34" charset="0"/>
              <a:buAutoNum type="arabicPeriod"/>
              <a:defRPr/>
            </a:pPr>
            <a:endParaRPr lang="tr-TR" sz="2400" b="1" kern="0" spc="50" dirty="0">
              <a:ln w="11430"/>
              <a:solidFill>
                <a:srgbClr val="0000FF"/>
              </a:solidFill>
              <a:latin typeface="Arial"/>
              <a:cs typeface="Arial" panose="020B0604020202020204" pitchFamily="34" charset="0"/>
            </a:endParaRPr>
          </a:p>
          <a:p>
            <a:pPr marL="514350" indent="-514350" algn="just" eaLnBrk="1" fontAlgn="auto" hangingPunct="1">
              <a:spcBef>
                <a:spcPts val="0"/>
              </a:spcBef>
              <a:spcAft>
                <a:spcPts val="0"/>
              </a:spcAft>
              <a:buFont typeface="Calibri" pitchFamily="34" charset="0"/>
              <a:buAutoNum type="arabicPeriod"/>
              <a:defRPr/>
            </a:pPr>
            <a:r>
              <a:rPr lang="tr-TR" sz="2400" b="1" kern="0" spc="50" dirty="0">
                <a:ln w="11430"/>
                <a:solidFill>
                  <a:srgbClr val="0000FF"/>
                </a:solidFill>
                <a:latin typeface="Arial"/>
                <a:cs typeface="Arial" panose="020B0604020202020204" pitchFamily="34" charset="0"/>
              </a:rPr>
              <a:t>Yeraltı Suyu Kalite Değerlendirilmesinin AB’de ve Türkiye’de Gelişim Seyri</a:t>
            </a:r>
          </a:p>
          <a:p>
            <a:pPr marL="514350" indent="-514350" algn="just" eaLnBrk="1" fontAlgn="auto" hangingPunct="1">
              <a:spcBef>
                <a:spcPts val="0"/>
              </a:spcBef>
              <a:spcAft>
                <a:spcPts val="0"/>
              </a:spcAft>
              <a:buFont typeface="Calibri" pitchFamily="34" charset="0"/>
              <a:buAutoNum type="arabicPeriod"/>
              <a:defRPr/>
            </a:pPr>
            <a:endParaRPr lang="tr-TR" sz="2400" b="1" kern="0" spc="50" dirty="0">
              <a:ln w="11430"/>
              <a:solidFill>
                <a:srgbClr val="0000FF"/>
              </a:solidFill>
              <a:latin typeface="Arial"/>
              <a:cs typeface="Arial" panose="020B0604020202020204" pitchFamily="34" charset="0"/>
            </a:endParaRPr>
          </a:p>
          <a:p>
            <a:pPr marL="514350" indent="-514350" algn="just" eaLnBrk="1" fontAlgn="auto" hangingPunct="1">
              <a:spcBef>
                <a:spcPts val="0"/>
              </a:spcBef>
              <a:spcAft>
                <a:spcPts val="0"/>
              </a:spcAft>
              <a:buFont typeface="Calibri" pitchFamily="34" charset="0"/>
              <a:buAutoNum type="arabicPeriod"/>
              <a:defRPr/>
            </a:pPr>
            <a:r>
              <a:rPr lang="tr-TR" sz="2400" b="1" kern="0" spc="50" dirty="0">
                <a:ln w="11430"/>
                <a:solidFill>
                  <a:srgbClr val="0000FF"/>
                </a:solidFill>
                <a:latin typeface="Arial"/>
                <a:cs typeface="Arial" panose="020B0604020202020204" pitchFamily="34" charset="0"/>
              </a:rPr>
              <a:t>Yeraltı Sularının Kalitesinin Değerlendirilmesi</a:t>
            </a:r>
          </a:p>
          <a:p>
            <a:pPr marL="1428750" lvl="2" indent="-514350" algn="just" eaLnBrk="1" fontAlgn="auto" hangingPunct="1">
              <a:spcBef>
                <a:spcPts val="0"/>
              </a:spcBef>
              <a:spcAft>
                <a:spcPts val="0"/>
              </a:spcAft>
              <a:defRPr/>
            </a:pPr>
            <a:r>
              <a:rPr lang="tr-TR" sz="2400" dirty="0">
                <a:solidFill>
                  <a:srgbClr val="0000FF"/>
                </a:solidFill>
                <a:latin typeface="Arial" panose="020B0604020202020204" pitchFamily="34" charset="0"/>
                <a:cs typeface="Arial" panose="020B0604020202020204" pitchFamily="34" charset="0"/>
              </a:rPr>
              <a:t>-Yeraltı Suyu Kütlelerinin Belirlenmesi</a:t>
            </a:r>
          </a:p>
          <a:p>
            <a:pPr marL="1428750" lvl="2" indent="-514350" algn="just" eaLnBrk="1" fontAlgn="auto" hangingPunct="1">
              <a:spcBef>
                <a:spcPts val="0"/>
              </a:spcBef>
              <a:spcAft>
                <a:spcPts val="0"/>
              </a:spcAft>
              <a:defRPr/>
            </a:pPr>
            <a:r>
              <a:rPr lang="tr-TR" sz="2400" dirty="0">
                <a:solidFill>
                  <a:srgbClr val="0000FF"/>
                </a:solidFill>
                <a:latin typeface="Arial" panose="020B0604020202020204" pitchFamily="34" charset="0"/>
                <a:cs typeface="Arial" panose="020B0604020202020204" pitchFamily="34" charset="0"/>
              </a:rPr>
              <a:t>-Yeraltı Suyu Kütlelerinin </a:t>
            </a:r>
            <a:r>
              <a:rPr lang="tr-TR" sz="2400" dirty="0" err="1">
                <a:solidFill>
                  <a:srgbClr val="0000FF"/>
                </a:solidFill>
                <a:latin typeface="Arial" panose="020B0604020202020204" pitchFamily="34" charset="0"/>
                <a:cs typeface="Arial" panose="020B0604020202020204" pitchFamily="34" charset="0"/>
              </a:rPr>
              <a:t>Karakterizasyonu</a:t>
            </a:r>
            <a:endParaRPr lang="tr-TR" sz="2400" dirty="0">
              <a:solidFill>
                <a:srgbClr val="0000FF"/>
              </a:solidFill>
              <a:latin typeface="Arial" panose="020B0604020202020204" pitchFamily="34" charset="0"/>
              <a:cs typeface="Arial" panose="020B0604020202020204" pitchFamily="34" charset="0"/>
            </a:endParaRPr>
          </a:p>
          <a:p>
            <a:pPr marL="1428750" lvl="2" indent="-514350" algn="just" eaLnBrk="1" fontAlgn="auto" hangingPunct="1">
              <a:spcBef>
                <a:spcPts val="0"/>
              </a:spcBef>
              <a:spcAft>
                <a:spcPts val="0"/>
              </a:spcAft>
              <a:defRPr/>
            </a:pPr>
            <a:r>
              <a:rPr lang="tr-TR" sz="2400" dirty="0">
                <a:solidFill>
                  <a:srgbClr val="0000FF"/>
                </a:solidFill>
                <a:latin typeface="Arial" panose="020B0604020202020204" pitchFamily="34" charset="0"/>
                <a:cs typeface="Arial" panose="020B0604020202020204" pitchFamily="34" charset="0"/>
              </a:rPr>
              <a:t>-Baskı-Etki Analizi, Parametre Seçimi</a:t>
            </a:r>
          </a:p>
          <a:p>
            <a:pPr marL="1428750" lvl="2" indent="-514350" algn="just" eaLnBrk="1" fontAlgn="auto" hangingPunct="1">
              <a:spcBef>
                <a:spcPts val="0"/>
              </a:spcBef>
              <a:spcAft>
                <a:spcPts val="0"/>
              </a:spcAft>
              <a:defRPr/>
            </a:pPr>
            <a:r>
              <a:rPr lang="tr-TR" sz="2400" dirty="0">
                <a:solidFill>
                  <a:srgbClr val="0000FF"/>
                </a:solidFill>
                <a:latin typeface="Arial" panose="020B0604020202020204" pitchFamily="34" charset="0"/>
                <a:cs typeface="Arial" panose="020B0604020202020204" pitchFamily="34" charset="0"/>
              </a:rPr>
              <a:t>-Eşik Değerler ve Kalite Standartları</a:t>
            </a:r>
          </a:p>
          <a:p>
            <a:pPr marL="1428750" lvl="2" indent="-514350" algn="just" eaLnBrk="1" fontAlgn="auto" hangingPunct="1">
              <a:spcBef>
                <a:spcPts val="0"/>
              </a:spcBef>
              <a:spcAft>
                <a:spcPts val="0"/>
              </a:spcAft>
              <a:defRPr/>
            </a:pPr>
            <a:r>
              <a:rPr lang="tr-TR" sz="2400" dirty="0">
                <a:solidFill>
                  <a:srgbClr val="0000FF"/>
                </a:solidFill>
                <a:latin typeface="Arial" panose="020B0604020202020204" pitchFamily="34" charset="0"/>
                <a:cs typeface="Arial" panose="020B0604020202020204" pitchFamily="34" charset="0"/>
              </a:rPr>
              <a:t>-Kalite Durumunun Değerlendirilmesi</a:t>
            </a:r>
          </a:p>
          <a:p>
            <a:pPr marL="1428750" lvl="2" indent="-514350" algn="just" eaLnBrk="1" fontAlgn="auto" hangingPunct="1">
              <a:spcBef>
                <a:spcPts val="0"/>
              </a:spcBef>
              <a:spcAft>
                <a:spcPts val="0"/>
              </a:spcAft>
              <a:defRPr/>
            </a:pPr>
            <a:endParaRPr lang="tr-TR" sz="2400" b="1" kern="0" spc="50" dirty="0">
              <a:ln w="11430"/>
              <a:solidFill>
                <a:srgbClr val="0000FF"/>
              </a:solidFill>
              <a:latin typeface="Arial"/>
              <a:cs typeface="Arial" panose="020B0604020202020204" pitchFamily="34" charset="0"/>
            </a:endParaRPr>
          </a:p>
          <a:p>
            <a:pPr marL="514350" indent="-514350" algn="just" eaLnBrk="1" fontAlgn="auto" hangingPunct="1">
              <a:spcBef>
                <a:spcPts val="0"/>
              </a:spcBef>
              <a:spcAft>
                <a:spcPts val="0"/>
              </a:spcAft>
              <a:buFont typeface="Calibri" pitchFamily="34" charset="0"/>
              <a:buAutoNum type="arabicPeriod"/>
              <a:defRPr/>
            </a:pPr>
            <a:r>
              <a:rPr lang="tr-TR" sz="2400" b="1" kern="0" spc="50" dirty="0">
                <a:ln w="11430"/>
                <a:solidFill>
                  <a:srgbClr val="0000FF"/>
                </a:solidFill>
                <a:latin typeface="Arial"/>
                <a:cs typeface="Arial" panose="020B0604020202020204" pitchFamily="34" charset="0"/>
              </a:rPr>
              <a:t>Sonuç ve Değerlendirmeler</a:t>
            </a:r>
          </a:p>
          <a:p>
            <a:pPr marL="514350" indent="-514350" algn="just" eaLnBrk="1" fontAlgn="auto" hangingPunct="1">
              <a:spcBef>
                <a:spcPts val="0"/>
              </a:spcBef>
              <a:spcAft>
                <a:spcPts val="0"/>
              </a:spcAft>
              <a:buFont typeface="Calibri" pitchFamily="34" charset="0"/>
              <a:buAutoNum type="arabicPeriod"/>
              <a:defRPr/>
            </a:pPr>
            <a:endParaRPr lang="tr-TR" sz="2400" b="1" kern="0" spc="50" dirty="0">
              <a:ln w="11430"/>
              <a:gradFill>
                <a:gsLst>
                  <a:gs pos="25000">
                    <a:srgbClr val="333399">
                      <a:satMod val="155000"/>
                    </a:srgbClr>
                  </a:gs>
                  <a:gs pos="100000">
                    <a:srgbClr val="333399">
                      <a:shade val="45000"/>
                      <a:satMod val="165000"/>
                    </a:srgbClr>
                  </a:gs>
                </a:gsLst>
                <a:lin ang="5400000"/>
              </a:gradFill>
              <a:latin typeface="Arial"/>
              <a:cs typeface="+mn-cs"/>
            </a:endParaRPr>
          </a:p>
        </p:txBody>
      </p:sp>
      <p:sp>
        <p:nvSpPr>
          <p:cNvPr id="6149" name="AutoShape 2" descr="data:image/jpeg;base64,/9j/4AAQSkZJRgABAQAAAQABAAD/2wBDAAkGBwgHBgkIBwgKCgkLDRYPDQwMDRsUFRAWIB0iIiAdHx8kKDQsJCYxJx8fLT0tMTU3Ojo6Iys/RD84QzQ5Ojf/2wBDAQoKCg0MDRoPDxo3JR8lNzc3Nzc3Nzc3Nzc3Nzc3Nzc3Nzc3Nzc3Nzc3Nzc3Nzc3Nzc3Nzc3Nzc3Nzc3Nzc3Nzf/wAARCACgAHkDASIAAhEBAxEB/8QAHAAAAQUBAQEAAAAAAAAAAAAABgADBAUHAQII/8QARxAAAgEDAgIHBAYFCQgDAAAAAQIDAAQRBSESMQYTIkFRYZEHcYGhFCMyscHRFUJSYvAWQ1NygpKy4fEkJTNzk6LC0jU2dP/EABoBAAIDAQEAAAAAAAAAAAAAAAQFAQIDAAb/xAAwEQACAgECBAMHAwUAAAAAAAAAAQIDEQQhBRIxQTJRwRMiI0JhkdEUM/A1cYGhsf/aAAwDAQACEQMRAD8A3GlUe6u47VVaQntMFUAZJOCcfI1XvrLF+GKAZ8HfBHoDVJ2wh1ZaMJS6IuKVVi39y2D1UOP+Yfyr2NRdT9ZayY/ajYMPvB+VVV1b7kuEl2J+9dqHHqNu5wZOrbwkBU/PnUoMCMggjxrRNPoVaaPVKuZ2qt1XUvorRwQAPcScgeSD9o+X3n4kRKSiss5Jt4ROmnigQvM6xoP1mIAqKdTib/gxTS+apwg/FsCqheDruukLTTH+cffH9Ucl+FOyXsMK8U80cQ5dtgKDery8RRv7HC3LEXs7bi3jUfvS7/IH768yahInOOL/AKh/9arDfBm+ptrqUDmVi4RvyPaxnPl8cVHmubl1Y/QZscgC6jB9eXn8q522I6NUWWUmtshwYov+of8A1rw+sy9WzgwIqDLMwJCgbk8xVJB/tDM0ttcREcusIA+RNQ+k9wllpiW3Ef8AaWy4G56te0/4D+1WL1NpuqK3sgr6P6ydTjxNGI5gOLhA/VPLO5xtjv8AGrqsq6J9PNOsbt7G6tbnrZ7gI9xGAy8Z2xjOccRI2zWp5PnR9MnKGX1MNRRKmeGseRlntB6XWT6xbaXbm4W5srjMkhQBEbh2IzuSMjHccmrmynE8Md4gco65KIOIgjmMDvyCKHPbPoSx3VprUCkNIeomI/aAyregI9KldBdTW500KSOLPHw55dzD1wfe1Aanx7jGFUVp4zh3/wCl/aa2ZYlkh0rViGIGGtuA4zjPaI5Hb58sEzBqbhXMljfLwKzMOrU/ZznGDvy28cjFeI7+Ukg6bd7HGRwEHl+9Uhbu5bHDps53GSZEGN8fteXp6VCS7Ab26nZtUsrZhHdXUMTFQ2JW4djnGc8vsn0NOrMsYLW78AO+UOVP4Uz9JmaMPNpU7BVLAExsQR5cXPnj8Khm30+BhFp4/R8wAURrEFVxgkAr9k7E8jn0q0k4rKKJpvDLuDWIQ8cN0yxvIcIx2Vz4eR8u/uzQzb3rXt7dXHFkyOcEdyg4UeW2PWuasi3VvcW8mwZOz5EciKo+grGWxyzHjQESZ58Wcb1hZfKcVFhVVEY5kFUTtcMUtW7A7LTYyNjuB5/d8qm21lBC3YjBkIIeV+075Od2O5piOeK3jRERmYjsxxrlse78alRwXEuDPJ1Uf9FEfTtbH08B55vWjGxj0sscSFpXRB4swAqI1/aEHgZ5f+VE7/4Rz8qkx2VtGxZYI+LYcRGSfeTuTTrg4z8K3aWDNMqywlXijWRd8YdCp9DvQJ06v2W8mB/mYgiH97Zj/wBxjFaFNgMN/Ssj6Q3El7qSqcsksjTN5KDxKD/eA/sihG98jHRQ57EmWfsr0RbzpH9ImHFFYR9Zv+tI2QpPjjDH34rauEUH+y7TRZdHBclR1l7IZSfFRsvqBn40ZU008OWtZBOJ3+21MvJbfYHenmnfpLopqUAXjkWEyxD99dxj0+dY/wBA7422qFSfq2dcg7DD7bf2uE1v8qh4yrAEMMEHvFfNklvJonSOazXZ4pXhXi7sNlD8lrDVx3TCeHS56LK/LD9H6G2G6FsFDJK7MMgRRM/LnkgbfGvMWrRAkfR9Qz/+KTfG57vD8ue1eYLpFto7luMo4BHBGzncZ5KCaei1awXIe6jQ5/nDweffihIAtmzPaatbDebr4M988Dp8yMefOvbNb31oTG8VxCw+0jBgfSvQ1KxYArfWxB22mXfv8a8XFjDIesUNFKRjrIm4SfDPc3PvBoiWHEyWzKi4iAPAM4UHmSfhvQz0Fk7eoRZxw3MgPrn8aK3SaN5FlKupBxINifeMUI9CX6rVtWjZcEXb4z5gGgJLqMa3mLDnT4IbWFnZyFOWd5Gz8z3cqfGozTL/ALusZJsfrzHqU+GQWPwXHnUS1thPJxTyGZQ2VTACr4bd58zVl9LiRzGvHLIp7SRLxcPvPIH3mi6gG3qMLBqkrF5byCDIGI4IePHjktz8jgeY7q61nOA3HqV0/gOGMY9Ep8TXLfZswo5fWSgfcDtj/SmpXvyufo9sox/Tsf8AwGPH5edbWN4M11K29kaDT7mR5CWWMqG/eOwPrWVRB73VZVTPHKyQR4GcFzt82NaV0pPBpDRnnPIsfxP+eKDPZ3afT+k9o65MaPJdnbmBy+bD0oSK5pJDnR4hCdr7I2ixto7KygtYVCxwxrGoHcAMCpFeV2Ar1TrGDzzeXlnCNqwf2sWQsemE9wMhZ40nHpwnH93Pxreayz222PEumXoHLrIWPvHEP8JrDUrMM+Qx4VLGp5X8yaLvoxddfpFpJnJKbnHnn7jirL6cAfrLa6AB2bqS2D7hk/L8aEPZteGfQYlP825X45Ofuota+nVv/jbsoP11aMgjbf7efHuzt7srobM6+PLNok20tncAiLqmOwZSmCOeAQRnnnamH02OHBsma2YAYVCSmMY3Tl9x2G9dlutNuMNclEYdlTOhjZc4OAWAIPI4Feza8DcVtIyAnJX7S8vD58+Y99EdgfuQLiSTq5OvRVdcjKnIbB5+XuoK6NkDpXqEZO5KSbeYI/CjK9eQOEmVUdhsynKse/3eOPvoO0dFTprc7bPHHkeBBb86BmveYwo8LDm1t5p1YSSdTCTjghPaI82/LHvq0RobcRxDgiByETZR47Cq63FwwKRmOJF24j2mPuHIfxtT8WnWypiQPMePiBmbixz29252oqoBs6j4v7Z17EnWDJHYUtv4e/v91NyXXWABIZ9zuzIVA7+/FP8AFDCH7UcYLdrcDtHx86jy3EcuVhljfHPhYHHjsKvb0KwW4J+0G7aDSYyg7QZ3HkQhx88VH9jEBefVLgjsxRwwofPtE/8AjUX2lygwW0Oe0VLADzZR92aIfY/CI9DvpANpLxsfBVH4VnpVm1DWx8nD5fVpB4BXaVKmogFQb7V7RbnohNJw5a2mjmHlg4P/AGsaMqpumFs150X1W3QAu9rIFz48Jx86pYswaN9LPkvhLyaM29mEgOnzw4A6qZvjnB/Gjtb23XsuZAyEZIhcgfEDFZ37M3JvdQXuJRwvvFaIl9bRfVy3EKP+yzgGlEeoz16xbIe/SViyhHnUBhjEilc+W4/geVdgj0+PLWYtxyJ6pgBvy5eNd/SdkoybyHYEk8Yxtz+AqPNdaO7qHmsuIA4DFQcHwz3H50T8ou7nLwZKgjOT3UC2Mbfy2kycfUjHnhqNZ5oZpVaC5RgO12GBz3b0EwyoOnycHPqMMP7X+dBS3YfS/dYcwyOXeK3AZkOGZwQq+Xmfy7qmLaFwDdTtKOZjACp6c/U/hhhDcO6rCqAftsScfAc/WpK2RkCm5kMuPtRgDqyfdz+BNE1sDsEbeyhYho4FZEO7AZC9/PfHPfzqO93ZsFjhmg4jsFDAHy2qStpZoix9TEQW4lD9olh3794pu5KsnEjKT9oEHn51ex5WCIdTNPaW7fpC3G4ysYxj+ufwo19ki8PRPJ5m6mz/AHqCfaUf97afGcdoqxH94fjR17KRjokh8bmb/GajSfuf4Geq/p6/v+QxpUqVMxCKmbtBJbyIeTIQfSnq8SfZPuqGcuphfs5yvSG4BYn6kfHBIrV7cKBhQATvt371j/QiXq+l6RjIV4pc+fazWsQ28cmTKDICN1YkgD3chSdLce8QXxCwaeKEASSomeQLgU1LqNoY9ryDlxbSryri21nAuEgt4x34RR3fkPlSkvbEDh+kQFj2gEYEk+O330RjYWdyFcrbz5bEUuAQTgNvQVZwdb06eRFOEiTJ95P5UaEQu5MTR54MZXHw++hTSP8A7pfDIygj9O1+RoOS3DatosMozKzuLZ41APC7HcqfDHLw5nvqTFZmVD9JmllPeAeBc+QHL1qj0f6V+k7+B5lVnlLEhc8IAXAGT4HPyxV40UFvDLPcF5ViUuS7ZO2/Ll3URHYEti08C+iWLPLEsFuzbdYvAvwzVRqtxYWaC5eS2jUvw9YMY4jtz8aoZ9VvfpN1f2Uqoxy6oWIBHvwcDbPI+PlQ/wBNuklzF0SMd3Lm7vk4BHxlhgjcjP34qcOWwStNKt5kOe0GRZdW0mYMGSa3Zgw8AQQfnR97KsfyNtsf00+ff1jVhNt0ivLqDTdM1LgZbPK20wXD8ONlbuPv8q3H2SOG6IRrndbiYH4sT+Na6eDhc0/I31M1Ph0cdpfkNKVKlR4jFTU5xE58FNO1X6/crZ6Lf3T/AGYbaRz8FJqG8ItFNySRifs9hEnSoyMc8NuxGPM/5CtVhti2TLLJ1ZGyggD15+PfWY+zGA/pa/lY7w2yJnzJ/wAvnWnwwQYDSIjknZpO199KI9R1xB/FZ3GmoQFjgkcDHYQOfHGwJ/0p8Xi8DCO3uW32xCVyfjj1O3nTkVzDLtBIsgA3Kbj1rrySAYSJmPjkAfP8KIxtkWMr5eGeRna3dGQdkyIMj45P8GgrQpGm6d6uVXAAQbn+sPxo4lkbhbrFAPCcqDn50FaAB/LfUjw/ahQ59aEl4g2rwsvhLHH0kkgmc8MiI3ZbHPYcvNQMedSNfijTT1kW3YRrKok6xMZUg+O5GeGhf2kG9t7e0vIUYW+THNcx84gcEA+RI5/DvFR9N6cNYWkWn3MDalCUIj+t7ROPsvsSRz35+R2rVPsy7ok61fHfHVF1NHHBayTqyKVQ4Z/sjbvFYt0i1b9Kaq9yZHmSPsrI5+18BsBmjvVNVXVdJ1O3soZbUtH1fUmfrVJI3w2Acc6yqSNoyVbACnBOdq3oxJ5fYtrHNQWVjJMWXrJ7bhO/GN/jW9+xW4Z9K1O3Yk9Vd8QB7gyj8QawbSI86hFxDfO3vrcvY2eC516HGAHhcfHjH4VdS+Oo/Q72WOHTk/Nfg06lSpUYJBUMe0icW/QzUznHWRiIe9iF/GiegH2xXnUdHoLYcp7gFt+SqrN94Ws7XitsJ0cOfUQX1QM+zeAR6RdXHEQ1xMcnG4A7I/wmjmGGzjUGdI2Y7ZlHGzeW+5oe6HWBg6P2kTbcShjwnBHj6nJ+NEkEttC/CiGSUY2jUsc92TyB95pZF7huqlzTb+pJFy7/APBtJmA7yAgPu4iK6TesBlIIRz7TFyfIgYA9+TXpJLqXOI0iHcH7RPocAfH0r31bhSXnJbHcAMfD/Wtm/dAu5VXImTiMzozHlwIVHzJoU0OQL0v1ElMARIp9+/50V6iSqsSSR3eVBtjPb2XSTU57uRY4FRWeRjnGcihHvIOrwoPIVTTW8dpcvfAvaKrGfr+zCExvnOARj31jTx21xqsraPHJFbu31CTEt1KYHNs58+ffjfY1d9LOkUuvlra3WSLTIXyikEGdh+sw7x4DlkeP2YGmQdUpcoQFODk/aPv8vvNFRjlYFOp1L3hF7PqV7Q3ER4WgKsBwrk7d259RtTuhsE1mN7ZIJupzlbiMOj5OcEHkd8Z7qf1u7wjEYB7yNt8fx6V7l0+OxsdFksFkkup4XN32GHbJDDmNwASMjbs1E48i2Gmh1c9bdGN3hX83LnpTp2kJpOn6vpNlFbdZdcMoXmp3yp9xH8Cij2UvjW9Zj2HFBC23kX/OhC5tnh6HXcFxfK8zTJcrbBT9XjY9o7HP8Zop9kz8WvagWABezjPoT+dVp/ei2Mb4qOjthF5SfqjVaVIcqVNTzIqyb2yzG41bSNNV+y6njUfvMAD6Bq1djtWFdMNUN37RpZkjNyLWRYYYkGSxVdwAMk9ot3UPqXisY8Lg5XOS7Jv09Q6UQi3SNpHjijA4grlM+WR91V950y0fSB1FuvXSA4EUK4APfnGwNRrTof0h6Sus+vXb6fbEkiBAOMj3ZwPjv5UbaH0P0TRAhs7GMyqMddKON/U8vhihK9PZJZextZZpq/E+Z+S/IGRdJOlmpx8ek9Hp1Rj2WfCfNtqkR6X0/uTxyyWlvxfqtdvlfgm1aSFFdwKJWlj3YNLWr5K0v9/z7AEvR/pcE4jf6ezfsS8bg+/bPzqjn6K9K5NSuidP08peIsUjdeTCEHFnKnDHOeX31rOKRFX/AE1ZRayxdl9j581nRJOimox2F7cJcmRVbrYkciDiJADZz2jjsknuIAp76pbdTbshjKgjBHLuH4/GtD0W3j1jphd3ko4ls3Z1BbPaJKL5AAITjffB7hVv0i6OaLJZXt6+mW30hImk6xE4GZgCQSRjPLvrvZY3iL7K8yyjB9chMaMWGWAKnz7j8yfStKsvZdaXen210mtXvFLEjqWVWAyAdvKoXs46Gafq63tzrQmvhA6QxrPxIM4Dk42z9oc/A8q1aK1jtLJbazVYo4o+CJQMhABgbeVVhQvm3CdPdZp/A8GSydCLrV7ma/spYHdQsbxP2SSBzB88d/hVp7P9I1XTelT/AE7T7i2h+iOpZsFGbiTG4JHLNGWjaTJp91KyseqIK4ODx+B/jzq74Rmor08U1Lug63iVkoOrrFnoUqVKihacIyKgWejabYzy3FnY20E0zFpJY4gGck5JJxvuasKVRhMlNpYRzFLFdpVJAqVKlXHCqNqF5BY2z3Fy3DGnMgZPpUk1Cu7Jrg460hfCqyzjYlYzuU/RCJlN/dvCIkuJsxdnhLLvgt5786v7hI7iCSF90dSrDyIqubRQ2c3EuTzNQ16NyRTiaG9kBHcapFzSSaLtQb6lR7NjNZz6tpNyjLNbyIXzvk44c58wqn3EUc1V6Vpj2dxdTySdY9xJxZxjAxyq1q0M43RWWM7CpUqVXKipUqVccf/Z"/>
          <p:cNvSpPr>
            <a:spLocks noChangeAspect="1" noChangeArrowheads="1"/>
          </p:cNvSpPr>
          <p:nvPr/>
        </p:nvSpPr>
        <p:spPr bwMode="auto">
          <a:xfrm>
            <a:off x="63500" y="-649288"/>
            <a:ext cx="1019175" cy="1343026"/>
          </a:xfrm>
          <a:prstGeom prst="rect">
            <a:avLst/>
          </a:prstGeom>
          <a:noFill/>
          <a:ln w="9525">
            <a:noFill/>
            <a:miter lim="800000"/>
            <a:headEnd/>
            <a:tailEnd/>
          </a:ln>
        </p:spPr>
        <p:txBody>
          <a:bodyPr/>
          <a:lstStyle/>
          <a:p>
            <a:pPr eaLnBrk="1" hangingPunct="1"/>
            <a:endParaRPr lang="tr-TR" altLang="tr-TR"/>
          </a:p>
        </p:txBody>
      </p:sp>
      <p:pic>
        <p:nvPicPr>
          <p:cNvPr id="615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Başlık 1"/>
          <p:cNvSpPr>
            <a:spLocks noGrp="1"/>
          </p:cNvSpPr>
          <p:nvPr>
            <p:ph type="title"/>
          </p:nvPr>
        </p:nvSpPr>
        <p:spPr>
          <a:xfrm>
            <a:off x="971550" y="0"/>
            <a:ext cx="7488238" cy="981075"/>
          </a:xfrm>
        </p:spPr>
        <p:txBody>
          <a:bodyPr/>
          <a:lstStyle/>
          <a:p>
            <a:r>
              <a:rPr lang="tr-TR" altLang="tr-TR" sz="2000" b="1" smtClean="0">
                <a:solidFill>
                  <a:srgbClr val="FF0000"/>
                </a:solidFill>
              </a:rPr>
              <a:t>Yeraltı Sularının Kirlenmeye ve Bozulmaya Karşı Korunması Hakkında Yönetmelik</a:t>
            </a:r>
          </a:p>
        </p:txBody>
      </p:sp>
      <p:sp>
        <p:nvSpPr>
          <p:cNvPr id="24579" name="Slayt Numarası Yer Tutucusu 3"/>
          <p:cNvSpPr>
            <a:spLocks noGrp="1"/>
          </p:cNvSpPr>
          <p:nvPr>
            <p:ph type="sldNum" sz="quarter" idx="12"/>
          </p:nvPr>
        </p:nvSpPr>
        <p:spPr bwMode="auto">
          <a:noFill/>
          <a:ln>
            <a:miter lim="800000"/>
            <a:headEnd/>
            <a:tailEnd/>
          </a:ln>
        </p:spPr>
        <p:txBody>
          <a:bodyPr/>
          <a:lstStyle/>
          <a:p>
            <a:fld id="{1336EF4F-6F81-47C7-BEAB-2B7A56D528C2}" type="slidenum">
              <a:rPr lang="tr-TR" altLang="tr-TR"/>
              <a:pPr/>
              <a:t>20</a:t>
            </a:fld>
            <a:endParaRPr lang="tr-TR" altLang="tr-TR"/>
          </a:p>
        </p:txBody>
      </p:sp>
      <p:graphicFrame>
        <p:nvGraphicFramePr>
          <p:cNvPr id="5" name="4 Diyagram"/>
          <p:cNvGraphicFramePr/>
          <p:nvPr/>
        </p:nvGraphicFramePr>
        <p:xfrm>
          <a:off x="323528" y="908720"/>
          <a:ext cx="864096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1" name="Picture 2" descr="C:\Users\cgok\Desktop\logo\logoyeniseffaf.png"/>
          <p:cNvPicPr>
            <a:picLocks noChangeAspect="1" noChangeArrowheads="1"/>
          </p:cNvPicPr>
          <p:nvPr/>
        </p:nvPicPr>
        <p:blipFill>
          <a:blip r:embed="rId8" cstate="print">
            <a:lum bright="16000" contrast="14000"/>
          </a:blip>
          <a:srcRect/>
          <a:stretch>
            <a:fillRect/>
          </a:stretch>
        </p:blipFill>
        <p:spPr bwMode="auto">
          <a:xfrm>
            <a:off x="8459788" y="0"/>
            <a:ext cx="684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Slayt Numarası Yer Tutucusu"/>
          <p:cNvSpPr>
            <a:spLocks noGrp="1"/>
          </p:cNvSpPr>
          <p:nvPr>
            <p:ph type="sldNum" sz="quarter" idx="12"/>
          </p:nvPr>
        </p:nvSpPr>
        <p:spPr bwMode="auto">
          <a:noFill/>
          <a:ln>
            <a:miter lim="800000"/>
            <a:headEnd/>
            <a:tailEnd/>
          </a:ln>
        </p:spPr>
        <p:txBody>
          <a:bodyPr/>
          <a:lstStyle/>
          <a:p>
            <a:fld id="{824F95E3-6A87-4783-A54F-C35E06092788}" type="slidenum">
              <a:rPr lang="tr-TR" altLang="tr-TR"/>
              <a:pPr/>
              <a:t>21</a:t>
            </a:fld>
            <a:endParaRPr lang="tr-TR" altLang="tr-TR"/>
          </a:p>
        </p:txBody>
      </p:sp>
      <p:sp>
        <p:nvSpPr>
          <p:cNvPr id="25603" name="11 Metin kutusu"/>
          <p:cNvSpPr txBox="1">
            <a:spLocks noChangeArrowheads="1"/>
          </p:cNvSpPr>
          <p:nvPr/>
        </p:nvSpPr>
        <p:spPr bwMode="auto">
          <a:xfrm>
            <a:off x="684213" y="188913"/>
            <a:ext cx="8280400" cy="1076325"/>
          </a:xfrm>
          <a:prstGeom prst="rect">
            <a:avLst/>
          </a:prstGeom>
          <a:noFill/>
          <a:ln w="9525">
            <a:noFill/>
            <a:miter lim="800000"/>
            <a:headEnd/>
            <a:tailEnd/>
          </a:ln>
        </p:spPr>
        <p:txBody>
          <a:bodyPr>
            <a:spAutoFit/>
          </a:bodyPr>
          <a:lstStyle/>
          <a:p>
            <a:pPr algn="ctr" eaLnBrk="1" hangingPunct="1"/>
            <a:r>
              <a:rPr lang="tr-TR" altLang="tr-TR" sz="2000" b="1">
                <a:solidFill>
                  <a:srgbClr val="FF0000"/>
                </a:solidFill>
              </a:rPr>
              <a:t>Yeraltı Sularının Kirlenmeye ve Bozulmaya Karşı Korunması Hakkında Yönetmelik</a:t>
            </a:r>
          </a:p>
          <a:p>
            <a:pPr algn="ctr" eaLnBrk="1" hangingPunct="1"/>
            <a:endParaRPr lang="tr-TR" altLang="tr-TR" sz="2400" b="1">
              <a:solidFill>
                <a:srgbClr val="007E39"/>
              </a:solidFill>
            </a:endParaRPr>
          </a:p>
        </p:txBody>
      </p:sp>
      <p:sp>
        <p:nvSpPr>
          <p:cNvPr id="22" name="5 İçerik Yer Tutucusu"/>
          <p:cNvSpPr txBox="1">
            <a:spLocks/>
          </p:cNvSpPr>
          <p:nvPr/>
        </p:nvSpPr>
        <p:spPr bwMode="auto">
          <a:xfrm>
            <a:off x="179388" y="958850"/>
            <a:ext cx="8785225" cy="5710238"/>
          </a:xfrm>
          <a:prstGeom prst="roundRect">
            <a:avLst/>
          </a:prstGeom>
          <a:solidFill>
            <a:schemeClr val="accent1">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just" eaLnBrk="1" hangingPunct="1">
              <a:defRPr/>
            </a:pPr>
            <a:endParaRPr lang="en-US" sz="2000" b="1" dirty="0"/>
          </a:p>
          <a:p>
            <a:pPr algn="just" eaLnBrk="1" hangingPunct="1">
              <a:buFont typeface="Wingdings" pitchFamily="2" charset="2"/>
              <a:buChar char="Ø"/>
              <a:defRPr/>
            </a:pPr>
            <a:endParaRPr lang="tr-TR" b="1" dirty="0"/>
          </a:p>
          <a:p>
            <a:pPr eaLnBrk="1" hangingPunct="1">
              <a:defRPr/>
            </a:pPr>
            <a:r>
              <a:rPr lang="tr-TR" sz="2000" b="1" dirty="0">
                <a:solidFill>
                  <a:srgbClr val="0000FF"/>
                </a:solidFill>
              </a:rPr>
              <a:t> </a:t>
            </a:r>
          </a:p>
          <a:p>
            <a:pPr algn="just" eaLnBrk="1" hangingPunct="1">
              <a:buFont typeface="Wingdings" pitchFamily="2" charset="2"/>
              <a:buChar char="Ø"/>
              <a:defRPr/>
            </a:pPr>
            <a:r>
              <a:rPr lang="tr-TR" sz="2000" b="1" dirty="0">
                <a:solidFill>
                  <a:srgbClr val="0000FF"/>
                </a:solidFill>
              </a:rPr>
              <a:t>Yönetmelikte yeraltı sularının kalitesinin değerlendirilmesine ilişkin bir çok husus içermekte olup ülkemizin bu alandaki yasal eksikliği yönetmelikle beraber giderilmiştir.</a:t>
            </a:r>
          </a:p>
          <a:p>
            <a:pPr algn="just" eaLnBrk="1" hangingPunct="1">
              <a:defRPr/>
            </a:pPr>
            <a:endParaRPr lang="tr-TR" sz="2000" b="1" dirty="0">
              <a:solidFill>
                <a:srgbClr val="0000FF"/>
              </a:solidFill>
            </a:endParaRPr>
          </a:p>
          <a:p>
            <a:pPr algn="just" eaLnBrk="1" hangingPunct="1">
              <a:defRPr/>
            </a:pPr>
            <a:endParaRPr lang="tr-TR" sz="2000" b="1" dirty="0">
              <a:solidFill>
                <a:srgbClr val="0000FF"/>
              </a:solidFill>
            </a:endParaRPr>
          </a:p>
          <a:p>
            <a:pPr algn="just" eaLnBrk="1" hangingPunct="1">
              <a:buFont typeface="Wingdings" pitchFamily="2" charset="2"/>
              <a:buChar char="Ø"/>
              <a:defRPr/>
            </a:pPr>
            <a:r>
              <a:rPr lang="tr-TR" sz="2000" b="1" dirty="0">
                <a:solidFill>
                  <a:srgbClr val="0000FF"/>
                </a:solidFill>
              </a:rPr>
              <a:t>Bu yönetmelikle birlikte ülkemiz yeraltı suyu yönetimine ilişkin mevzuata “eşik değer”, “yeraltı suyu kütlesi”, “eğilimin tersine çevrilmesi” ve “kalite standartları” gibi birçok yeni kavram eklenmiştir.</a:t>
            </a:r>
          </a:p>
          <a:p>
            <a:pPr algn="just" eaLnBrk="1" hangingPunct="1">
              <a:buFont typeface="Wingdings" pitchFamily="2" charset="2"/>
              <a:buChar char="Ø"/>
              <a:defRPr/>
            </a:pPr>
            <a:endParaRPr lang="tr-TR" sz="2000" b="1" dirty="0">
              <a:solidFill>
                <a:srgbClr val="0000FF"/>
              </a:solidFill>
            </a:endParaRPr>
          </a:p>
          <a:p>
            <a:pPr algn="just" eaLnBrk="1" hangingPunct="1">
              <a:defRPr/>
            </a:pPr>
            <a:endParaRPr lang="tr-TR" sz="2000" b="1" dirty="0">
              <a:solidFill>
                <a:srgbClr val="0000FF"/>
              </a:solidFill>
            </a:endParaRPr>
          </a:p>
          <a:p>
            <a:pPr algn="just" eaLnBrk="1" hangingPunct="1">
              <a:defRPr/>
            </a:pPr>
            <a:endParaRPr lang="tr-TR" sz="2000" b="1" dirty="0">
              <a:solidFill>
                <a:srgbClr val="0000FF"/>
              </a:solidFill>
            </a:endParaRPr>
          </a:p>
          <a:p>
            <a:pPr algn="just" eaLnBrk="1" hangingPunct="1">
              <a:buFont typeface="Wingdings" pitchFamily="2" charset="2"/>
              <a:buChar char="Ø"/>
              <a:defRPr/>
            </a:pPr>
            <a:r>
              <a:rPr lang="en-US" sz="2000" b="1" dirty="0">
                <a:solidFill>
                  <a:srgbClr val="0000FF"/>
                </a:solidFill>
              </a:rPr>
              <a:t> </a:t>
            </a:r>
            <a:r>
              <a:rPr lang="tr-TR" sz="2000" b="1" dirty="0">
                <a:solidFill>
                  <a:srgbClr val="0000FF"/>
                </a:solidFill>
              </a:rPr>
              <a:t>Yeraltı Sularının Kirlenmeye ve Bozulmaya Karşı Korunması Hakkında </a:t>
            </a:r>
            <a:r>
              <a:rPr lang="tr-TR" sz="2000" b="1" dirty="0" err="1">
                <a:solidFill>
                  <a:srgbClr val="0000FF"/>
                </a:solidFill>
              </a:rPr>
              <a:t>Yönetmelik’le</a:t>
            </a:r>
            <a:r>
              <a:rPr lang="tr-TR" sz="2000" b="1" dirty="0">
                <a:solidFill>
                  <a:srgbClr val="0000FF"/>
                </a:solidFill>
              </a:rPr>
              <a:t> beraber AB’nin ilgili direktifleri ulusal mevzuatımıza uyumlaştırılmıştır.</a:t>
            </a:r>
          </a:p>
          <a:p>
            <a:pPr algn="just" eaLnBrk="1" hangingPunct="1">
              <a:defRPr/>
            </a:pPr>
            <a:endParaRPr lang="tr-TR" sz="2000" b="1" dirty="0">
              <a:solidFill>
                <a:srgbClr val="0000FF"/>
              </a:solidFill>
            </a:endParaRPr>
          </a:p>
          <a:p>
            <a:pPr algn="just" eaLnBrk="1" hangingPunct="1">
              <a:buFont typeface="Wingdings" pitchFamily="2" charset="2"/>
              <a:buChar char="Ø"/>
              <a:defRPr/>
            </a:pPr>
            <a:endParaRPr lang="tr-TR" sz="2000" b="1" dirty="0">
              <a:solidFill>
                <a:srgbClr val="0000FF"/>
              </a:solidFill>
            </a:endParaRPr>
          </a:p>
          <a:p>
            <a:pPr algn="just" eaLnBrk="1" hangingPunct="1">
              <a:defRPr/>
            </a:pPr>
            <a:endParaRPr lang="en-US" sz="2000" b="1" dirty="0">
              <a:solidFill>
                <a:srgbClr val="0000FF"/>
              </a:solidFill>
            </a:endParaRPr>
          </a:p>
          <a:p>
            <a:pPr algn="just" eaLnBrk="1" hangingPunct="1">
              <a:buFont typeface="Arial" pitchFamily="34" charset="0"/>
              <a:buChar char="•"/>
              <a:defRPr/>
            </a:pPr>
            <a:endParaRPr lang="tr-TR" sz="2400" b="1" dirty="0">
              <a:solidFill>
                <a:srgbClr val="0000FF"/>
              </a:solidFill>
            </a:endParaRPr>
          </a:p>
          <a:p>
            <a:pPr algn="just" eaLnBrk="1" hangingPunct="1">
              <a:buFont typeface="Arial" pitchFamily="34" charset="0"/>
              <a:buChar char="•"/>
              <a:defRPr/>
            </a:pPr>
            <a:endParaRPr lang="tr-TR" sz="2400" b="1" dirty="0">
              <a:solidFill>
                <a:srgbClr val="0000FF"/>
              </a:solidFill>
            </a:endParaRPr>
          </a:p>
          <a:p>
            <a:pPr marL="342900" indent="-342900" algn="just">
              <a:spcBef>
                <a:spcPct val="20000"/>
              </a:spcBef>
              <a:buFont typeface="Arial" charset="0"/>
              <a:buChar char="•"/>
              <a:defRPr/>
            </a:pPr>
            <a:endParaRPr lang="tr-TR" sz="2400" b="1" dirty="0">
              <a:solidFill>
                <a:srgbClr val="0000FF"/>
              </a:solidFill>
            </a:endParaRPr>
          </a:p>
        </p:txBody>
      </p:sp>
      <p:pic>
        <p:nvPicPr>
          <p:cNvPr id="2560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459788" y="-22225"/>
            <a:ext cx="684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FB0FAAB4-7AA4-4B6B-AD42-48D71EF27572}" type="slidenum">
              <a:rPr lang="en-US" altLang="tr-TR" sz="1200"/>
              <a:pPr algn="r" eaLnBrk="1" hangingPunct="1"/>
              <a:t>22</a:t>
            </a:fld>
            <a:r>
              <a:rPr lang="tr-TR" altLang="tr-TR" sz="1200"/>
              <a:t>/28</a:t>
            </a:r>
            <a:endParaRPr lang="en-US" altLang="tr-TR" sz="1200"/>
          </a:p>
        </p:txBody>
      </p:sp>
      <p:grpSp>
        <p:nvGrpSpPr>
          <p:cNvPr id="26627" name="Grup 2"/>
          <p:cNvGrpSpPr>
            <a:grpSpLocks/>
          </p:cNvGrpSpPr>
          <p:nvPr/>
        </p:nvGrpSpPr>
        <p:grpSpPr bwMode="auto">
          <a:xfrm>
            <a:off x="793750" y="981075"/>
            <a:ext cx="7450138" cy="5695950"/>
            <a:chOff x="1275197" y="2457252"/>
            <a:chExt cx="4760251" cy="3048943"/>
          </a:xfrm>
        </p:grpSpPr>
        <p:sp>
          <p:nvSpPr>
            <p:cNvPr id="6" name="Yuvarlatılmış Dikdörtgen 3"/>
            <p:cNvSpPr/>
            <p:nvPr/>
          </p:nvSpPr>
          <p:spPr>
            <a:xfrm>
              <a:off x="1275197" y="2457252"/>
              <a:ext cx="4760251" cy="3048943"/>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2645216"/>
              <a:ext cx="4637199" cy="2631486"/>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YERALTI SULARININ KALİTESİNİN DEĞERLENDİRİLMESİ</a:t>
              </a:r>
            </a:p>
            <a:p>
              <a:pPr marL="1428750" lvl="2" indent="-514350" algn="just" eaLnBrk="1" fontAlgn="auto" hangingPunct="1">
                <a:spcBef>
                  <a:spcPts val="0"/>
                </a:spcBef>
                <a:spcAft>
                  <a:spcPts val="0"/>
                </a:spcAft>
                <a:defRPr/>
              </a:pPr>
              <a:r>
                <a:rPr lang="tr-TR" sz="2400" b="1" dirty="0">
                  <a:solidFill>
                    <a:srgbClr val="FFC000"/>
                  </a:solidFill>
                </a:rPr>
                <a:t>Ön Aşamalar:</a:t>
              </a:r>
            </a:p>
            <a:p>
              <a:pPr marL="1428750" lvl="2" indent="-514350" algn="just" eaLnBrk="1" fontAlgn="auto" hangingPunct="1">
                <a:spcBef>
                  <a:spcPts val="0"/>
                </a:spcBef>
                <a:spcAft>
                  <a:spcPts val="0"/>
                </a:spcAft>
                <a:defRPr/>
              </a:pPr>
              <a:r>
                <a:rPr lang="tr-TR" sz="2400" b="1" dirty="0">
                  <a:solidFill>
                    <a:srgbClr val="FFC000"/>
                  </a:solidFill>
                </a:rPr>
                <a:t>-Yeraltı Suyu Kütlelerinin Belirlenmesi</a:t>
              </a:r>
            </a:p>
            <a:p>
              <a:pPr marL="1428750" lvl="2" indent="-514350" algn="just" eaLnBrk="1" fontAlgn="auto" hangingPunct="1">
                <a:spcBef>
                  <a:spcPts val="0"/>
                </a:spcBef>
                <a:spcAft>
                  <a:spcPts val="0"/>
                </a:spcAft>
                <a:defRPr/>
              </a:pPr>
              <a:r>
                <a:rPr lang="tr-TR" sz="2400" b="1" dirty="0">
                  <a:solidFill>
                    <a:srgbClr val="FFC000"/>
                  </a:solidFill>
                </a:rPr>
                <a:t>-Yeraltı Suyu Kütlelerinin </a:t>
              </a:r>
              <a:r>
                <a:rPr lang="tr-TR" sz="2400" b="1" dirty="0" err="1">
                  <a:solidFill>
                    <a:srgbClr val="FFC000"/>
                  </a:solidFill>
                </a:rPr>
                <a:t>Karakterizasyonu</a:t>
              </a:r>
              <a:endParaRPr lang="tr-TR" sz="2400" b="1" dirty="0">
                <a:solidFill>
                  <a:srgbClr val="FFC000"/>
                </a:solidFill>
              </a:endParaRPr>
            </a:p>
            <a:p>
              <a:pPr marL="1428750" lvl="2" indent="-514350" algn="just" eaLnBrk="1" fontAlgn="auto" hangingPunct="1">
                <a:spcBef>
                  <a:spcPts val="0"/>
                </a:spcBef>
                <a:spcAft>
                  <a:spcPts val="0"/>
                </a:spcAft>
                <a:defRPr/>
              </a:pPr>
              <a:r>
                <a:rPr lang="tr-TR" sz="2400" b="1" dirty="0">
                  <a:solidFill>
                    <a:srgbClr val="FFC000"/>
                  </a:solidFill>
                </a:rPr>
                <a:t>- Baskı-Etki Analizi, Parametre Seçimi</a:t>
              </a:r>
            </a:p>
            <a:p>
              <a:pPr marL="1428750" lvl="2" indent="-514350" algn="just" eaLnBrk="1" fontAlgn="auto" hangingPunct="1">
                <a:spcBef>
                  <a:spcPts val="0"/>
                </a:spcBef>
                <a:spcAft>
                  <a:spcPts val="0"/>
                </a:spcAft>
                <a:defRPr/>
              </a:pPr>
              <a:endParaRPr lang="tr-TR" sz="2400" b="1" dirty="0">
                <a:solidFill>
                  <a:srgbClr val="FFC000"/>
                </a:solidFill>
              </a:endParaRPr>
            </a:p>
            <a:p>
              <a:pPr marL="1428750" lvl="2" indent="-514350" algn="just" eaLnBrk="1" fontAlgn="auto" hangingPunct="1">
                <a:spcBef>
                  <a:spcPts val="0"/>
                </a:spcBef>
                <a:spcAft>
                  <a:spcPts val="0"/>
                </a:spcAft>
                <a:defRPr/>
              </a:pPr>
              <a:r>
                <a:rPr lang="tr-TR" sz="2400" b="1" dirty="0">
                  <a:solidFill>
                    <a:srgbClr val="FFC000"/>
                  </a:solidFill>
                </a:rPr>
                <a:t>Kalite Değerlendirmesinde Esas Aşamalar:</a:t>
              </a:r>
            </a:p>
            <a:p>
              <a:pPr marL="1428750" lvl="2" indent="-514350" algn="just" eaLnBrk="1" fontAlgn="auto" hangingPunct="1">
                <a:spcBef>
                  <a:spcPts val="0"/>
                </a:spcBef>
                <a:spcAft>
                  <a:spcPts val="0"/>
                </a:spcAft>
                <a:defRPr/>
              </a:pPr>
              <a:r>
                <a:rPr lang="tr-TR" sz="2400" b="1" dirty="0">
                  <a:solidFill>
                    <a:srgbClr val="FFC000"/>
                  </a:solidFill>
                </a:rPr>
                <a:t>-Eşik Değerler ve Kalite Standartları</a:t>
              </a:r>
            </a:p>
            <a:p>
              <a:pPr marL="1428750" lvl="2" indent="-514350" algn="just" eaLnBrk="1" fontAlgn="auto" hangingPunct="1">
                <a:spcBef>
                  <a:spcPts val="0"/>
                </a:spcBef>
                <a:spcAft>
                  <a:spcPts val="0"/>
                </a:spcAft>
                <a:defRPr/>
              </a:pPr>
              <a:r>
                <a:rPr lang="tr-TR" sz="2400" b="1" dirty="0">
                  <a:solidFill>
                    <a:srgbClr val="FFC000"/>
                  </a:solidFill>
                </a:rPr>
                <a:t>-Kalite Durumunun Değerlendirilmesi</a:t>
              </a:r>
            </a:p>
          </p:txBody>
        </p:sp>
      </p:grpSp>
      <p:pic>
        <p:nvPicPr>
          <p:cNvPr id="26628"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6C7E75E1-08B4-47B5-ACD2-52DEC3C05E12}" type="slidenum">
              <a:rPr lang="en-US" altLang="tr-TR" sz="1200"/>
              <a:pPr algn="r" eaLnBrk="1" hangingPunct="1"/>
              <a:t>23</a:t>
            </a:fld>
            <a:r>
              <a:rPr lang="tr-TR" altLang="tr-TR" sz="1200"/>
              <a:t>/28</a:t>
            </a:r>
            <a:endParaRPr lang="en-US" altLang="tr-TR" sz="1200"/>
          </a:p>
        </p:txBody>
      </p:sp>
      <p:grpSp>
        <p:nvGrpSpPr>
          <p:cNvPr id="27651" name="Grup 2"/>
          <p:cNvGrpSpPr>
            <a:grpSpLocks/>
          </p:cNvGrpSpPr>
          <p:nvPr/>
        </p:nvGrpSpPr>
        <p:grpSpPr bwMode="auto">
          <a:xfrm>
            <a:off x="827088" y="2276475"/>
            <a:ext cx="7921625" cy="2232025"/>
            <a:chOff x="1295062" y="3021837"/>
            <a:chExt cx="4760251" cy="1260139"/>
          </a:xfrm>
        </p:grpSpPr>
        <p:sp>
          <p:nvSpPr>
            <p:cNvPr id="6" name="Yuvarlatılmış Dikdörtgen 3"/>
            <p:cNvSpPr/>
            <p:nvPr/>
          </p:nvSpPr>
          <p:spPr>
            <a:xfrm>
              <a:off x="1295062" y="3021837"/>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Yeraltı Suyu Kütlelerinin Belirlenmesi</a:t>
              </a:r>
              <a:endParaRPr lang="tr-TR" sz="3600" b="1" dirty="0">
                <a:latin typeface="Arial" pitchFamily="34" charset="0"/>
                <a:cs typeface="Arial" pitchFamily="34" charset="0"/>
              </a:endParaRPr>
            </a:p>
          </p:txBody>
        </p:sp>
      </p:grpSp>
      <p:pic>
        <p:nvPicPr>
          <p:cNvPr id="27652"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1042988" y="0"/>
            <a:ext cx="7643812" cy="908050"/>
          </a:xfrm>
        </p:spPr>
        <p:txBody>
          <a:bodyPr/>
          <a:lstStyle/>
          <a:p>
            <a:r>
              <a:rPr lang="tr-TR" altLang="tr-TR" sz="2400" b="1" smtClean="0">
                <a:solidFill>
                  <a:srgbClr val="FF0000"/>
                </a:solidFill>
              </a:rPr>
              <a:t>Yeraltı Suyu Kütlesi Neden Belirlenmektedir?</a:t>
            </a:r>
            <a:endParaRPr lang="en-US" altLang="tr-TR" sz="2400" b="1" smtClean="0">
              <a:solidFill>
                <a:srgbClr val="FF0000"/>
              </a:solidFill>
            </a:endParaRPr>
          </a:p>
        </p:txBody>
      </p:sp>
      <p:sp>
        <p:nvSpPr>
          <p:cNvPr id="44035" name="6 İçerik Yer Tutucusu"/>
          <p:cNvSpPr>
            <a:spLocks noGrp="1"/>
          </p:cNvSpPr>
          <p:nvPr>
            <p:ph idx="1"/>
          </p:nvPr>
        </p:nvSpPr>
        <p:spPr>
          <a:xfrm>
            <a:off x="457200" y="836613"/>
            <a:ext cx="8507413" cy="5761037"/>
          </a:xfrm>
        </p:spPr>
        <p:txBody>
          <a:bodyPr/>
          <a:lstStyle/>
          <a:p>
            <a:pPr algn="just" eaLnBrk="1" hangingPunct="1">
              <a:buFont typeface="Arial" panose="020B0604020202020204" pitchFamily="34" charset="0"/>
              <a:buNone/>
              <a:defRPr/>
            </a:pPr>
            <a:endParaRPr lang="tr-TR" altLang="tr-TR" sz="2400" b="1" dirty="0" smtClean="0">
              <a:solidFill>
                <a:srgbClr val="0000FF"/>
              </a:solidFill>
            </a:endParaRPr>
          </a:p>
          <a:p>
            <a:pPr algn="just" eaLnBrk="1" hangingPunct="1">
              <a:buFont typeface="Arial" panose="020B0604020202020204" pitchFamily="34" charset="0"/>
              <a:buChar char="•"/>
              <a:defRPr/>
            </a:pPr>
            <a:r>
              <a:rPr lang="tr-TR" altLang="tr-TR" sz="2400" b="1" dirty="0" smtClean="0">
                <a:solidFill>
                  <a:srgbClr val="0000FF"/>
                </a:solidFill>
              </a:rPr>
              <a:t>Yeraltı suyu kalitesinin değerlendirilmesi, en küçük yönetsel birim olan yeraltı suyu kütleleri üzerinden yapılmaktadır.</a:t>
            </a:r>
          </a:p>
          <a:p>
            <a:pPr marL="0" indent="0" algn="just" eaLnBrk="1" hangingPunct="1">
              <a:buFont typeface="Arial" panose="020B0604020202020204" pitchFamily="34" charset="0"/>
              <a:buNone/>
              <a:defRPr/>
            </a:pPr>
            <a:endParaRPr lang="tr-TR" altLang="tr-TR" sz="2400" b="1" dirty="0" smtClean="0">
              <a:solidFill>
                <a:srgbClr val="0000FF"/>
              </a:solidFill>
            </a:endParaRPr>
          </a:p>
          <a:p>
            <a:pPr algn="just" eaLnBrk="1" hangingPunct="1">
              <a:buFont typeface="Arial" panose="020B0604020202020204" pitchFamily="34" charset="0"/>
              <a:buChar char="•"/>
              <a:defRPr/>
            </a:pPr>
            <a:endParaRPr lang="tr-TR" altLang="tr-TR" sz="2400" b="1" dirty="0" smtClean="0">
              <a:solidFill>
                <a:srgbClr val="0000FF"/>
              </a:solidFill>
            </a:endParaRPr>
          </a:p>
          <a:p>
            <a:pPr algn="just" eaLnBrk="1" hangingPunct="1">
              <a:buFont typeface="Arial" panose="020B0604020202020204" pitchFamily="34" charset="0"/>
              <a:buChar char="•"/>
              <a:defRPr/>
            </a:pPr>
            <a:endParaRPr lang="tr-TR" altLang="tr-TR" sz="2400" b="1" dirty="0">
              <a:solidFill>
                <a:srgbClr val="0000FF"/>
              </a:solidFill>
            </a:endParaRPr>
          </a:p>
          <a:p>
            <a:pPr algn="just" eaLnBrk="1" hangingPunct="1">
              <a:buFont typeface="Arial" panose="020B0604020202020204" pitchFamily="34" charset="0"/>
              <a:buChar char="•"/>
              <a:defRPr/>
            </a:pPr>
            <a:endParaRPr lang="tr-TR" altLang="tr-TR" sz="2400" b="1" dirty="0" smtClean="0">
              <a:solidFill>
                <a:srgbClr val="0000FF"/>
              </a:solidFill>
            </a:endParaRPr>
          </a:p>
          <a:p>
            <a:pPr marL="0" indent="0" algn="just" eaLnBrk="1" hangingPunct="1">
              <a:buFont typeface="Arial" panose="020B0604020202020204" pitchFamily="34" charset="0"/>
              <a:buNone/>
              <a:defRPr/>
            </a:pPr>
            <a:endParaRPr lang="tr-TR" altLang="tr-TR" sz="2400" b="1" dirty="0" smtClean="0">
              <a:solidFill>
                <a:srgbClr val="0000FF"/>
              </a:solidFill>
            </a:endParaRPr>
          </a:p>
          <a:p>
            <a:pPr marL="0" indent="0" algn="just" eaLnBrk="1" hangingPunct="1">
              <a:buFont typeface="Arial" panose="020B0604020202020204" pitchFamily="34" charset="0"/>
              <a:buNone/>
              <a:defRPr/>
            </a:pPr>
            <a:endParaRPr lang="tr-TR" altLang="tr-TR" sz="2400" b="1" dirty="0" smtClean="0">
              <a:solidFill>
                <a:srgbClr val="0000FF"/>
              </a:solidFill>
            </a:endParaRPr>
          </a:p>
          <a:p>
            <a:pPr marL="0" indent="0" algn="just" eaLnBrk="1" hangingPunct="1">
              <a:buFont typeface="Arial" panose="020B0604020202020204" pitchFamily="34" charset="0"/>
              <a:buNone/>
              <a:defRPr/>
            </a:pPr>
            <a:endParaRPr lang="tr-TR" altLang="tr-TR" sz="2400" b="1" dirty="0">
              <a:solidFill>
                <a:srgbClr val="0000FF"/>
              </a:solidFill>
            </a:endParaRPr>
          </a:p>
          <a:p>
            <a:pPr marL="0" indent="0" algn="just" eaLnBrk="1" hangingPunct="1">
              <a:buFont typeface="Arial" panose="020B0604020202020204" pitchFamily="34" charset="0"/>
              <a:buNone/>
              <a:defRPr/>
            </a:pPr>
            <a:endParaRPr lang="tr-TR" altLang="tr-TR" sz="2400" b="1" dirty="0" smtClean="0">
              <a:solidFill>
                <a:srgbClr val="0000FF"/>
              </a:solidFill>
            </a:endParaRPr>
          </a:p>
          <a:p>
            <a:pPr algn="just" eaLnBrk="1" hangingPunct="1">
              <a:buFont typeface="Arial" panose="020B0604020202020204" pitchFamily="34" charset="0"/>
              <a:buChar char="•"/>
              <a:defRPr/>
            </a:pPr>
            <a:r>
              <a:rPr lang="tr-TR" altLang="tr-TR" sz="2400" b="1" dirty="0" smtClean="0">
                <a:solidFill>
                  <a:srgbClr val="0000FF"/>
                </a:solidFill>
              </a:rPr>
              <a:t>Dolayısı ile, yeraltı suyu kalitesinin değerlendirilebilmesi için yeraltı suyu kütlelerinin belirlenmiş olması gerekmektedir.</a:t>
            </a:r>
          </a:p>
          <a:p>
            <a:pPr algn="just" eaLnBrk="1" hangingPunct="1">
              <a:buFont typeface="Arial" panose="020B0604020202020204" pitchFamily="34" charset="0"/>
              <a:buChar char="•"/>
              <a:defRPr/>
            </a:pPr>
            <a:endParaRPr lang="tr-TR" altLang="tr-TR" sz="2400" b="1" dirty="0">
              <a:solidFill>
                <a:srgbClr val="0000FF"/>
              </a:solidFill>
            </a:endParaRPr>
          </a:p>
          <a:p>
            <a:pPr algn="just" eaLnBrk="1" hangingPunct="1">
              <a:buFont typeface="Arial" panose="020B0604020202020204" pitchFamily="34" charset="0"/>
              <a:buChar char="•"/>
              <a:defRPr/>
            </a:pPr>
            <a:endParaRPr lang="tr-TR" altLang="tr-TR" sz="2400" b="1" dirty="0" smtClean="0">
              <a:solidFill>
                <a:srgbClr val="0000FF"/>
              </a:solidFill>
            </a:endParaRPr>
          </a:p>
          <a:p>
            <a:pPr algn="just" eaLnBrk="1" hangingPunct="1">
              <a:buFont typeface="Arial" panose="020B0604020202020204" pitchFamily="34" charset="0"/>
              <a:buChar char="•"/>
              <a:defRPr/>
            </a:pPr>
            <a:endParaRPr lang="tr-TR" altLang="tr-TR" sz="2400" b="1" dirty="0" smtClean="0">
              <a:solidFill>
                <a:srgbClr val="0000FF"/>
              </a:solidFill>
            </a:endParaRPr>
          </a:p>
          <a:p>
            <a:pPr algn="just" eaLnBrk="1" hangingPunct="1">
              <a:buFont typeface="Arial" panose="020B0604020202020204" pitchFamily="34" charset="0"/>
              <a:buChar char="•"/>
              <a:defRPr/>
            </a:pPr>
            <a:endParaRPr lang="tr-TR" altLang="tr-TR" sz="2000" b="1" dirty="0" smtClean="0">
              <a:solidFill>
                <a:srgbClr val="0000FF"/>
              </a:solidFill>
            </a:endParaRPr>
          </a:p>
          <a:p>
            <a:pPr algn="just" eaLnBrk="1" hangingPunct="1">
              <a:buFont typeface="Arial" panose="020B0604020202020204" pitchFamily="34" charset="0"/>
              <a:buChar char="•"/>
              <a:defRPr/>
            </a:pPr>
            <a:endParaRPr lang="tr-TR" altLang="tr-TR" sz="2000" b="1" dirty="0" smtClean="0">
              <a:solidFill>
                <a:srgbClr val="0000FF"/>
              </a:solidFill>
            </a:endParaRPr>
          </a:p>
          <a:p>
            <a:pPr algn="just" eaLnBrk="1" hangingPunct="1">
              <a:buFont typeface="Arial" panose="020B0604020202020204" pitchFamily="34" charset="0"/>
              <a:buChar char="•"/>
              <a:defRPr/>
            </a:pPr>
            <a:endParaRPr lang="tr-TR" altLang="tr-TR" sz="2000" b="1" dirty="0" smtClean="0">
              <a:solidFill>
                <a:srgbClr val="0000FF"/>
              </a:solidFill>
            </a:endParaRPr>
          </a:p>
          <a:p>
            <a:pPr algn="just" eaLnBrk="1" hangingPunct="1">
              <a:buFont typeface="Arial" panose="020B0604020202020204" pitchFamily="34" charset="0"/>
              <a:buNone/>
              <a:defRPr/>
            </a:pPr>
            <a:endParaRPr lang="tr-TR" altLang="tr-TR" sz="2000" b="1" dirty="0" smtClean="0">
              <a:solidFill>
                <a:srgbClr val="0000FF"/>
              </a:solidFill>
            </a:endParaRPr>
          </a:p>
          <a:p>
            <a:pPr algn="just" eaLnBrk="1" hangingPunct="1">
              <a:buFont typeface="Arial" panose="020B0604020202020204" pitchFamily="34" charset="0"/>
              <a:buNone/>
              <a:defRPr/>
            </a:pPr>
            <a:endParaRPr lang="tr-TR" altLang="tr-TR" sz="2000" b="1" dirty="0" smtClean="0">
              <a:solidFill>
                <a:srgbClr val="0000FF"/>
              </a:solidFill>
            </a:endParaRPr>
          </a:p>
          <a:p>
            <a:pPr algn="just" eaLnBrk="1" hangingPunct="1">
              <a:buFont typeface="Arial" panose="020B0604020202020204" pitchFamily="34" charset="0"/>
              <a:buNone/>
              <a:defRPr/>
            </a:pPr>
            <a:endParaRPr lang="tr-TR" altLang="tr-TR" sz="2000" b="1" dirty="0" smtClean="0">
              <a:solidFill>
                <a:srgbClr val="0000FF"/>
              </a:solidFill>
            </a:endParaRPr>
          </a:p>
          <a:p>
            <a:pPr algn="just" eaLnBrk="1" hangingPunct="1">
              <a:buFont typeface="Arial" panose="020B0604020202020204" pitchFamily="34" charset="0"/>
              <a:buChar char="•"/>
              <a:defRPr/>
            </a:pPr>
            <a:endParaRPr lang="tr-TR" altLang="tr-TR" sz="2000" b="1" dirty="0" smtClean="0">
              <a:solidFill>
                <a:srgbClr val="0000FF"/>
              </a:solidFill>
            </a:endParaRPr>
          </a:p>
          <a:p>
            <a:pPr algn="just" eaLnBrk="1" hangingPunct="1">
              <a:buFont typeface="Arial" panose="020B0604020202020204" pitchFamily="34" charset="0"/>
              <a:buChar char="•"/>
              <a:defRPr/>
            </a:pPr>
            <a:endParaRPr lang="tr-TR" altLang="tr-TR" sz="2000" b="1" dirty="0" smtClean="0">
              <a:solidFill>
                <a:srgbClr val="0000FF"/>
              </a:solidFill>
            </a:endParaRPr>
          </a:p>
          <a:p>
            <a:pPr eaLnBrk="1" hangingPunct="1">
              <a:buFont typeface="Arial" panose="020B0604020202020204" pitchFamily="34" charset="0"/>
              <a:buChar char="•"/>
              <a:defRPr/>
            </a:pPr>
            <a:endParaRPr lang="tr-TR" altLang="tr-TR" dirty="0" smtClean="0"/>
          </a:p>
        </p:txBody>
      </p:sp>
      <p:sp>
        <p:nvSpPr>
          <p:cNvPr id="28676" name="3 Slayt Numarası Yer Tutucusu"/>
          <p:cNvSpPr>
            <a:spLocks noGrp="1"/>
          </p:cNvSpPr>
          <p:nvPr>
            <p:ph type="sldNum" sz="quarter" idx="12"/>
          </p:nvPr>
        </p:nvSpPr>
        <p:spPr bwMode="auto">
          <a:noFill/>
          <a:ln>
            <a:miter lim="800000"/>
            <a:headEnd/>
            <a:tailEnd/>
          </a:ln>
        </p:spPr>
        <p:txBody>
          <a:bodyPr/>
          <a:lstStyle/>
          <a:p>
            <a:fld id="{9D0779B3-1157-48DD-A04C-6B581053E049}" type="slidenum">
              <a:rPr lang="tr-TR" altLang="tr-TR"/>
              <a:pPr/>
              <a:t>24</a:t>
            </a:fld>
            <a:endParaRPr lang="tr-TR" altLang="tr-TR"/>
          </a:p>
        </p:txBody>
      </p:sp>
      <p:pic>
        <p:nvPicPr>
          <p:cNvPr id="2867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pic>
        <p:nvPicPr>
          <p:cNvPr id="28678" name="Picture 1"/>
          <p:cNvPicPr>
            <a:picLocks noChangeAspect="1"/>
          </p:cNvPicPr>
          <p:nvPr/>
        </p:nvPicPr>
        <p:blipFill>
          <a:blip r:embed="rId4" cstate="print"/>
          <a:srcRect/>
          <a:stretch>
            <a:fillRect/>
          </a:stretch>
        </p:blipFill>
        <p:spPr bwMode="auto">
          <a:xfrm>
            <a:off x="1476375" y="2276475"/>
            <a:ext cx="5975350" cy="3313113"/>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1042988" y="0"/>
            <a:ext cx="7643812" cy="908050"/>
          </a:xfrm>
        </p:spPr>
        <p:txBody>
          <a:bodyPr/>
          <a:lstStyle/>
          <a:p>
            <a:r>
              <a:rPr lang="tr-TR" altLang="tr-TR" sz="2400" b="1" smtClean="0">
                <a:solidFill>
                  <a:srgbClr val="FF0000"/>
                </a:solidFill>
              </a:rPr>
              <a:t>Yeraltı Suyu Kütlesi Nedir?</a:t>
            </a:r>
            <a:endParaRPr lang="en-US" altLang="tr-TR" sz="2400" b="1" smtClean="0">
              <a:solidFill>
                <a:srgbClr val="FF0000"/>
              </a:solidFill>
            </a:endParaRPr>
          </a:p>
        </p:txBody>
      </p:sp>
      <p:sp>
        <p:nvSpPr>
          <p:cNvPr id="29699" name="3 Slayt Numarası Yer Tutucusu"/>
          <p:cNvSpPr>
            <a:spLocks noGrp="1"/>
          </p:cNvSpPr>
          <p:nvPr>
            <p:ph type="sldNum" sz="quarter" idx="12"/>
          </p:nvPr>
        </p:nvSpPr>
        <p:spPr bwMode="auto">
          <a:noFill/>
          <a:ln>
            <a:miter lim="800000"/>
            <a:headEnd/>
            <a:tailEnd/>
          </a:ln>
        </p:spPr>
        <p:txBody>
          <a:bodyPr/>
          <a:lstStyle/>
          <a:p>
            <a:fld id="{A27D7469-C9E5-4791-9B91-59AE0E3A9C6B}" type="slidenum">
              <a:rPr lang="tr-TR" altLang="tr-TR"/>
              <a:pPr/>
              <a:t>25</a:t>
            </a:fld>
            <a:endParaRPr lang="tr-TR" altLang="tr-TR"/>
          </a:p>
        </p:txBody>
      </p:sp>
      <p:pic>
        <p:nvPicPr>
          <p:cNvPr id="2970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3" name="Diagram 2"/>
          <p:cNvGraphicFramePr/>
          <p:nvPr/>
        </p:nvGraphicFramePr>
        <p:xfrm>
          <a:off x="539552" y="1196752"/>
          <a:ext cx="8424936"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914400" y="0"/>
            <a:ext cx="8229600" cy="1143000"/>
          </a:xfrm>
        </p:spPr>
        <p:txBody>
          <a:bodyPr/>
          <a:lstStyle/>
          <a:p>
            <a:r>
              <a:rPr lang="tr-TR" altLang="tr-TR" sz="3600" b="1" smtClean="0">
                <a:solidFill>
                  <a:srgbClr val="FF0000"/>
                </a:solidFill>
              </a:rPr>
              <a:t>Akifer Nasıl Belirlenir?</a:t>
            </a:r>
            <a:endParaRPr lang="tr-TR" altLang="tr-TR" sz="3600" smtClean="0"/>
          </a:p>
        </p:txBody>
      </p:sp>
      <p:sp>
        <p:nvSpPr>
          <p:cNvPr id="30723" name="3 Slayt Numarası Yer Tutucusu"/>
          <p:cNvSpPr>
            <a:spLocks noGrp="1"/>
          </p:cNvSpPr>
          <p:nvPr>
            <p:ph type="sldNum" sz="quarter" idx="12"/>
          </p:nvPr>
        </p:nvSpPr>
        <p:spPr bwMode="auto">
          <a:noFill/>
          <a:ln>
            <a:miter lim="800000"/>
            <a:headEnd/>
            <a:tailEnd/>
          </a:ln>
        </p:spPr>
        <p:txBody>
          <a:bodyPr/>
          <a:lstStyle/>
          <a:p>
            <a:fld id="{821EEA38-98A2-4532-8355-E497413BCCBB}" type="slidenum">
              <a:rPr lang="tr-TR" altLang="tr-TR"/>
              <a:pPr/>
              <a:t>26</a:t>
            </a:fld>
            <a:endParaRPr lang="tr-TR" altLang="tr-TR"/>
          </a:p>
        </p:txBody>
      </p:sp>
      <p:pic>
        <p:nvPicPr>
          <p:cNvPr id="30724"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2" name="Snip Diagonal Corner Rectangle 1"/>
          <p:cNvSpPr/>
          <p:nvPr/>
        </p:nvSpPr>
        <p:spPr>
          <a:xfrm>
            <a:off x="395288" y="4044950"/>
            <a:ext cx="8497887" cy="2243138"/>
          </a:xfrm>
          <a:prstGeom prst="snip2Diag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tr-TR" altLang="tr-TR" sz="2800" dirty="0">
                <a:solidFill>
                  <a:srgbClr val="FF0000"/>
                </a:solidFill>
              </a:rPr>
              <a:t>Yeterli Miktarda Yeraltı Suyu Kullanımı </a:t>
            </a:r>
            <a:r>
              <a:rPr lang="tr-TR" altLang="tr-TR" sz="2800" dirty="0">
                <a:solidFill>
                  <a:srgbClr val="0000FF"/>
                </a:solidFill>
                <a:sym typeface="Wingdings" panose="05000000000000000000" pitchFamily="2" charset="2"/>
              </a:rPr>
              <a:t></a:t>
            </a:r>
            <a:r>
              <a:rPr lang="tr-TR" sz="2800" dirty="0">
                <a:solidFill>
                  <a:srgbClr val="0000FF"/>
                </a:solidFill>
              </a:rPr>
              <a:t>10 m3 /gün su ya da 50 kişiden fazlasına yetecek su</a:t>
            </a:r>
            <a:endParaRPr lang="tr-TR" altLang="tr-TR" sz="2800" dirty="0">
              <a:solidFill>
                <a:srgbClr val="0000FF"/>
              </a:solidFill>
            </a:endParaRPr>
          </a:p>
          <a:p>
            <a:pPr algn="ctr">
              <a:defRPr/>
            </a:pPr>
            <a:endParaRPr lang="tr-TR" dirty="0"/>
          </a:p>
        </p:txBody>
      </p:sp>
      <p:sp>
        <p:nvSpPr>
          <p:cNvPr id="8" name="Snip Diagonal Corner Rectangle 7"/>
          <p:cNvSpPr/>
          <p:nvPr/>
        </p:nvSpPr>
        <p:spPr>
          <a:xfrm>
            <a:off x="328613" y="1219200"/>
            <a:ext cx="8564562" cy="2497138"/>
          </a:xfrm>
          <a:prstGeom prst="snip2DiagRect">
            <a:avLst/>
          </a:prstGeom>
        </p:spPr>
        <p:style>
          <a:lnRef idx="3">
            <a:schemeClr val="lt1"/>
          </a:lnRef>
          <a:fillRef idx="1">
            <a:schemeClr val="accent6"/>
          </a:fillRef>
          <a:effectRef idx="1">
            <a:schemeClr val="accent6"/>
          </a:effectRef>
          <a:fontRef idx="minor">
            <a:schemeClr val="lt1"/>
          </a:fontRef>
        </p:style>
        <p:txBody>
          <a:bodyPr anchor="ctr"/>
          <a:lstStyle/>
          <a:p>
            <a:pPr algn="just">
              <a:defRPr/>
            </a:pPr>
            <a:r>
              <a:rPr lang="tr-TR" sz="2800" dirty="0">
                <a:solidFill>
                  <a:srgbClr val="FF0000"/>
                </a:solidFill>
              </a:rPr>
              <a:t>Yeterli Miktarda Yeraltı Suyu Akışı </a:t>
            </a:r>
            <a:r>
              <a:rPr lang="tr-TR" altLang="tr-TR" sz="2800" b="1" dirty="0">
                <a:solidFill>
                  <a:srgbClr val="0000FF"/>
                </a:solidFill>
                <a:sym typeface="Wingdings" panose="05000000000000000000" pitchFamily="2" charset="2"/>
              </a:rPr>
              <a:t> </a:t>
            </a:r>
            <a:r>
              <a:rPr lang="tr-TR" altLang="tr-TR" sz="2800" dirty="0">
                <a:solidFill>
                  <a:srgbClr val="0000FF"/>
                </a:solidFill>
                <a:sym typeface="Wingdings" panose="05000000000000000000" pitchFamily="2" charset="2"/>
              </a:rPr>
              <a:t>A</a:t>
            </a:r>
            <a:r>
              <a:rPr lang="tr-TR" sz="2800" dirty="0">
                <a:solidFill>
                  <a:srgbClr val="0000FF"/>
                </a:solidFill>
              </a:rPr>
              <a:t>kışın ortadan kaldırılması durumunda bağlantılı yerüstü suyu kütlesinin ya da bağlantılı karasal ekosistemin çevresel kalitesinde ciddi miktarda azalmaya yol açabilecek miktar.</a:t>
            </a:r>
          </a:p>
          <a:p>
            <a:pPr algn="ctr">
              <a:defRPr/>
            </a:pPr>
            <a:endParaRPr lang="tr-TR" dirty="0"/>
          </a:p>
        </p:txBody>
      </p:sp>
    </p:spTree>
  </p:cSld>
  <p:clrMapOvr>
    <a:masterClrMapping/>
  </p:clrMapOvr>
  <p:transition spd="med">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914400" y="0"/>
            <a:ext cx="8229600" cy="1143000"/>
          </a:xfrm>
        </p:spPr>
        <p:txBody>
          <a:bodyPr/>
          <a:lstStyle/>
          <a:p>
            <a:r>
              <a:rPr lang="tr-TR" altLang="tr-TR" sz="3600" b="1" smtClean="0">
                <a:solidFill>
                  <a:srgbClr val="FF0000"/>
                </a:solidFill>
              </a:rPr>
              <a:t>Akifer Nasıl Belirlenir?</a:t>
            </a:r>
            <a:endParaRPr lang="tr-TR" altLang="tr-TR" sz="3600" smtClean="0"/>
          </a:p>
        </p:txBody>
      </p:sp>
      <p:sp>
        <p:nvSpPr>
          <p:cNvPr id="31747" name="3 Slayt Numarası Yer Tutucusu"/>
          <p:cNvSpPr>
            <a:spLocks noGrp="1"/>
          </p:cNvSpPr>
          <p:nvPr>
            <p:ph type="sldNum" sz="quarter" idx="12"/>
          </p:nvPr>
        </p:nvSpPr>
        <p:spPr bwMode="auto">
          <a:noFill/>
          <a:ln>
            <a:miter lim="800000"/>
            <a:headEnd/>
            <a:tailEnd/>
          </a:ln>
        </p:spPr>
        <p:txBody>
          <a:bodyPr/>
          <a:lstStyle/>
          <a:p>
            <a:fld id="{2072D121-10EB-4833-864D-3F6847C58C87}" type="slidenum">
              <a:rPr lang="tr-TR" altLang="tr-TR"/>
              <a:pPr/>
              <a:t>27</a:t>
            </a:fld>
            <a:endParaRPr lang="tr-TR" altLang="tr-TR"/>
          </a:p>
        </p:txBody>
      </p:sp>
      <p:pic>
        <p:nvPicPr>
          <p:cNvPr id="7" name="Resim 7"/>
          <p:cNvPicPr/>
          <p:nvPr/>
        </p:nvPicPr>
        <p:blipFill>
          <a:blip r:embed="rId3" cstate="print"/>
          <a:srcRect/>
          <a:stretch>
            <a:fillRect/>
          </a:stretch>
        </p:blipFill>
        <p:spPr bwMode="auto">
          <a:xfrm>
            <a:off x="395288" y="1143000"/>
            <a:ext cx="8291512" cy="5213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749" name="Picture 2" descr="C:\Users\cgok\Desktop\logo\logoyeniseffaf.png"/>
          <p:cNvPicPr>
            <a:picLocks noChangeAspect="1" noChangeArrowheads="1"/>
          </p:cNvPicPr>
          <p:nvPr/>
        </p:nvPicPr>
        <p:blipFill>
          <a:blip r:embed="rId4"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914400" y="0"/>
            <a:ext cx="8229600" cy="1143000"/>
          </a:xfrm>
        </p:spPr>
        <p:txBody>
          <a:bodyPr/>
          <a:lstStyle/>
          <a:p>
            <a:r>
              <a:rPr lang="tr-TR" altLang="tr-TR" sz="3600" b="1" smtClean="0">
                <a:solidFill>
                  <a:srgbClr val="FF0000"/>
                </a:solidFill>
              </a:rPr>
              <a:t>Yeraltı Suyu Kütlesi Nedir?</a:t>
            </a:r>
            <a:endParaRPr lang="tr-TR" altLang="tr-TR" sz="3600" smtClean="0"/>
          </a:p>
        </p:txBody>
      </p:sp>
      <p:sp>
        <p:nvSpPr>
          <p:cNvPr id="32771" name="2 İçerik Yer Tutucusu"/>
          <p:cNvSpPr>
            <a:spLocks noGrp="1"/>
          </p:cNvSpPr>
          <p:nvPr>
            <p:ph idx="1"/>
          </p:nvPr>
        </p:nvSpPr>
        <p:spPr>
          <a:xfrm>
            <a:off x="457200" y="1143000"/>
            <a:ext cx="8229600" cy="5392738"/>
          </a:xfrm>
        </p:spPr>
        <p:txBody>
          <a:bodyPr/>
          <a:lstStyle/>
          <a:p>
            <a:pPr algn="just"/>
            <a:r>
              <a:rPr lang="tr-TR" altLang="tr-TR" sz="2800" b="1" smtClean="0">
                <a:solidFill>
                  <a:srgbClr val="0000FF"/>
                </a:solidFill>
              </a:rPr>
              <a:t>YAS kalite ve miktar durumunun değerlendirilebilmesine, yönetilebilmesine ve ilgili direktiflerde belirtilen hedeflere ulaşılıp ulaşılamadığının anlaşılabilmesine olanak sağlayan temel birimler su kütleleridir. Dolayısı ile yeraltı suyunun kalite durumunun değerlendirilebilmesi için YAS kütlesinin, yeraltı suyu kalite durumunun değerlendirilebilmesine olanak sağlayacak bir şekilde belirlenmiş olması gerekmektedir. </a:t>
            </a:r>
          </a:p>
          <a:p>
            <a:pPr algn="just"/>
            <a:endParaRPr lang="tr-TR" altLang="tr-TR" sz="2800" b="1" smtClean="0">
              <a:solidFill>
                <a:srgbClr val="0000FF"/>
              </a:solidFill>
            </a:endParaRPr>
          </a:p>
          <a:p>
            <a:pPr algn="just"/>
            <a:r>
              <a:rPr lang="tr-TR" altLang="tr-TR" sz="2800" b="1" smtClean="0">
                <a:solidFill>
                  <a:srgbClr val="0000FF"/>
                </a:solidFill>
              </a:rPr>
              <a:t>Kütle belirleme bir amaç değil, kalite ve miktar değerlendirmesinde kullanılacak bir araçtır</a:t>
            </a:r>
          </a:p>
          <a:p>
            <a:pPr algn="just">
              <a:buFont typeface="Arial" charset="0"/>
              <a:buNone/>
            </a:pPr>
            <a:endParaRPr lang="tr-TR" altLang="tr-TR" smtClean="0">
              <a:solidFill>
                <a:srgbClr val="0000FF"/>
              </a:solidFill>
            </a:endParaRPr>
          </a:p>
        </p:txBody>
      </p:sp>
      <p:sp>
        <p:nvSpPr>
          <p:cNvPr id="32772" name="3 Slayt Numarası Yer Tutucusu"/>
          <p:cNvSpPr>
            <a:spLocks noGrp="1"/>
          </p:cNvSpPr>
          <p:nvPr>
            <p:ph type="sldNum" sz="quarter" idx="12"/>
          </p:nvPr>
        </p:nvSpPr>
        <p:spPr bwMode="auto">
          <a:noFill/>
          <a:ln>
            <a:miter lim="800000"/>
            <a:headEnd/>
            <a:tailEnd/>
          </a:ln>
        </p:spPr>
        <p:txBody>
          <a:bodyPr/>
          <a:lstStyle/>
          <a:p>
            <a:fld id="{7A4D238F-59E4-4F7E-BEB8-FE2AFCCE3AA2}" type="slidenum">
              <a:rPr lang="tr-TR" altLang="tr-TR"/>
              <a:pPr/>
              <a:t>28</a:t>
            </a:fld>
            <a:endParaRPr lang="tr-TR" altLang="tr-TR"/>
          </a:p>
        </p:txBody>
      </p:sp>
      <p:pic>
        <p:nvPicPr>
          <p:cNvPr id="3277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1"/>
          </p:nvPr>
        </p:nvSpPr>
        <p:spPr>
          <a:xfrm>
            <a:off x="457200" y="1341438"/>
            <a:ext cx="8229600" cy="4784725"/>
          </a:xfrm>
        </p:spPr>
        <p:txBody>
          <a:bodyPr/>
          <a:lstStyle/>
          <a:p>
            <a:pPr>
              <a:lnSpc>
                <a:spcPct val="120000"/>
              </a:lnSpc>
              <a:buFontTx/>
              <a:buChar char="-"/>
            </a:pPr>
            <a:endParaRPr lang="tr-TR" altLang="tr-TR" sz="2400" b="1" smtClean="0">
              <a:solidFill>
                <a:srgbClr val="0000FF"/>
              </a:solidFill>
            </a:endParaRPr>
          </a:p>
          <a:p>
            <a:endParaRPr lang="tr-TR" altLang="tr-TR" smtClean="0"/>
          </a:p>
        </p:txBody>
      </p:sp>
      <p:sp>
        <p:nvSpPr>
          <p:cNvPr id="4" name="3 Yuvarlatılmış Dikdörtgen"/>
          <p:cNvSpPr/>
          <p:nvPr/>
        </p:nvSpPr>
        <p:spPr>
          <a:xfrm>
            <a:off x="611560" y="1412776"/>
            <a:ext cx="8208912" cy="52565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tr-TR" sz="2400" dirty="0"/>
              <a:t>Bir yeraltı suyu kütlesinden bahsedebilmek için yeraltı suyunun </a:t>
            </a:r>
            <a:r>
              <a:rPr lang="tr-TR" sz="2400" dirty="0" err="1"/>
              <a:t>akifer</a:t>
            </a:r>
            <a:r>
              <a:rPr lang="tr-TR" sz="2400" dirty="0"/>
              <a:t> içerisinde yer alması gerekmektedir. Buna karşın, </a:t>
            </a:r>
            <a:r>
              <a:rPr lang="tr-TR" sz="2400" dirty="0" err="1"/>
              <a:t>akifer</a:t>
            </a:r>
            <a:r>
              <a:rPr lang="tr-TR" sz="2400" dirty="0"/>
              <a:t>, sabit bir jeolojik katmana işaret ederken; yeraltı suyu kütlesi, akış yönü gibi hidrojeolojik özelliklerin ve yerüstü suyu kütlesi ve karasal ekosistemle olan bağlantı durumunun hesaba katılmasıyla belirlenen, baskı-etki analizine ya da kalite durumuna göre alt birimlere bölünebilen, yeraltı suyu kalite değerlendirmesi prosedürü süresince sınırları değiştirilebilen yönetimsel birimleri ifade etmektedir.</a:t>
            </a:r>
          </a:p>
          <a:p>
            <a:pPr algn="ctr" eaLnBrk="1" hangingPunct="1">
              <a:defRPr/>
            </a:pPr>
            <a:endParaRPr lang="tr-T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3379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33797" name="1 Başlık"/>
          <p:cNvSpPr>
            <a:spLocks noGrp="1"/>
          </p:cNvSpPr>
          <p:nvPr>
            <p:ph type="title"/>
          </p:nvPr>
        </p:nvSpPr>
        <p:spPr>
          <a:xfrm>
            <a:off x="323850" y="0"/>
            <a:ext cx="8820150" cy="1143000"/>
          </a:xfrm>
        </p:spPr>
        <p:txBody>
          <a:bodyPr/>
          <a:lstStyle/>
          <a:p>
            <a:r>
              <a:rPr lang="tr-TR" altLang="tr-TR" sz="3200" b="1" smtClean="0">
                <a:solidFill>
                  <a:srgbClr val="FF0000"/>
                </a:solidFill>
              </a:rPr>
              <a:t>Akiferden YAS Kütlesine…</a:t>
            </a:r>
            <a:endParaRPr lang="tr-TR" altLang="tr-TR" sz="3200" smtClean="0"/>
          </a:p>
        </p:txBody>
      </p:sp>
    </p:spTree>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9E646EE8-533B-4FF8-A47A-932619003607}" type="slidenum">
              <a:rPr lang="en-US" altLang="tr-TR" sz="1200"/>
              <a:pPr algn="r" eaLnBrk="1" hangingPunct="1"/>
              <a:t>3</a:t>
            </a:fld>
            <a:r>
              <a:rPr lang="tr-TR" altLang="tr-TR" sz="1200"/>
              <a:t>/28</a:t>
            </a:r>
            <a:endParaRPr lang="en-US" altLang="tr-TR" sz="1200"/>
          </a:p>
        </p:txBody>
      </p:sp>
      <p:grpSp>
        <p:nvGrpSpPr>
          <p:cNvPr id="7171" name="Grup 2"/>
          <p:cNvGrpSpPr>
            <a:grpSpLocks/>
          </p:cNvGrpSpPr>
          <p:nvPr/>
        </p:nvGrpSpPr>
        <p:grpSpPr bwMode="auto">
          <a:xfrm>
            <a:off x="827088" y="2276475"/>
            <a:ext cx="7921625" cy="2232025"/>
            <a:chOff x="1295062" y="3021837"/>
            <a:chExt cx="4760251" cy="1260139"/>
          </a:xfrm>
        </p:grpSpPr>
        <p:sp>
          <p:nvSpPr>
            <p:cNvPr id="6" name="Yuvarlatılmış Dikdörtgen 3"/>
            <p:cNvSpPr/>
            <p:nvPr/>
          </p:nvSpPr>
          <p:spPr>
            <a:xfrm>
              <a:off x="1295062" y="3021837"/>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Tezin Maksadı ve Hazırlanmasında Takip Edilen Yol Haritası</a:t>
              </a:r>
              <a:endParaRPr lang="tr-TR" sz="3600" b="1" dirty="0">
                <a:latin typeface="Arial" pitchFamily="34" charset="0"/>
                <a:cs typeface="Arial" pitchFamily="34" charset="0"/>
              </a:endParaRPr>
            </a:p>
          </p:txBody>
        </p:sp>
      </p:grpSp>
      <p:pic>
        <p:nvPicPr>
          <p:cNvPr id="7172"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323850" y="0"/>
            <a:ext cx="8820150" cy="1143000"/>
          </a:xfrm>
        </p:spPr>
        <p:txBody>
          <a:bodyPr/>
          <a:lstStyle/>
          <a:p>
            <a:r>
              <a:rPr lang="tr-TR" altLang="tr-TR" sz="3200" b="1" smtClean="0">
                <a:solidFill>
                  <a:srgbClr val="FF0000"/>
                </a:solidFill>
              </a:rPr>
              <a:t>Akiferden YAS Kütlesine…</a:t>
            </a:r>
            <a:endParaRPr lang="tr-TR" altLang="tr-TR" sz="3200" smtClean="0"/>
          </a:p>
        </p:txBody>
      </p:sp>
      <p:sp>
        <p:nvSpPr>
          <p:cNvPr id="34819" name="3 Slayt Numarası Yer Tutucusu"/>
          <p:cNvSpPr>
            <a:spLocks noGrp="1"/>
          </p:cNvSpPr>
          <p:nvPr>
            <p:ph type="sldNum" sz="quarter" idx="12"/>
          </p:nvPr>
        </p:nvSpPr>
        <p:spPr bwMode="auto">
          <a:noFill/>
          <a:ln>
            <a:miter lim="800000"/>
            <a:headEnd/>
            <a:tailEnd/>
          </a:ln>
        </p:spPr>
        <p:txBody>
          <a:bodyPr/>
          <a:lstStyle/>
          <a:p>
            <a:fld id="{1B1B0254-0F7C-4660-B584-C4581AA739CC}" type="slidenum">
              <a:rPr lang="tr-TR" altLang="tr-TR"/>
              <a:pPr/>
              <a:t>30</a:t>
            </a:fld>
            <a:endParaRPr lang="tr-TR" altLang="tr-TR"/>
          </a:p>
        </p:txBody>
      </p:sp>
      <p:pic>
        <p:nvPicPr>
          <p:cNvPr id="34820" name="Picture 1"/>
          <p:cNvPicPr>
            <a:picLocks noChangeAspect="1"/>
          </p:cNvPicPr>
          <p:nvPr/>
        </p:nvPicPr>
        <p:blipFill>
          <a:blip r:embed="rId3" cstate="print"/>
          <a:srcRect/>
          <a:stretch>
            <a:fillRect/>
          </a:stretch>
        </p:blipFill>
        <p:spPr bwMode="auto">
          <a:xfrm>
            <a:off x="611188" y="1290638"/>
            <a:ext cx="8281987" cy="5065712"/>
          </a:xfrm>
          <a:prstGeom prst="rect">
            <a:avLst/>
          </a:prstGeom>
          <a:noFill/>
          <a:ln w="9525">
            <a:noFill/>
            <a:miter lim="800000"/>
            <a:headEnd/>
            <a:tailEnd/>
          </a:ln>
        </p:spPr>
      </p:pic>
      <p:pic>
        <p:nvPicPr>
          <p:cNvPr id="34821" name="Picture 2" descr="C:\Users\cgok\Desktop\logo\logoyeniseffaf.png"/>
          <p:cNvPicPr>
            <a:picLocks noChangeAspect="1" noChangeArrowheads="1"/>
          </p:cNvPicPr>
          <p:nvPr/>
        </p:nvPicPr>
        <p:blipFill>
          <a:blip r:embed="rId4"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79512" y="1143000"/>
          <a:ext cx="8784976" cy="545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3 Slayt Numarası Yer Tutucusu"/>
          <p:cNvSpPr>
            <a:spLocks noGrp="1"/>
          </p:cNvSpPr>
          <p:nvPr>
            <p:ph type="sldNum" sz="quarter" idx="12"/>
          </p:nvPr>
        </p:nvSpPr>
        <p:spPr bwMode="auto">
          <a:noFill/>
          <a:ln>
            <a:miter lim="800000"/>
            <a:headEnd/>
            <a:tailEnd/>
          </a:ln>
        </p:spPr>
        <p:txBody>
          <a:bodyPr/>
          <a:lstStyle/>
          <a:p>
            <a:fld id="{84304A29-D743-447E-BE41-88D0854A1C41}" type="slidenum">
              <a:rPr lang="tr-TR" altLang="tr-TR"/>
              <a:pPr/>
              <a:t>31</a:t>
            </a:fld>
            <a:endParaRPr lang="tr-TR" altLang="tr-TR"/>
          </a:p>
        </p:txBody>
      </p:sp>
      <p:pic>
        <p:nvPicPr>
          <p:cNvPr id="35844" name="Picture 2" descr="C:\Users\cgok\Desktop\logo\logoyeniseffaf.png"/>
          <p:cNvPicPr>
            <a:picLocks noChangeAspect="1" noChangeArrowheads="1"/>
          </p:cNvPicPr>
          <p:nvPr/>
        </p:nvPicPr>
        <p:blipFill>
          <a:blip r:embed="rId8"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35845" name="1 Başlık"/>
          <p:cNvSpPr>
            <a:spLocks noGrp="1"/>
          </p:cNvSpPr>
          <p:nvPr>
            <p:ph type="title"/>
          </p:nvPr>
        </p:nvSpPr>
        <p:spPr>
          <a:xfrm>
            <a:off x="323850" y="0"/>
            <a:ext cx="8820150" cy="1143000"/>
          </a:xfrm>
        </p:spPr>
        <p:txBody>
          <a:bodyPr/>
          <a:lstStyle/>
          <a:p>
            <a:r>
              <a:rPr lang="tr-TR" altLang="tr-TR" sz="3200" b="1" smtClean="0">
                <a:solidFill>
                  <a:srgbClr val="FF0000"/>
                </a:solidFill>
              </a:rPr>
              <a:t>YAS Kütlesi Belirleme Prosedürü</a:t>
            </a:r>
            <a:endParaRPr lang="tr-TR" altLang="tr-TR" sz="3200" smtClean="0"/>
          </a:p>
        </p:txBody>
      </p:sp>
    </p:spTree>
  </p:cSld>
  <p:clrMapOvr>
    <a:masterClrMapping/>
  </p:clrMapOvr>
  <p:transition spd="med">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3 Slayt Numarası Yer Tutucusu"/>
          <p:cNvSpPr>
            <a:spLocks noGrp="1"/>
          </p:cNvSpPr>
          <p:nvPr>
            <p:ph type="sldNum" sz="quarter" idx="12"/>
          </p:nvPr>
        </p:nvSpPr>
        <p:spPr bwMode="auto">
          <a:noFill/>
          <a:ln>
            <a:miter lim="800000"/>
            <a:headEnd/>
            <a:tailEnd/>
          </a:ln>
        </p:spPr>
        <p:txBody>
          <a:bodyPr/>
          <a:lstStyle/>
          <a:p>
            <a:fld id="{86628A91-6C4F-498E-966B-F507FA1CB916}" type="slidenum">
              <a:rPr lang="tr-TR" altLang="tr-TR"/>
              <a:pPr/>
              <a:t>32</a:t>
            </a:fld>
            <a:endParaRPr lang="tr-TR" altLang="tr-TR"/>
          </a:p>
        </p:txBody>
      </p:sp>
      <p:pic>
        <p:nvPicPr>
          <p:cNvPr id="3686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pic>
        <p:nvPicPr>
          <p:cNvPr id="36868" name="Picture 2"/>
          <p:cNvPicPr>
            <a:picLocks noChangeAspect="1"/>
          </p:cNvPicPr>
          <p:nvPr/>
        </p:nvPicPr>
        <p:blipFill>
          <a:blip r:embed="rId4" cstate="print"/>
          <a:srcRect/>
          <a:stretch>
            <a:fillRect/>
          </a:stretch>
        </p:blipFill>
        <p:spPr bwMode="auto">
          <a:xfrm>
            <a:off x="250825" y="1163638"/>
            <a:ext cx="8505825" cy="5562600"/>
          </a:xfrm>
          <a:prstGeom prst="rect">
            <a:avLst/>
          </a:prstGeom>
          <a:noFill/>
          <a:ln w="9525">
            <a:noFill/>
            <a:miter lim="800000"/>
            <a:headEnd/>
            <a:tailEnd/>
          </a:ln>
        </p:spPr>
      </p:pic>
      <p:sp>
        <p:nvSpPr>
          <p:cNvPr id="36869" name="1 Başlık"/>
          <p:cNvSpPr>
            <a:spLocks noGrp="1"/>
          </p:cNvSpPr>
          <p:nvPr>
            <p:ph type="title"/>
          </p:nvPr>
        </p:nvSpPr>
        <p:spPr>
          <a:xfrm>
            <a:off x="323850" y="0"/>
            <a:ext cx="8820150" cy="1143000"/>
          </a:xfrm>
        </p:spPr>
        <p:txBody>
          <a:bodyPr/>
          <a:lstStyle/>
          <a:p>
            <a:r>
              <a:rPr lang="tr-TR" altLang="tr-TR" sz="3200" b="1" smtClean="0">
                <a:solidFill>
                  <a:srgbClr val="FF0000"/>
                </a:solidFill>
              </a:rPr>
              <a:t>Yeraltı Suyu Kütlesi Nasıl Belirlenir?</a:t>
            </a:r>
            <a:endParaRPr lang="tr-TR" altLang="tr-TR" sz="3200" smtClean="0"/>
          </a:p>
        </p:txBody>
      </p:sp>
    </p:spTree>
  </p:cSld>
  <p:clrMapOvr>
    <a:masterClrMapping/>
  </p:clrMapOvr>
  <p:transition spd="med">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Slayt Numarası Yer Tutucusu"/>
          <p:cNvSpPr>
            <a:spLocks noGrp="1"/>
          </p:cNvSpPr>
          <p:nvPr>
            <p:ph type="sldNum" sz="quarter" idx="12"/>
          </p:nvPr>
        </p:nvSpPr>
        <p:spPr bwMode="auto">
          <a:noFill/>
          <a:ln>
            <a:miter lim="800000"/>
            <a:headEnd/>
            <a:tailEnd/>
          </a:ln>
        </p:spPr>
        <p:txBody>
          <a:bodyPr/>
          <a:lstStyle/>
          <a:p>
            <a:fld id="{D0058886-7C91-432E-A42F-45C92AC9B04B}" type="slidenum">
              <a:rPr lang="tr-TR" altLang="tr-TR"/>
              <a:pPr/>
              <a:t>33</a:t>
            </a:fld>
            <a:endParaRPr lang="tr-TR" altLang="tr-TR"/>
          </a:p>
        </p:txBody>
      </p:sp>
      <p:pic>
        <p:nvPicPr>
          <p:cNvPr id="37891"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37892" name="1 Başlık"/>
          <p:cNvSpPr>
            <a:spLocks noGrp="1"/>
          </p:cNvSpPr>
          <p:nvPr>
            <p:ph type="title"/>
          </p:nvPr>
        </p:nvSpPr>
        <p:spPr>
          <a:xfrm>
            <a:off x="323850" y="0"/>
            <a:ext cx="8820150" cy="1143000"/>
          </a:xfrm>
        </p:spPr>
        <p:txBody>
          <a:bodyPr/>
          <a:lstStyle/>
          <a:p>
            <a:r>
              <a:rPr lang="tr-TR" altLang="tr-TR" sz="3200" b="1" smtClean="0">
                <a:solidFill>
                  <a:srgbClr val="FF0000"/>
                </a:solidFill>
              </a:rPr>
              <a:t>YAS Kütlesi, Örnek Harita</a:t>
            </a:r>
            <a:endParaRPr lang="tr-TR" altLang="tr-TR" sz="3200" smtClean="0"/>
          </a:p>
        </p:txBody>
      </p:sp>
      <p:pic>
        <p:nvPicPr>
          <p:cNvPr id="7" name="Resim 1" descr="C:\Users\Administrator\Desktop\akarçay\Akarçay kütleler\akarcay\akarcay_su_kutle.jpg"/>
          <p:cNvPicPr/>
          <p:nvPr/>
        </p:nvPicPr>
        <p:blipFill>
          <a:blip r:embed="rId4" cstate="print"/>
          <a:srcRect/>
          <a:stretch>
            <a:fillRect/>
          </a:stretch>
        </p:blipFill>
        <p:spPr bwMode="auto">
          <a:xfrm>
            <a:off x="554038" y="1268413"/>
            <a:ext cx="8162925" cy="5040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16D5B32B-050D-490F-A84F-E8E374B94C57}" type="slidenum">
              <a:rPr lang="en-US" altLang="tr-TR" sz="1200"/>
              <a:pPr algn="r" eaLnBrk="1" hangingPunct="1"/>
              <a:t>34</a:t>
            </a:fld>
            <a:r>
              <a:rPr lang="tr-TR" altLang="tr-TR" sz="1200"/>
              <a:t>/28</a:t>
            </a:r>
            <a:endParaRPr lang="en-US" altLang="tr-TR" sz="1200"/>
          </a:p>
        </p:txBody>
      </p:sp>
      <p:grpSp>
        <p:nvGrpSpPr>
          <p:cNvPr id="38915" name="Grup 2"/>
          <p:cNvGrpSpPr>
            <a:grpSpLocks/>
          </p:cNvGrpSpPr>
          <p:nvPr/>
        </p:nvGrpSpPr>
        <p:grpSpPr bwMode="auto">
          <a:xfrm>
            <a:off x="827088" y="2276475"/>
            <a:ext cx="7921625" cy="2232025"/>
            <a:chOff x="1295062" y="3021837"/>
            <a:chExt cx="4760251" cy="1260139"/>
          </a:xfrm>
        </p:grpSpPr>
        <p:sp>
          <p:nvSpPr>
            <p:cNvPr id="6" name="Yuvarlatılmış Dikdörtgen 3"/>
            <p:cNvSpPr/>
            <p:nvPr/>
          </p:nvSpPr>
          <p:spPr>
            <a:xfrm>
              <a:off x="1295062" y="3021837"/>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Yeraltı Suyu Kütlelerinin </a:t>
              </a:r>
              <a:r>
                <a:rPr lang="tr-TR" sz="3600" b="1" kern="10" dirty="0" err="1">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Karakterizasyonu</a:t>
              </a:r>
              <a:endParaRPr lang="tr-TR" sz="3600" b="1" dirty="0">
                <a:latin typeface="Arial" pitchFamily="34" charset="0"/>
                <a:cs typeface="Arial" pitchFamily="34" charset="0"/>
              </a:endParaRPr>
            </a:p>
          </p:txBody>
        </p:sp>
      </p:grpSp>
      <p:pic>
        <p:nvPicPr>
          <p:cNvPr id="3891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İçerik Yer Tutucusu"/>
          <p:cNvSpPr>
            <a:spLocks noGrp="1"/>
          </p:cNvSpPr>
          <p:nvPr>
            <p:ph idx="1"/>
          </p:nvPr>
        </p:nvSpPr>
        <p:spPr>
          <a:xfrm>
            <a:off x="457200" y="1341438"/>
            <a:ext cx="8229600" cy="4784725"/>
          </a:xfrm>
        </p:spPr>
        <p:txBody>
          <a:bodyPr/>
          <a:lstStyle/>
          <a:p>
            <a:pPr>
              <a:lnSpc>
                <a:spcPct val="120000"/>
              </a:lnSpc>
              <a:buFontTx/>
              <a:buChar char="-"/>
            </a:pPr>
            <a:endParaRPr lang="tr-TR" altLang="tr-TR" sz="2400" b="1" smtClean="0">
              <a:solidFill>
                <a:srgbClr val="0000FF"/>
              </a:solidFill>
            </a:endParaRPr>
          </a:p>
          <a:p>
            <a:endParaRPr lang="tr-TR" altLang="tr-TR" smtClean="0"/>
          </a:p>
        </p:txBody>
      </p:sp>
      <p:sp>
        <p:nvSpPr>
          <p:cNvPr id="4" name="3 Yuvarlatılmış Dikdörtgen"/>
          <p:cNvSpPr/>
          <p:nvPr/>
        </p:nvSpPr>
        <p:spPr>
          <a:xfrm>
            <a:off x="611560" y="1052736"/>
            <a:ext cx="8208912" cy="5328592"/>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eaLnBrk="1" hangingPunct="1">
              <a:defRPr/>
            </a:pPr>
            <a:r>
              <a:rPr lang="tr-TR" sz="2400" dirty="0"/>
              <a:t>YAS kütlelerinin kalite durumlarının belirlenebilmesi için, söz konusu YAS kütlesinde hangi parametrelerin risk teşkil ettiğini ve doğal olarak söz konusu YAS kütlesinde hangi parametreler için eşik değer belirlenmesi gerektiğinin tespit edilmesi gerekmektedir. Öte taraftan, bir YAS kütlesi için eşik değer belirlenirken, söz konusu YAS kütlesinin yer üstü sularıyla ya da karasal ekosistemle ne derecede bağlantılı olduğunu, bu ekosistemlerle arasındaki alış verişin ne şekilde ve hangi hızda gerçekleştiğini de bilmek gerekmektedir. Tüm bu ve benzeri hususların ortaya konulmasını sağlayan aşama YAS kütlelerinin </a:t>
            </a:r>
            <a:r>
              <a:rPr lang="tr-TR" sz="2400" dirty="0" err="1"/>
              <a:t>karakterizasyonudur</a:t>
            </a:r>
            <a:r>
              <a:rPr lang="tr-TR" sz="2400" dirty="0"/>
              <a:t>. </a:t>
            </a:r>
            <a:endParaRPr lang="tr-T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3994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740650" y="0"/>
            <a:ext cx="1403350" cy="908050"/>
          </a:xfrm>
          <a:prstGeom prst="rect">
            <a:avLst/>
          </a:prstGeom>
          <a:noFill/>
          <a:ln w="9525">
            <a:noFill/>
            <a:miter lim="800000"/>
            <a:headEnd/>
            <a:tailEnd/>
          </a:ln>
        </p:spPr>
      </p:pic>
      <p:sp>
        <p:nvSpPr>
          <p:cNvPr id="6" name="1 Başlık"/>
          <p:cNvSpPr txBox="1">
            <a:spLocks/>
          </p:cNvSpPr>
          <p:nvPr/>
        </p:nvSpPr>
        <p:spPr bwMode="auto">
          <a:xfrm>
            <a:off x="900113" y="0"/>
            <a:ext cx="7200900" cy="836613"/>
          </a:xfrm>
          <a:prstGeom prst="rect">
            <a:avLst/>
          </a:prstGeom>
          <a:noFill/>
          <a:ln>
            <a:noFill/>
          </a:ln>
          <a:extLst/>
        </p:spPr>
        <p:txBody>
          <a:bodyPr anchor="ctr">
            <a:normAutofit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defRPr/>
            </a:pP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4400" dirty="0" smtClean="0">
                <a:ea typeface="Calibri" panose="020F0502020204030204" pitchFamily="34" charset="0"/>
                <a:cs typeface="Calibri" panose="020F0502020204030204" pitchFamily="34" charset="0"/>
              </a:rPr>
              <a:t>   </a:t>
            </a:r>
            <a:r>
              <a:rPr lang="tr-TR" altLang="tr-TR" sz="4400" b="1" dirty="0" err="1" smtClean="0">
                <a:solidFill>
                  <a:srgbClr val="FF0000"/>
                </a:solidFill>
                <a:ea typeface="Calibri" panose="020F0502020204030204" pitchFamily="34" charset="0"/>
                <a:cs typeface="Calibri" panose="020F0502020204030204" pitchFamily="34" charset="0"/>
              </a:rPr>
              <a:t>Karakterizasyon</a:t>
            </a:r>
            <a:endParaRPr lang="tr-TR" altLang="tr-TR" sz="4400" b="1" dirty="0" smtClean="0">
              <a:solidFill>
                <a:srgbClr val="FF0000"/>
              </a:solidFill>
              <a:ea typeface="Calibri" panose="020F0502020204030204" pitchFamily="34" charset="0"/>
              <a:cs typeface="Calibri" panose="020F0502020204030204" pitchFamily="34" charset="0"/>
            </a:endParaRPr>
          </a:p>
        </p:txBody>
      </p:sp>
    </p:spTree>
  </p:cSld>
  <p:clrMapOvr>
    <a:masterClrMapping/>
  </p:clrMapOvr>
  <p:transition spd="med">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a:spLocks noGrp="1"/>
          </p:cNvSpPr>
          <p:nvPr>
            <p:ph idx="1"/>
          </p:nvPr>
        </p:nvSpPr>
        <p:spPr>
          <a:xfrm>
            <a:off x="457200" y="2205038"/>
            <a:ext cx="8229600" cy="3921125"/>
          </a:xfrm>
        </p:spPr>
        <p:txBody>
          <a:bodyPr/>
          <a:lstStyle/>
          <a:p>
            <a:pPr>
              <a:lnSpc>
                <a:spcPct val="120000"/>
              </a:lnSpc>
              <a:buFontTx/>
              <a:buChar char="-"/>
            </a:pPr>
            <a:endParaRPr lang="tr-TR" altLang="tr-TR" sz="2400" b="1" smtClean="0">
              <a:solidFill>
                <a:srgbClr val="0000FF"/>
              </a:solidFill>
            </a:endParaRPr>
          </a:p>
          <a:p>
            <a:endParaRPr lang="tr-TR" altLang="tr-TR" smtClean="0"/>
          </a:p>
        </p:txBody>
      </p:sp>
      <p:pic>
        <p:nvPicPr>
          <p:cNvPr id="4096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740650" y="0"/>
            <a:ext cx="1403350" cy="908050"/>
          </a:xfrm>
          <a:prstGeom prst="rect">
            <a:avLst/>
          </a:prstGeom>
          <a:noFill/>
          <a:ln w="9525">
            <a:noFill/>
            <a:miter lim="800000"/>
            <a:headEnd/>
            <a:tailEnd/>
          </a:ln>
        </p:spPr>
      </p:pic>
      <p:sp>
        <p:nvSpPr>
          <p:cNvPr id="6" name="1 Başlık"/>
          <p:cNvSpPr txBox="1">
            <a:spLocks/>
          </p:cNvSpPr>
          <p:nvPr/>
        </p:nvSpPr>
        <p:spPr bwMode="auto">
          <a:xfrm>
            <a:off x="900113" y="0"/>
            <a:ext cx="7200900" cy="836613"/>
          </a:xfrm>
          <a:prstGeom prst="rect">
            <a:avLst/>
          </a:prstGeom>
          <a:noFill/>
          <a:ln>
            <a:noFill/>
          </a:ln>
          <a:extLst/>
        </p:spPr>
        <p:txBody>
          <a:bodyPr anchor="ctr">
            <a:normAutofit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defRPr/>
            </a:pP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1200" dirty="0" smtClean="0">
                <a:ea typeface="Calibri" panose="020F0502020204030204" pitchFamily="34" charset="0"/>
                <a:cs typeface="Calibri" panose="020F0502020204030204" pitchFamily="34" charset="0"/>
              </a:rPr>
              <a:t>   </a:t>
            </a:r>
            <a:r>
              <a:rPr lang="tr-TR" altLang="tr-TR" sz="4400" b="1" dirty="0" err="1" smtClean="0">
                <a:solidFill>
                  <a:srgbClr val="FF0000"/>
                </a:solidFill>
                <a:ea typeface="Calibri" panose="020F0502020204030204" pitchFamily="34" charset="0"/>
                <a:cs typeface="Calibri" panose="020F0502020204030204" pitchFamily="34" charset="0"/>
              </a:rPr>
              <a:t>Karakterizasyon</a:t>
            </a:r>
            <a:endParaRPr lang="tr-TR" altLang="tr-TR" sz="4400" b="1" dirty="0" smtClean="0">
              <a:solidFill>
                <a:srgbClr val="FF0000"/>
              </a:solidFill>
              <a:ea typeface="Calibri" panose="020F0502020204030204" pitchFamily="34" charset="0"/>
              <a:cs typeface="Calibri" panose="020F0502020204030204" pitchFamily="34" charset="0"/>
            </a:endParaRPr>
          </a:p>
        </p:txBody>
      </p:sp>
      <p:graphicFrame>
        <p:nvGraphicFramePr>
          <p:cNvPr id="3" name="Diagram 2"/>
          <p:cNvGraphicFramePr/>
          <p:nvPr/>
        </p:nvGraphicFramePr>
        <p:xfrm>
          <a:off x="179512" y="2492896"/>
          <a:ext cx="885698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Horizontal Scroll 4"/>
          <p:cNvSpPr/>
          <p:nvPr/>
        </p:nvSpPr>
        <p:spPr>
          <a:xfrm>
            <a:off x="1763713" y="981075"/>
            <a:ext cx="5616575" cy="1871663"/>
          </a:xfrm>
          <a:prstGeom prst="horizontalScroll">
            <a:avLst/>
          </a:prstGeom>
          <a:solidFill>
            <a:srgbClr val="FFFF00"/>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400" b="1" dirty="0"/>
              <a:t>İki çeşit </a:t>
            </a:r>
            <a:r>
              <a:rPr lang="tr-TR" sz="2400" b="1" dirty="0" err="1"/>
              <a:t>karakterizasyon</a:t>
            </a:r>
            <a:r>
              <a:rPr lang="tr-TR" sz="2400" b="1" dirty="0"/>
              <a:t> bulunmaktadır:</a:t>
            </a:r>
          </a:p>
        </p:txBody>
      </p:sp>
    </p:spTree>
  </p:cSld>
  <p:clrMapOvr>
    <a:masterClrMapping/>
  </p:clrMapOvr>
  <p:transition spd="med">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740650" y="0"/>
            <a:ext cx="1403350" cy="908050"/>
          </a:xfrm>
          <a:prstGeom prst="rect">
            <a:avLst/>
          </a:prstGeom>
          <a:noFill/>
          <a:ln w="9525">
            <a:noFill/>
            <a:miter lim="800000"/>
            <a:headEnd/>
            <a:tailEnd/>
          </a:ln>
        </p:spPr>
      </p:pic>
      <p:sp>
        <p:nvSpPr>
          <p:cNvPr id="6" name="1 Başlık"/>
          <p:cNvSpPr txBox="1">
            <a:spLocks/>
          </p:cNvSpPr>
          <p:nvPr/>
        </p:nvSpPr>
        <p:spPr bwMode="auto">
          <a:xfrm>
            <a:off x="900113" y="0"/>
            <a:ext cx="7200900" cy="836613"/>
          </a:xfrm>
          <a:prstGeom prst="rect">
            <a:avLst/>
          </a:prstGeom>
          <a:noFill/>
          <a:ln>
            <a:noFill/>
          </a:ln>
          <a:extLst/>
        </p:spPr>
        <p:txBody>
          <a:bodyPr anchor="ctr">
            <a:normAutofit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defRPr/>
            </a:pP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1200" dirty="0" smtClean="0">
                <a:ea typeface="Calibri" panose="020F0502020204030204" pitchFamily="34" charset="0"/>
                <a:cs typeface="Calibri" panose="020F0502020204030204" pitchFamily="34" charset="0"/>
              </a:rPr>
              <a:t>   </a:t>
            </a:r>
            <a:r>
              <a:rPr lang="tr-TR" altLang="tr-TR" sz="4400" b="1" dirty="0" err="1" smtClean="0">
                <a:solidFill>
                  <a:srgbClr val="FF0000"/>
                </a:solidFill>
                <a:ea typeface="Calibri" panose="020F0502020204030204" pitchFamily="34" charset="0"/>
                <a:cs typeface="Calibri" panose="020F0502020204030204" pitchFamily="34" charset="0"/>
              </a:rPr>
              <a:t>Karakterizasyon</a:t>
            </a:r>
            <a:endParaRPr lang="tr-TR" altLang="tr-TR" sz="4400" b="1" dirty="0" smtClean="0">
              <a:solidFill>
                <a:srgbClr val="FF0000"/>
              </a:solidFill>
              <a:ea typeface="Calibri" panose="020F0502020204030204" pitchFamily="34" charset="0"/>
              <a:cs typeface="Calibri" panose="020F0502020204030204" pitchFamily="34" charset="0"/>
            </a:endParaRPr>
          </a:p>
        </p:txBody>
      </p:sp>
      <p:graphicFrame>
        <p:nvGraphicFramePr>
          <p:cNvPr id="2" name="Diagram 1"/>
          <p:cNvGraphicFramePr/>
          <p:nvPr/>
        </p:nvGraphicFramePr>
        <p:xfrm>
          <a:off x="251520" y="908720"/>
          <a:ext cx="8784976"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740650" y="0"/>
            <a:ext cx="1403350" cy="908050"/>
          </a:xfrm>
          <a:prstGeom prst="rect">
            <a:avLst/>
          </a:prstGeom>
          <a:noFill/>
          <a:ln w="9525">
            <a:noFill/>
            <a:miter lim="800000"/>
            <a:headEnd/>
            <a:tailEnd/>
          </a:ln>
        </p:spPr>
      </p:pic>
      <p:sp>
        <p:nvSpPr>
          <p:cNvPr id="6" name="1 Başlık"/>
          <p:cNvSpPr txBox="1">
            <a:spLocks/>
          </p:cNvSpPr>
          <p:nvPr/>
        </p:nvSpPr>
        <p:spPr bwMode="auto">
          <a:xfrm>
            <a:off x="900113" y="0"/>
            <a:ext cx="7200900" cy="836613"/>
          </a:xfrm>
          <a:prstGeom prst="rect">
            <a:avLst/>
          </a:prstGeom>
          <a:noFill/>
          <a:ln>
            <a:noFill/>
          </a:ln>
          <a:extLst/>
        </p:spPr>
        <p:txBody>
          <a:bodyPr anchor="ctr">
            <a:normAutofit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defRPr/>
            </a:pP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1200" dirty="0" smtClean="0">
                <a:ea typeface="Calibri" panose="020F0502020204030204" pitchFamily="34" charset="0"/>
                <a:cs typeface="Calibri" panose="020F0502020204030204" pitchFamily="34" charset="0"/>
              </a:rPr>
              <a:t/>
            </a:r>
            <a:br>
              <a:rPr lang="tr-TR" altLang="tr-TR" sz="1200" dirty="0" smtClean="0">
                <a:ea typeface="Calibri" panose="020F0502020204030204" pitchFamily="34" charset="0"/>
                <a:cs typeface="Calibri" panose="020F0502020204030204" pitchFamily="34" charset="0"/>
              </a:rPr>
            </a:br>
            <a:r>
              <a:rPr lang="tr-TR" altLang="tr-TR" sz="1200" dirty="0" smtClean="0">
                <a:ea typeface="Calibri" panose="020F0502020204030204" pitchFamily="34" charset="0"/>
                <a:cs typeface="Calibri" panose="020F0502020204030204" pitchFamily="34" charset="0"/>
              </a:rPr>
              <a:t>   </a:t>
            </a:r>
            <a:r>
              <a:rPr lang="tr-TR" altLang="tr-TR" sz="4400" b="1" dirty="0" err="1" smtClean="0">
                <a:solidFill>
                  <a:srgbClr val="FF0000"/>
                </a:solidFill>
                <a:ea typeface="Calibri" panose="020F0502020204030204" pitchFamily="34" charset="0"/>
                <a:cs typeface="Calibri" panose="020F0502020204030204" pitchFamily="34" charset="0"/>
              </a:rPr>
              <a:t>Karakterizasyon</a:t>
            </a:r>
            <a:endParaRPr lang="tr-TR" altLang="tr-TR" sz="4400" b="1" dirty="0" smtClean="0">
              <a:solidFill>
                <a:srgbClr val="FF0000"/>
              </a:solidFill>
              <a:ea typeface="Calibri" panose="020F0502020204030204" pitchFamily="34" charset="0"/>
              <a:cs typeface="Calibri" panose="020F0502020204030204" pitchFamily="34" charset="0"/>
            </a:endParaRPr>
          </a:p>
        </p:txBody>
      </p:sp>
      <p:graphicFrame>
        <p:nvGraphicFramePr>
          <p:cNvPr id="2" name="Diagram 1"/>
          <p:cNvGraphicFramePr/>
          <p:nvPr/>
        </p:nvGraphicFramePr>
        <p:xfrm>
          <a:off x="251520" y="908720"/>
          <a:ext cx="8712968"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up 2"/>
          <p:cNvGrpSpPr>
            <a:grpSpLocks/>
          </p:cNvGrpSpPr>
          <p:nvPr/>
        </p:nvGrpSpPr>
        <p:grpSpPr bwMode="auto">
          <a:xfrm>
            <a:off x="827088" y="2276475"/>
            <a:ext cx="7921625" cy="2232025"/>
            <a:chOff x="1295062" y="3021837"/>
            <a:chExt cx="4760251" cy="1260139"/>
          </a:xfrm>
        </p:grpSpPr>
        <p:sp>
          <p:nvSpPr>
            <p:cNvPr id="6" name="Yuvarlatılmış Dikdörtgen 3"/>
            <p:cNvSpPr/>
            <p:nvPr/>
          </p:nvSpPr>
          <p:spPr>
            <a:xfrm>
              <a:off x="1295062" y="3021837"/>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Baskı-Etki Analizi</a:t>
              </a:r>
              <a:endParaRPr lang="tr-TR" sz="3600" b="1" dirty="0">
                <a:latin typeface="Arial" pitchFamily="34" charset="0"/>
                <a:cs typeface="Arial" pitchFamily="34" charset="0"/>
              </a:endParaRPr>
            </a:p>
          </p:txBody>
        </p:sp>
      </p:grpSp>
      <p:pic>
        <p:nvPicPr>
          <p:cNvPr id="4403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İçerik Yer Tutucusu"/>
          <p:cNvSpPr>
            <a:spLocks noGrp="1"/>
          </p:cNvSpPr>
          <p:nvPr>
            <p:ph idx="1"/>
          </p:nvPr>
        </p:nvSpPr>
        <p:spPr>
          <a:xfrm>
            <a:off x="457200" y="1341438"/>
            <a:ext cx="8229600" cy="4784725"/>
          </a:xfrm>
        </p:spPr>
        <p:txBody>
          <a:bodyPr/>
          <a:lstStyle/>
          <a:p>
            <a:pPr>
              <a:lnSpc>
                <a:spcPct val="120000"/>
              </a:lnSpc>
              <a:buFontTx/>
              <a:buChar char="-"/>
            </a:pPr>
            <a:endParaRPr lang="tr-TR" altLang="tr-TR" sz="2400" b="1" smtClean="0">
              <a:solidFill>
                <a:srgbClr val="0000FF"/>
              </a:solidFill>
            </a:endParaRPr>
          </a:p>
          <a:p>
            <a:endParaRPr lang="tr-TR" altLang="tr-TR" smtClean="0"/>
          </a:p>
        </p:txBody>
      </p:sp>
      <p:sp>
        <p:nvSpPr>
          <p:cNvPr id="5" name="19 Başlık"/>
          <p:cNvSpPr txBox="1">
            <a:spLocks/>
          </p:cNvSpPr>
          <p:nvPr/>
        </p:nvSpPr>
        <p:spPr bwMode="auto">
          <a:xfrm>
            <a:off x="1259632" y="165970"/>
            <a:ext cx="6912768" cy="628955"/>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120000"/>
              </a:lnSpc>
              <a:defRPr/>
            </a:pPr>
            <a:r>
              <a:rPr lang="tr-TR" sz="3200" b="1" dirty="0">
                <a:solidFill>
                  <a:srgbClr val="FF0000"/>
                </a:solidFill>
              </a:rPr>
              <a:t>Tezin Maksadı</a:t>
            </a:r>
          </a:p>
        </p:txBody>
      </p:sp>
      <p:sp>
        <p:nvSpPr>
          <p:cNvPr id="4" name="3 Yuvarlatılmış Dikdörtgen"/>
          <p:cNvSpPr/>
          <p:nvPr/>
        </p:nvSpPr>
        <p:spPr>
          <a:xfrm>
            <a:off x="611560" y="1412776"/>
            <a:ext cx="8208912" cy="52565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eaLnBrk="1" hangingPunct="1">
              <a:defRPr/>
            </a:pPr>
            <a:r>
              <a:rPr lang="tr-TR" sz="2400" b="1" dirty="0"/>
              <a:t>Çalışmanın maksadı, yeraltı suyu kütlelerinin kalite durumlarının değerlendirilmesi için uygun bir metodolojinin araştırılmasıdır. Yeraltı sularının kalitesinin değerlendirilmesine ilişkin, ulusal bir rehber dokümanın mevcut olmamasından hareketle, bu çalışmanın, ülkemiz yeraltı suyu kalite değerlendirilmesine yönelik yapılacak çalışmalara bir altlık oluşturması ya da ilgili çalışmalarda başvurulacak bir rehber dokümanı teşkil etmesi amaçlanmaktadır.</a:t>
            </a:r>
          </a:p>
          <a:p>
            <a:pPr algn="ctr" eaLnBrk="1" hangingPunct="1">
              <a:defRPr/>
            </a:pPr>
            <a:endParaRPr lang="tr-T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819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914400" y="0"/>
            <a:ext cx="8229600" cy="1143000"/>
          </a:xfrm>
        </p:spPr>
        <p:txBody>
          <a:bodyPr/>
          <a:lstStyle/>
          <a:p>
            <a:r>
              <a:rPr lang="tr-TR" altLang="tr-TR" sz="3600" b="1" smtClean="0">
                <a:solidFill>
                  <a:srgbClr val="FF0000"/>
                </a:solidFill>
              </a:rPr>
              <a:t>Baskı Etki Analizi</a:t>
            </a:r>
            <a:endParaRPr lang="tr-TR" altLang="tr-TR" sz="3600" smtClean="0"/>
          </a:p>
        </p:txBody>
      </p:sp>
      <p:sp>
        <p:nvSpPr>
          <p:cNvPr id="45059" name="3 Slayt Numarası Yer Tutucusu"/>
          <p:cNvSpPr>
            <a:spLocks noGrp="1"/>
          </p:cNvSpPr>
          <p:nvPr>
            <p:ph type="sldNum" sz="quarter" idx="12"/>
          </p:nvPr>
        </p:nvSpPr>
        <p:spPr bwMode="auto">
          <a:noFill/>
          <a:ln>
            <a:miter lim="800000"/>
            <a:headEnd/>
            <a:tailEnd/>
          </a:ln>
        </p:spPr>
        <p:txBody>
          <a:bodyPr/>
          <a:lstStyle/>
          <a:p>
            <a:fld id="{DA156826-BAFC-4F55-995E-BBF5F83C6724}" type="slidenum">
              <a:rPr lang="tr-TR" altLang="tr-TR"/>
              <a:pPr/>
              <a:t>40</a:t>
            </a:fld>
            <a:endParaRPr lang="tr-TR" altLang="tr-TR"/>
          </a:p>
        </p:txBody>
      </p:sp>
      <p:pic>
        <p:nvPicPr>
          <p:cNvPr id="4506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2" name="Snip Diagonal Corner Rectangle 1"/>
          <p:cNvSpPr/>
          <p:nvPr/>
        </p:nvSpPr>
        <p:spPr>
          <a:xfrm>
            <a:off x="395288" y="4044950"/>
            <a:ext cx="8497887" cy="2243138"/>
          </a:xfrm>
          <a:prstGeom prst="snip2DiagRect">
            <a:avLst/>
          </a:prstGeom>
        </p:spPr>
        <p:style>
          <a:lnRef idx="3">
            <a:schemeClr val="lt1"/>
          </a:lnRef>
          <a:fillRef idx="1">
            <a:schemeClr val="accent1"/>
          </a:fillRef>
          <a:effectRef idx="1">
            <a:schemeClr val="accent1"/>
          </a:effectRef>
          <a:fontRef idx="minor">
            <a:schemeClr val="lt1"/>
          </a:fontRef>
        </p:style>
        <p:txBody>
          <a:bodyPr anchor="ctr"/>
          <a:lstStyle/>
          <a:p>
            <a:pPr algn="just">
              <a:defRPr/>
            </a:pPr>
            <a:r>
              <a:rPr lang="tr-TR" sz="2800" dirty="0"/>
              <a:t>Sanayi, tarım, turizm ve kentleşme gibi insani faaliyetler “baskı” olarak adlandırılmakta iken “etki” ise su kalitesinin bozulması, canlıların sağlığının kötü yönde etkilenmesi gibi çevre üzerindeki sonuçlarıdır </a:t>
            </a:r>
            <a:endParaRPr lang="tr-TR" dirty="0"/>
          </a:p>
        </p:txBody>
      </p:sp>
      <p:sp>
        <p:nvSpPr>
          <p:cNvPr id="8" name="Snip Diagonal Corner Rectangle 7"/>
          <p:cNvSpPr/>
          <p:nvPr/>
        </p:nvSpPr>
        <p:spPr>
          <a:xfrm>
            <a:off x="328613" y="1219200"/>
            <a:ext cx="8564562" cy="2497138"/>
          </a:xfrm>
          <a:prstGeom prst="snip2DiagRect">
            <a:avLst/>
          </a:prstGeom>
        </p:spPr>
        <p:style>
          <a:lnRef idx="3">
            <a:schemeClr val="lt1"/>
          </a:lnRef>
          <a:fillRef idx="1">
            <a:schemeClr val="accent4"/>
          </a:fillRef>
          <a:effectRef idx="1">
            <a:schemeClr val="accent4"/>
          </a:effectRef>
          <a:fontRef idx="minor">
            <a:schemeClr val="lt1"/>
          </a:fontRef>
        </p:style>
        <p:txBody>
          <a:bodyPr anchor="ctr"/>
          <a:lstStyle/>
          <a:p>
            <a:pPr algn="just">
              <a:defRPr/>
            </a:pPr>
            <a:r>
              <a:rPr lang="tr-TR" sz="2800" dirty="0"/>
              <a:t>Baskı ve etki analizi, insani faaliyetlerin yüzey suları ve yeraltı suları üzerindeki etkilerini incelemektedir.</a:t>
            </a:r>
            <a:endParaRPr lang="tr-TR" dirty="0"/>
          </a:p>
        </p:txBody>
      </p:sp>
    </p:spTree>
  </p:cSld>
  <p:clrMapOvr>
    <a:masterClrMapping/>
  </p:clrMapOvr>
  <p:transition spd="med">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914400" y="0"/>
            <a:ext cx="8229600" cy="1143000"/>
          </a:xfrm>
        </p:spPr>
        <p:txBody>
          <a:bodyPr/>
          <a:lstStyle/>
          <a:p>
            <a:r>
              <a:rPr lang="tr-TR" altLang="tr-TR" sz="3600" b="1" smtClean="0">
                <a:solidFill>
                  <a:srgbClr val="FF0000"/>
                </a:solidFill>
              </a:rPr>
              <a:t>Baskı Etki Analizi</a:t>
            </a:r>
            <a:endParaRPr lang="tr-TR" altLang="tr-TR" sz="3600" smtClean="0"/>
          </a:p>
        </p:txBody>
      </p:sp>
      <p:sp>
        <p:nvSpPr>
          <p:cNvPr id="46083" name="3 Slayt Numarası Yer Tutucusu"/>
          <p:cNvSpPr>
            <a:spLocks noGrp="1"/>
          </p:cNvSpPr>
          <p:nvPr>
            <p:ph type="sldNum" sz="quarter" idx="12"/>
          </p:nvPr>
        </p:nvSpPr>
        <p:spPr bwMode="auto">
          <a:noFill/>
          <a:ln>
            <a:miter lim="800000"/>
            <a:headEnd/>
            <a:tailEnd/>
          </a:ln>
        </p:spPr>
        <p:txBody>
          <a:bodyPr/>
          <a:lstStyle/>
          <a:p>
            <a:fld id="{75E98A0C-0408-45AC-9B9A-FC8CA955F0A7}" type="slidenum">
              <a:rPr lang="tr-TR" altLang="tr-TR"/>
              <a:pPr/>
              <a:t>41</a:t>
            </a:fld>
            <a:endParaRPr lang="tr-TR" altLang="tr-TR"/>
          </a:p>
        </p:txBody>
      </p:sp>
      <p:pic>
        <p:nvPicPr>
          <p:cNvPr id="46084"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5" name="Horizontal Scroll 4"/>
          <p:cNvSpPr/>
          <p:nvPr/>
        </p:nvSpPr>
        <p:spPr>
          <a:xfrm>
            <a:off x="323850" y="1171575"/>
            <a:ext cx="8640763" cy="5022850"/>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tr-TR" sz="3600" dirty="0"/>
              <a:t>Yeraltı sularında baskı analizinin yapılmasının temel maksadı, YAS kütlesinde hangi kirleticilerin mevcut olabileceğinin tespit edilmesidir.</a:t>
            </a:r>
          </a:p>
          <a:p>
            <a:pPr algn="ctr">
              <a:defRPr/>
            </a:pPr>
            <a:endParaRPr lang="tr-TR" dirty="0"/>
          </a:p>
        </p:txBody>
      </p:sp>
    </p:spTree>
  </p:cSld>
  <p:clrMapOvr>
    <a:masterClrMapping/>
  </p:clrMapOvr>
  <p:transition spd="med">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914400" y="0"/>
            <a:ext cx="8229600" cy="1143000"/>
          </a:xfrm>
        </p:spPr>
        <p:txBody>
          <a:bodyPr/>
          <a:lstStyle/>
          <a:p>
            <a:r>
              <a:rPr lang="tr-TR" altLang="tr-TR" sz="3600" b="1" smtClean="0">
                <a:solidFill>
                  <a:srgbClr val="FF0000"/>
                </a:solidFill>
              </a:rPr>
              <a:t>Baskı Etki Analizi</a:t>
            </a:r>
            <a:endParaRPr lang="tr-TR" altLang="tr-TR" sz="3600" smtClean="0"/>
          </a:p>
        </p:txBody>
      </p:sp>
      <p:sp>
        <p:nvSpPr>
          <p:cNvPr id="47107" name="3 Slayt Numarası Yer Tutucusu"/>
          <p:cNvSpPr>
            <a:spLocks noGrp="1"/>
          </p:cNvSpPr>
          <p:nvPr>
            <p:ph type="sldNum" sz="quarter" idx="12"/>
          </p:nvPr>
        </p:nvSpPr>
        <p:spPr bwMode="auto">
          <a:noFill/>
          <a:ln>
            <a:miter lim="800000"/>
            <a:headEnd/>
            <a:tailEnd/>
          </a:ln>
        </p:spPr>
        <p:txBody>
          <a:bodyPr/>
          <a:lstStyle/>
          <a:p>
            <a:fld id="{E9A76E4B-C122-4DD0-9448-AABE038AA870}" type="slidenum">
              <a:rPr lang="tr-TR" altLang="tr-TR"/>
              <a:pPr/>
              <a:t>42</a:t>
            </a:fld>
            <a:endParaRPr lang="tr-TR" altLang="tr-TR"/>
          </a:p>
        </p:txBody>
      </p:sp>
      <p:pic>
        <p:nvPicPr>
          <p:cNvPr id="47108"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pic>
        <p:nvPicPr>
          <p:cNvPr id="6" name="Resim 8" descr="C:\Users\ogultekin\Desktop\küçük menderes\baskı_corine - Kopya - Kopya.jpg"/>
          <p:cNvPicPr/>
          <p:nvPr/>
        </p:nvPicPr>
        <p:blipFill>
          <a:blip r:embed="rId4" cstate="print"/>
          <a:srcRect/>
          <a:stretch>
            <a:fillRect/>
          </a:stretch>
        </p:blipFill>
        <p:spPr bwMode="auto">
          <a:xfrm>
            <a:off x="179388" y="981075"/>
            <a:ext cx="8856662" cy="561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ransition spd="med">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914400" y="0"/>
            <a:ext cx="8229600" cy="1143000"/>
          </a:xfrm>
        </p:spPr>
        <p:txBody>
          <a:bodyPr/>
          <a:lstStyle/>
          <a:p>
            <a:r>
              <a:rPr lang="tr-TR" altLang="tr-TR" sz="3600" b="1" smtClean="0">
                <a:solidFill>
                  <a:srgbClr val="FF0000"/>
                </a:solidFill>
              </a:rPr>
              <a:t>Baskı Etki Analizi</a:t>
            </a:r>
            <a:endParaRPr lang="tr-TR" altLang="tr-TR" sz="3600" smtClean="0"/>
          </a:p>
        </p:txBody>
      </p:sp>
      <p:sp>
        <p:nvSpPr>
          <p:cNvPr id="48131" name="3 Slayt Numarası Yer Tutucusu"/>
          <p:cNvSpPr>
            <a:spLocks noGrp="1"/>
          </p:cNvSpPr>
          <p:nvPr>
            <p:ph type="sldNum" sz="quarter" idx="12"/>
          </p:nvPr>
        </p:nvSpPr>
        <p:spPr bwMode="auto">
          <a:noFill/>
          <a:ln>
            <a:miter lim="800000"/>
            <a:headEnd/>
            <a:tailEnd/>
          </a:ln>
        </p:spPr>
        <p:txBody>
          <a:bodyPr/>
          <a:lstStyle/>
          <a:p>
            <a:fld id="{3C1FC616-3D21-4897-8FAB-27CC58AC53BA}" type="slidenum">
              <a:rPr lang="tr-TR" altLang="tr-TR"/>
              <a:pPr/>
              <a:t>43</a:t>
            </a:fld>
            <a:endParaRPr lang="tr-TR" altLang="tr-TR"/>
          </a:p>
        </p:txBody>
      </p:sp>
      <p:pic>
        <p:nvPicPr>
          <p:cNvPr id="48132"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pic>
        <p:nvPicPr>
          <p:cNvPr id="7" name="Resim 1" descr="C:\Users\ogunhan\Desktop\Tez İçin Dökümanlar\Yazım Başlar\Ekler\Baskı Etki\Resim1.jpg"/>
          <p:cNvPicPr/>
          <p:nvPr/>
        </p:nvPicPr>
        <p:blipFill>
          <a:blip r:embed="rId4" cstate="print"/>
          <a:srcRect/>
          <a:stretch>
            <a:fillRect/>
          </a:stretch>
        </p:blipFill>
        <p:spPr bwMode="auto">
          <a:xfrm>
            <a:off x="179388" y="981075"/>
            <a:ext cx="8785225" cy="574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a:xfrm>
            <a:off x="914400" y="0"/>
            <a:ext cx="8229600" cy="1143000"/>
          </a:xfrm>
        </p:spPr>
        <p:txBody>
          <a:bodyPr/>
          <a:lstStyle/>
          <a:p>
            <a:r>
              <a:rPr lang="tr-TR" altLang="tr-TR" sz="3600" b="1" smtClean="0">
                <a:solidFill>
                  <a:srgbClr val="FF0000"/>
                </a:solidFill>
              </a:rPr>
              <a:t>Baskı Etki Analizi</a:t>
            </a:r>
            <a:endParaRPr lang="tr-TR" altLang="tr-TR" sz="3600" smtClean="0"/>
          </a:p>
        </p:txBody>
      </p:sp>
      <p:sp>
        <p:nvSpPr>
          <p:cNvPr id="49155" name="3 Slayt Numarası Yer Tutucusu"/>
          <p:cNvSpPr>
            <a:spLocks noGrp="1"/>
          </p:cNvSpPr>
          <p:nvPr>
            <p:ph type="sldNum" sz="quarter" idx="12"/>
          </p:nvPr>
        </p:nvSpPr>
        <p:spPr bwMode="auto">
          <a:noFill/>
          <a:ln>
            <a:miter lim="800000"/>
            <a:headEnd/>
            <a:tailEnd/>
          </a:ln>
        </p:spPr>
        <p:txBody>
          <a:bodyPr/>
          <a:lstStyle/>
          <a:p>
            <a:fld id="{8E1351D2-AC4B-4F27-A7EF-EAA550B88935}" type="slidenum">
              <a:rPr lang="tr-TR" altLang="tr-TR"/>
              <a:pPr/>
              <a:t>44</a:t>
            </a:fld>
            <a:endParaRPr lang="tr-TR" altLang="tr-TR"/>
          </a:p>
        </p:txBody>
      </p:sp>
      <p:pic>
        <p:nvPicPr>
          <p:cNvPr id="4915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3" name="Rounded Rectangle 2"/>
          <p:cNvSpPr/>
          <p:nvPr/>
        </p:nvSpPr>
        <p:spPr>
          <a:xfrm>
            <a:off x="395288" y="1230313"/>
            <a:ext cx="8497887" cy="51609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a:t>Baskı türlerinin tespitine ek olarak, mevcut baskıların YAS kütlesi üzerinde ne kadar etkili olacağının (</a:t>
            </a:r>
            <a:r>
              <a:rPr lang="tr-TR" sz="2400" dirty="0" err="1"/>
              <a:t>Örn</a:t>
            </a:r>
            <a:r>
              <a:rPr lang="tr-TR" sz="2400" dirty="0"/>
              <a:t>. baskıdan kaynaklanan kirletici miktarının önemi) ve baskılardan kaynaklanabilecek kirletici yüklerinin ne kadarlık bir kısmının YAS kütlesine ulaştığını tespit etmek de önem taşımaktadır. Ayrıca, izleme yapılacak parametre sayısı, baskı-etki analizi marifetiyle ne kadar aşağıya çekilirse, YAS kalite durumunun belirlenmesindeki en masraflı faaliyet olan izleme aşaması daha maliyetli bir hale gelecektir.</a:t>
            </a:r>
          </a:p>
        </p:txBody>
      </p:sp>
    </p:spTree>
  </p:cSld>
  <p:clrMapOvr>
    <a:masterClrMapping/>
  </p:clrMapOvr>
  <p:transition spd="med">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914400" y="0"/>
            <a:ext cx="8229600" cy="1143000"/>
          </a:xfrm>
        </p:spPr>
        <p:txBody>
          <a:bodyPr/>
          <a:lstStyle/>
          <a:p>
            <a:r>
              <a:rPr lang="tr-TR" altLang="tr-TR" sz="3600" b="1" smtClean="0">
                <a:solidFill>
                  <a:srgbClr val="FF0000"/>
                </a:solidFill>
              </a:rPr>
              <a:t>Baskı Etki Analizi</a:t>
            </a:r>
            <a:endParaRPr lang="tr-TR" altLang="tr-TR" sz="3600" smtClean="0"/>
          </a:p>
        </p:txBody>
      </p:sp>
      <p:sp>
        <p:nvSpPr>
          <p:cNvPr id="50179" name="3 Slayt Numarası Yer Tutucusu"/>
          <p:cNvSpPr>
            <a:spLocks noGrp="1"/>
          </p:cNvSpPr>
          <p:nvPr>
            <p:ph type="sldNum" sz="quarter" idx="12"/>
          </p:nvPr>
        </p:nvSpPr>
        <p:spPr bwMode="auto">
          <a:noFill/>
          <a:ln>
            <a:miter lim="800000"/>
            <a:headEnd/>
            <a:tailEnd/>
          </a:ln>
        </p:spPr>
        <p:txBody>
          <a:bodyPr/>
          <a:lstStyle/>
          <a:p>
            <a:fld id="{01A08CB9-9206-417C-BAFA-6A8FD8EC61F4}" type="slidenum">
              <a:rPr lang="tr-TR" altLang="tr-TR"/>
              <a:pPr/>
              <a:t>45</a:t>
            </a:fld>
            <a:endParaRPr lang="tr-TR" altLang="tr-TR"/>
          </a:p>
        </p:txBody>
      </p:sp>
      <p:pic>
        <p:nvPicPr>
          <p:cNvPr id="5018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6" name="Diagram 5"/>
          <p:cNvGraphicFramePr/>
          <p:nvPr/>
        </p:nvGraphicFramePr>
        <p:xfrm>
          <a:off x="251520" y="908720"/>
          <a:ext cx="8784976"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914400" y="0"/>
            <a:ext cx="8229600" cy="1143000"/>
          </a:xfrm>
        </p:spPr>
        <p:txBody>
          <a:bodyPr/>
          <a:lstStyle/>
          <a:p>
            <a:r>
              <a:rPr lang="tr-TR" altLang="tr-TR" sz="3600" b="1" smtClean="0">
                <a:solidFill>
                  <a:srgbClr val="FF0000"/>
                </a:solidFill>
              </a:rPr>
              <a:t>Baskı Etki Analizi</a:t>
            </a:r>
            <a:endParaRPr lang="tr-TR" altLang="tr-TR" sz="3600" smtClean="0"/>
          </a:p>
        </p:txBody>
      </p:sp>
      <p:sp>
        <p:nvSpPr>
          <p:cNvPr id="51203" name="3 Slayt Numarası Yer Tutucusu"/>
          <p:cNvSpPr>
            <a:spLocks noGrp="1"/>
          </p:cNvSpPr>
          <p:nvPr>
            <p:ph type="sldNum" sz="quarter" idx="12"/>
          </p:nvPr>
        </p:nvSpPr>
        <p:spPr bwMode="auto">
          <a:noFill/>
          <a:ln>
            <a:miter lim="800000"/>
            <a:headEnd/>
            <a:tailEnd/>
          </a:ln>
        </p:spPr>
        <p:txBody>
          <a:bodyPr/>
          <a:lstStyle/>
          <a:p>
            <a:fld id="{F9E8BE0F-8C69-4953-8825-2F9AC04FF4C6}" type="slidenum">
              <a:rPr lang="tr-TR" altLang="tr-TR"/>
              <a:pPr/>
              <a:t>46</a:t>
            </a:fld>
            <a:endParaRPr lang="tr-TR" altLang="tr-TR"/>
          </a:p>
        </p:txBody>
      </p:sp>
      <p:pic>
        <p:nvPicPr>
          <p:cNvPr id="51204"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6" name="Diagram 5"/>
          <p:cNvGraphicFramePr/>
          <p:nvPr/>
        </p:nvGraphicFramePr>
        <p:xfrm>
          <a:off x="251520" y="908720"/>
          <a:ext cx="8784976"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394F7550-0ED2-40DD-B133-FB07758762B5}" type="slidenum">
              <a:rPr lang="en-US" altLang="tr-TR" sz="1200"/>
              <a:pPr algn="r" eaLnBrk="1" hangingPunct="1"/>
              <a:t>47</a:t>
            </a:fld>
            <a:endParaRPr lang="en-US" altLang="tr-TR" sz="1200"/>
          </a:p>
        </p:txBody>
      </p:sp>
      <p:grpSp>
        <p:nvGrpSpPr>
          <p:cNvPr id="52227" name="Grup 2"/>
          <p:cNvGrpSpPr>
            <a:grpSpLocks/>
          </p:cNvGrpSpPr>
          <p:nvPr/>
        </p:nvGrpSpPr>
        <p:grpSpPr bwMode="auto">
          <a:xfrm>
            <a:off x="827088" y="1700213"/>
            <a:ext cx="7921625" cy="4033837"/>
            <a:chOff x="1295062" y="3021837"/>
            <a:chExt cx="4760251" cy="1260139"/>
          </a:xfrm>
        </p:grpSpPr>
        <p:sp>
          <p:nvSpPr>
            <p:cNvPr id="6" name="Yuvarlatılmış Dikdörtgen 3"/>
            <p:cNvSpPr/>
            <p:nvPr/>
          </p:nvSpPr>
          <p:spPr>
            <a:xfrm>
              <a:off x="1295062" y="3021837"/>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Yeraltı Sularında Limit Değerler:</a:t>
              </a:r>
            </a:p>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 Kalite Standartları ve </a:t>
              </a:r>
            </a:p>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Eşik Değerler</a:t>
              </a:r>
              <a:endParaRPr lang="tr-TR" sz="3600" b="1" dirty="0">
                <a:latin typeface="Arial" pitchFamily="34" charset="0"/>
                <a:cs typeface="Arial" pitchFamily="34" charset="0"/>
              </a:endParaRPr>
            </a:p>
          </p:txBody>
        </p:sp>
      </p:grpSp>
      <p:pic>
        <p:nvPicPr>
          <p:cNvPr id="52228"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539750" y="0"/>
            <a:ext cx="8147050" cy="1143000"/>
          </a:xfrm>
        </p:spPr>
        <p:txBody>
          <a:bodyPr/>
          <a:lstStyle/>
          <a:p>
            <a:r>
              <a:rPr lang="tr-TR" altLang="tr-TR" sz="3600" b="1" smtClean="0">
                <a:solidFill>
                  <a:srgbClr val="FF0000"/>
                </a:solidFill>
              </a:rPr>
              <a:t>Kalite Standartları ve Eşik Değerler</a:t>
            </a:r>
            <a:endParaRPr lang="tr-TR" altLang="tr-TR" sz="3600" smtClean="0"/>
          </a:p>
        </p:txBody>
      </p:sp>
      <p:sp>
        <p:nvSpPr>
          <p:cNvPr id="53251" name="3 Slayt Numarası Yer Tutucusu"/>
          <p:cNvSpPr>
            <a:spLocks noGrp="1"/>
          </p:cNvSpPr>
          <p:nvPr>
            <p:ph type="sldNum" sz="quarter" idx="12"/>
          </p:nvPr>
        </p:nvSpPr>
        <p:spPr bwMode="auto">
          <a:noFill/>
          <a:ln>
            <a:miter lim="800000"/>
            <a:headEnd/>
            <a:tailEnd/>
          </a:ln>
        </p:spPr>
        <p:txBody>
          <a:bodyPr/>
          <a:lstStyle/>
          <a:p>
            <a:fld id="{7FC6373A-AE09-4CC0-B38D-0CBCE3A08020}" type="slidenum">
              <a:rPr lang="tr-TR" altLang="tr-TR"/>
              <a:pPr/>
              <a:t>48</a:t>
            </a:fld>
            <a:endParaRPr lang="tr-TR" altLang="tr-TR"/>
          </a:p>
        </p:txBody>
      </p:sp>
      <p:pic>
        <p:nvPicPr>
          <p:cNvPr id="53252"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2" name="Snip Diagonal Corner Rectangle 1"/>
          <p:cNvSpPr/>
          <p:nvPr/>
        </p:nvSpPr>
        <p:spPr>
          <a:xfrm>
            <a:off x="468313" y="1173163"/>
            <a:ext cx="8497887" cy="3095625"/>
          </a:xfrm>
          <a:prstGeom prst="snip2DiagRect">
            <a:avLst/>
          </a:prstGeom>
          <a:solidFill>
            <a:srgbClr val="92D050"/>
          </a:solidFill>
          <a:ln>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just">
              <a:defRPr/>
            </a:pPr>
            <a:r>
              <a:rPr lang="tr-TR" sz="2800" dirty="0"/>
              <a:t>Yeraltı suyu kütlelerinin kalite açısından değerlendirilebilmesi için bünyesindeki kirletici konsantrasyonlarının istenen düzeyin altında olup olmadığını bilinmesi gerekmektedir. Söz konusu “düzeyin” ne olduğunun ortaya konması için de limit değerlere ihtiyaç duyulmaktadır</a:t>
            </a:r>
            <a:endParaRPr lang="tr-TR" dirty="0"/>
          </a:p>
        </p:txBody>
      </p:sp>
      <p:sp>
        <p:nvSpPr>
          <p:cNvPr id="3" name="Bent Arrow 2"/>
          <p:cNvSpPr/>
          <p:nvPr/>
        </p:nvSpPr>
        <p:spPr>
          <a:xfrm rot="10800000">
            <a:off x="3059113" y="4448175"/>
            <a:ext cx="792162" cy="1717675"/>
          </a:xfrm>
          <a:prstGeom prst="ben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a:solidFill>
                <a:schemeClr val="tx1"/>
              </a:solidFill>
            </a:endParaRPr>
          </a:p>
        </p:txBody>
      </p:sp>
      <p:sp>
        <p:nvSpPr>
          <p:cNvPr id="9" name="Bent Arrow 8"/>
          <p:cNvSpPr/>
          <p:nvPr/>
        </p:nvSpPr>
        <p:spPr>
          <a:xfrm rot="10800000" flipH="1">
            <a:off x="5172075" y="4448175"/>
            <a:ext cx="768350" cy="1717675"/>
          </a:xfrm>
          <a:prstGeom prst="ben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tr-TR">
              <a:solidFill>
                <a:schemeClr val="tx1"/>
              </a:solidFill>
            </a:endParaRPr>
          </a:p>
        </p:txBody>
      </p:sp>
      <p:sp>
        <p:nvSpPr>
          <p:cNvPr id="4" name="Rectangle 3"/>
          <p:cNvSpPr/>
          <p:nvPr/>
        </p:nvSpPr>
        <p:spPr>
          <a:xfrm>
            <a:off x="708025" y="5181600"/>
            <a:ext cx="2160588" cy="1357313"/>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tr-TR" dirty="0"/>
              <a:t>Kalite Standardı</a:t>
            </a:r>
          </a:p>
        </p:txBody>
      </p:sp>
      <p:sp>
        <p:nvSpPr>
          <p:cNvPr id="10" name="Rectangle 9"/>
          <p:cNvSpPr/>
          <p:nvPr/>
        </p:nvSpPr>
        <p:spPr>
          <a:xfrm>
            <a:off x="6156325" y="5181600"/>
            <a:ext cx="2160588" cy="1357313"/>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tr-TR" dirty="0"/>
              <a:t>Eşik Değer</a:t>
            </a:r>
          </a:p>
        </p:txBody>
      </p:sp>
    </p:spTree>
  </p:cSld>
  <p:clrMapOvr>
    <a:masterClrMapping/>
  </p:clrMapOvr>
  <p:transition spd="med">
    <p:cover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nvSpPr>
        <p:spPr bwMode="auto">
          <a:xfrm>
            <a:off x="179388" y="188913"/>
            <a:ext cx="8064500" cy="584200"/>
          </a:xfrm>
          <a:prstGeom prst="rect">
            <a:avLst/>
          </a:prstGeom>
          <a:noFill/>
          <a:ln w="9525" algn="ctr">
            <a:noFill/>
            <a:miter lim="800000"/>
            <a:headEnd/>
            <a:tailEnd/>
          </a:ln>
        </p:spPr>
        <p:txBody>
          <a:bodyPr>
            <a:spAutoFit/>
          </a:bodyPr>
          <a:lstStyle/>
          <a:p>
            <a:pPr eaLnBrk="1" hangingPunct="1">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FF0000"/>
                </a:solidFill>
                <a:latin typeface="Arial"/>
                <a:cs typeface="Arial" panose="020B0604020202020204" pitchFamily="34" charset="0"/>
              </a:rPr>
              <a:t>	Eşik Değer</a:t>
            </a:r>
            <a:r>
              <a:rPr lang="tr-TR" sz="2800" b="1" kern="0" spc="50" dirty="0">
                <a:ln w="11430"/>
                <a:solidFill>
                  <a:srgbClr val="FF0000"/>
                </a:solidFill>
                <a:latin typeface="Arial"/>
                <a:cs typeface="Arial" panose="020B0604020202020204" pitchFamily="34" charset="0"/>
                <a:sym typeface="Wingdings" pitchFamily="2" charset="2"/>
              </a:rPr>
              <a:t>Kalite Standardı</a:t>
            </a:r>
            <a:endParaRPr lang="en-GB" sz="2800" b="1" kern="0" spc="50" dirty="0">
              <a:ln w="11430"/>
              <a:solidFill>
                <a:srgbClr val="FF0000"/>
              </a:solidFill>
              <a:latin typeface="Arial"/>
              <a:cs typeface="Arial" panose="020B0604020202020204" pitchFamily="34" charset="0"/>
            </a:endParaRPr>
          </a:p>
        </p:txBody>
      </p:sp>
      <p:sp>
        <p:nvSpPr>
          <p:cNvPr id="54275" name="9 İçerik Yer Tutucusu"/>
          <p:cNvSpPr>
            <a:spLocks noGrp="1"/>
          </p:cNvSpPr>
          <p:nvPr>
            <p:ph idx="1"/>
          </p:nvPr>
        </p:nvSpPr>
        <p:spPr>
          <a:xfrm>
            <a:off x="179388" y="1169988"/>
            <a:ext cx="8785225" cy="5283200"/>
          </a:xfrm>
        </p:spPr>
        <p:txBody>
          <a:bodyPr/>
          <a:lstStyle/>
          <a:p>
            <a:pPr algn="just"/>
            <a:r>
              <a:rPr lang="tr-TR" altLang="tr-TR" sz="2400" b="1" smtClean="0">
                <a:solidFill>
                  <a:srgbClr val="0000FF"/>
                </a:solidFill>
              </a:rPr>
              <a:t>2006/118/AT Direktifi, tüm üye ülkelerde geçerli olmak üzere sadece üç parametre için standart değerler belirlemiştir: </a:t>
            </a:r>
            <a:r>
              <a:rPr lang="tr-TR" altLang="tr-TR" sz="2400" b="1" smtClean="0">
                <a:solidFill>
                  <a:srgbClr val="FF0000"/>
                </a:solidFill>
              </a:rPr>
              <a:t>Nitrat, pestisit ve toplam pestisit</a:t>
            </a:r>
          </a:p>
          <a:p>
            <a:pPr algn="just"/>
            <a:endParaRPr lang="tr-TR" altLang="tr-TR" sz="2400" b="1" smtClean="0">
              <a:solidFill>
                <a:srgbClr val="FF0000"/>
              </a:solidFill>
            </a:endParaRPr>
          </a:p>
          <a:p>
            <a:pPr algn="just"/>
            <a:r>
              <a:rPr lang="tr-TR" altLang="tr-TR" sz="2400" b="1" smtClean="0">
                <a:solidFill>
                  <a:srgbClr val="0000FF"/>
                </a:solidFill>
              </a:rPr>
              <a:t>Diğer kirleticiler içinse, Üye Ülkelerin hidrojeolojik yapısının ve diğer koşulların büyük değişkenlik göstermesi nedeniyle, genel bir sayısal değer belirlenmesi mantıklı bulunmamıştır.</a:t>
            </a:r>
          </a:p>
          <a:p>
            <a:pPr algn="just"/>
            <a:endParaRPr lang="tr-TR" altLang="tr-TR" sz="2400" b="1" smtClean="0">
              <a:solidFill>
                <a:srgbClr val="0000FF"/>
              </a:solidFill>
            </a:endParaRPr>
          </a:p>
          <a:p>
            <a:pPr algn="just"/>
            <a:r>
              <a:rPr lang="tr-TR" altLang="tr-TR" sz="2400" b="1" smtClean="0">
                <a:solidFill>
                  <a:srgbClr val="0000FF"/>
                </a:solidFill>
              </a:rPr>
              <a:t>Bu kapsamda, Direktif, Üye Ülkelere, özellikle Direktif’in Ek-2’sinde yer alan maddeler başta olmak üzere, risk arz eden diğer kirleticiler hesaba katılarak, YAS kütlesi için söz konusu olan baskı-etki,karakterizasyon ve hidrojeolojik yapıya göre, kendi eşik değerlerini belirlemeleri gerektiğini belirtmektedir</a:t>
            </a:r>
            <a:r>
              <a:rPr lang="tr-TR" altLang="tr-TR" sz="2800" b="1" smtClean="0">
                <a:solidFill>
                  <a:srgbClr val="0000FF"/>
                </a:solidFill>
              </a:rPr>
              <a:t>.</a:t>
            </a:r>
          </a:p>
        </p:txBody>
      </p:sp>
      <p:pic>
        <p:nvPicPr>
          <p:cNvPr id="5427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54277" name="3 Slayt Numarası Yer Tutucusu"/>
          <p:cNvSpPr>
            <a:spLocks noGrp="1"/>
          </p:cNvSpPr>
          <p:nvPr>
            <p:ph type="sldNum" sz="quarter" idx="12"/>
          </p:nvPr>
        </p:nvSpPr>
        <p:spPr bwMode="auto">
          <a:noFill/>
          <a:ln>
            <a:miter lim="800000"/>
            <a:headEnd/>
            <a:tailEnd/>
          </a:ln>
        </p:spPr>
        <p:txBody>
          <a:bodyPr/>
          <a:lstStyle/>
          <a:p>
            <a:r>
              <a:rPr lang="tr-TR" altLang="tr-TR"/>
              <a:t>50</a:t>
            </a:r>
          </a:p>
        </p:txBody>
      </p:sp>
    </p:spTree>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539750" y="142875"/>
            <a:ext cx="7993063" cy="563563"/>
          </a:xfrm>
        </p:spPr>
        <p:txBody>
          <a:bodyPr/>
          <a:lstStyle/>
          <a:p>
            <a:r>
              <a:rPr lang="tr-TR" altLang="tr-TR" sz="2400" b="1" smtClean="0">
                <a:solidFill>
                  <a:srgbClr val="FF0000"/>
                </a:solidFill>
                <a:latin typeface="Arial" charset="0"/>
                <a:cs typeface="Arial" charset="0"/>
              </a:rPr>
              <a:t>Tezin Hazırlanma Yöntemi</a:t>
            </a:r>
          </a:p>
        </p:txBody>
      </p:sp>
      <p:pic>
        <p:nvPicPr>
          <p:cNvPr id="9219"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graphicFrame>
        <p:nvGraphicFramePr>
          <p:cNvPr id="7" name="6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nvSpPr>
        <p:spPr bwMode="auto">
          <a:xfrm>
            <a:off x="228600" y="61913"/>
            <a:ext cx="7656513"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Temel Tanımlar: ED</a:t>
            </a:r>
            <a:r>
              <a:rPr lang="tr-TR" sz="3200" b="1" kern="0" spc="50" dirty="0">
                <a:ln w="11430"/>
                <a:solidFill>
                  <a:srgbClr val="FF0000"/>
                </a:solidFill>
                <a:latin typeface="Arial"/>
                <a:cs typeface="Arial" panose="020B0604020202020204" pitchFamily="34" charset="0"/>
                <a:sym typeface="Wingdings" pitchFamily="2" charset="2"/>
              </a:rPr>
              <a:t>KS</a:t>
            </a:r>
            <a:endParaRPr lang="tr-TR" sz="3200" b="1" kern="0" spc="50" noProof="1">
              <a:ln w="11430"/>
              <a:solidFill>
                <a:srgbClr val="FF0000"/>
              </a:solidFill>
              <a:latin typeface="Arial"/>
              <a:ea typeface="+mj-ea"/>
              <a:cs typeface="+mj-cs"/>
            </a:endParaRPr>
          </a:p>
        </p:txBody>
      </p:sp>
      <p:pic>
        <p:nvPicPr>
          <p:cNvPr id="55299"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graphicFrame>
        <p:nvGraphicFramePr>
          <p:cNvPr id="3" name="Table 2"/>
          <p:cNvGraphicFramePr>
            <a:graphicFrameLocks noGrp="1"/>
          </p:cNvGraphicFramePr>
          <p:nvPr/>
        </p:nvGraphicFramePr>
        <p:xfrm>
          <a:off x="107950" y="2492375"/>
          <a:ext cx="5184775" cy="3146425"/>
        </p:xfrm>
        <a:graphic>
          <a:graphicData uri="http://schemas.openxmlformats.org/drawingml/2006/table">
            <a:tbl>
              <a:tblPr firstRow="1" firstCol="1" bandRow="1">
                <a:tableStyleId>{7DF18680-E054-41AD-8BC1-D1AEF772440D}</a:tableStyleId>
              </a:tblPr>
              <a:tblGrid>
                <a:gridCol w="3155679"/>
                <a:gridCol w="2029096"/>
              </a:tblGrid>
              <a:tr h="1097506">
                <a:tc>
                  <a:txBody>
                    <a:bodyPr/>
                    <a:lstStyle/>
                    <a:p>
                      <a:pPr algn="just">
                        <a:lnSpc>
                          <a:spcPct val="150000"/>
                        </a:lnSpc>
                        <a:spcAft>
                          <a:spcPts val="0"/>
                        </a:spcAft>
                      </a:pPr>
                      <a:r>
                        <a:rPr lang="tr-TR" sz="2400" b="1" dirty="0">
                          <a:effectLst/>
                        </a:rPr>
                        <a:t>Kirletici</a:t>
                      </a:r>
                      <a:endParaRPr lang="tr-TR" sz="2400" b="1" dirty="0">
                        <a:effectLst/>
                        <a:latin typeface="Times New Roman" panose="02020603050405020304" pitchFamily="18" charset="0"/>
                        <a:ea typeface="Times New Roman" panose="02020603050405020304" pitchFamily="18" charset="0"/>
                      </a:endParaRPr>
                    </a:p>
                  </a:txBody>
                  <a:tcPr marL="68583" marR="68583" marT="0" marB="0">
                    <a:solidFill>
                      <a:srgbClr val="00B0F0"/>
                    </a:solidFill>
                  </a:tcPr>
                </a:tc>
                <a:tc>
                  <a:txBody>
                    <a:bodyPr/>
                    <a:lstStyle/>
                    <a:p>
                      <a:pPr algn="just">
                        <a:lnSpc>
                          <a:spcPct val="150000"/>
                        </a:lnSpc>
                        <a:spcAft>
                          <a:spcPts val="0"/>
                        </a:spcAft>
                      </a:pPr>
                      <a:r>
                        <a:rPr lang="tr-TR" sz="2400" b="1" dirty="0">
                          <a:effectLst/>
                        </a:rPr>
                        <a:t>Kalite Standartları</a:t>
                      </a:r>
                      <a:endParaRPr lang="tr-TR" sz="2400" b="1" dirty="0">
                        <a:effectLst/>
                        <a:latin typeface="Times New Roman" panose="02020603050405020304" pitchFamily="18" charset="0"/>
                        <a:ea typeface="Times New Roman" panose="02020603050405020304" pitchFamily="18" charset="0"/>
                      </a:endParaRPr>
                    </a:p>
                  </a:txBody>
                  <a:tcPr marL="68583" marR="68583" marT="0" marB="0">
                    <a:solidFill>
                      <a:srgbClr val="00B0F0"/>
                    </a:solidFill>
                  </a:tcPr>
                </a:tc>
              </a:tr>
              <a:tr h="814225">
                <a:tc>
                  <a:txBody>
                    <a:bodyPr/>
                    <a:lstStyle/>
                    <a:p>
                      <a:pPr algn="just">
                        <a:lnSpc>
                          <a:spcPct val="150000"/>
                        </a:lnSpc>
                        <a:spcAft>
                          <a:spcPts val="0"/>
                        </a:spcAft>
                      </a:pPr>
                      <a:r>
                        <a:rPr lang="tr-TR" sz="1800" dirty="0">
                          <a:effectLst/>
                        </a:rPr>
                        <a:t>Nitratlar</a:t>
                      </a:r>
                      <a:endParaRPr lang="tr-TR" sz="1800" dirty="0">
                        <a:effectLst/>
                        <a:latin typeface="Times New Roman" panose="02020603050405020304" pitchFamily="18" charset="0"/>
                        <a:ea typeface="Times New Roman" panose="02020603050405020304" pitchFamily="18" charset="0"/>
                      </a:endParaRPr>
                    </a:p>
                  </a:txBody>
                  <a:tcPr marL="68583" marR="68583" marT="0" marB="0">
                    <a:solidFill>
                      <a:schemeClr val="accent6"/>
                    </a:solidFill>
                  </a:tcPr>
                </a:tc>
                <a:tc>
                  <a:txBody>
                    <a:bodyPr/>
                    <a:lstStyle/>
                    <a:p>
                      <a:pPr algn="just">
                        <a:lnSpc>
                          <a:spcPct val="150000"/>
                        </a:lnSpc>
                        <a:spcAft>
                          <a:spcPts val="0"/>
                        </a:spcAft>
                      </a:pPr>
                      <a:r>
                        <a:rPr lang="tr-TR" sz="1800">
                          <a:effectLst/>
                        </a:rPr>
                        <a:t>50 mg/L</a:t>
                      </a:r>
                      <a:endParaRPr lang="tr-TR" sz="1800">
                        <a:effectLst/>
                        <a:latin typeface="Times New Roman" panose="02020603050405020304" pitchFamily="18" charset="0"/>
                        <a:ea typeface="Times New Roman" panose="02020603050405020304" pitchFamily="18" charset="0"/>
                      </a:endParaRPr>
                    </a:p>
                  </a:txBody>
                  <a:tcPr marL="68583" marR="68583" marT="0" marB="0">
                    <a:solidFill>
                      <a:schemeClr val="accent6"/>
                    </a:solidFill>
                  </a:tcPr>
                </a:tc>
              </a:tr>
              <a:tr h="1234694">
                <a:tc>
                  <a:txBody>
                    <a:bodyPr/>
                    <a:lstStyle/>
                    <a:p>
                      <a:pPr marL="0" algn="just" defTabSz="914400" rtl="0" eaLnBrk="1" latinLnBrk="0" hangingPunct="1">
                        <a:lnSpc>
                          <a:spcPct val="150000"/>
                        </a:lnSpc>
                        <a:spcAft>
                          <a:spcPts val="0"/>
                        </a:spcAft>
                      </a:pPr>
                      <a:r>
                        <a:rPr lang="tr-TR" sz="1800" b="1" kern="1200" dirty="0" smtClean="0">
                          <a:solidFill>
                            <a:schemeClr val="lt1"/>
                          </a:solidFill>
                          <a:effectLst/>
                          <a:latin typeface="+mn-lt"/>
                          <a:ea typeface="+mn-ea"/>
                          <a:cs typeface="+mn-cs"/>
                        </a:rPr>
                        <a:t>İlgili </a:t>
                      </a:r>
                      <a:r>
                        <a:rPr lang="tr-TR" sz="1800" b="1" kern="1200" dirty="0" err="1" smtClean="0">
                          <a:solidFill>
                            <a:schemeClr val="lt1"/>
                          </a:solidFill>
                          <a:effectLst/>
                          <a:latin typeface="+mn-lt"/>
                          <a:ea typeface="+mn-ea"/>
                          <a:cs typeface="+mn-cs"/>
                        </a:rPr>
                        <a:t>metabolitler</a:t>
                      </a:r>
                      <a:r>
                        <a:rPr lang="tr-TR" sz="1800" b="1" kern="1200" dirty="0" smtClean="0">
                          <a:solidFill>
                            <a:schemeClr val="lt1"/>
                          </a:solidFill>
                          <a:effectLst/>
                          <a:latin typeface="+mn-lt"/>
                          <a:ea typeface="+mn-ea"/>
                          <a:cs typeface="+mn-cs"/>
                        </a:rPr>
                        <a:t>, bozulma ve reaksiyon ürünlerini içeren pestisitlerdeki aktif maddeler</a:t>
                      </a:r>
                      <a:endParaRPr lang="tr-TR" sz="1800" b="1" kern="1200" dirty="0">
                        <a:solidFill>
                          <a:schemeClr val="lt1"/>
                        </a:solidFill>
                        <a:effectLst/>
                        <a:latin typeface="+mn-lt"/>
                        <a:ea typeface="+mn-ea"/>
                        <a:cs typeface="+mn-cs"/>
                      </a:endParaRPr>
                    </a:p>
                  </a:txBody>
                  <a:tcPr marL="68583" marR="68583" marT="0" marB="0">
                    <a:solidFill>
                      <a:schemeClr val="accent6"/>
                    </a:solidFill>
                  </a:tcPr>
                </a:tc>
                <a:tc>
                  <a:txBody>
                    <a:bodyPr/>
                    <a:lstStyle/>
                    <a:p>
                      <a:pPr algn="just">
                        <a:lnSpc>
                          <a:spcPct val="150000"/>
                        </a:lnSpc>
                        <a:spcAft>
                          <a:spcPts val="0"/>
                        </a:spcAft>
                      </a:pPr>
                      <a:r>
                        <a:rPr lang="tr-TR" sz="1800" dirty="0">
                          <a:effectLst/>
                        </a:rPr>
                        <a:t>0,1 µg/L</a:t>
                      </a:r>
                    </a:p>
                    <a:p>
                      <a:pPr algn="just">
                        <a:lnSpc>
                          <a:spcPct val="150000"/>
                        </a:lnSpc>
                        <a:spcAft>
                          <a:spcPts val="0"/>
                        </a:spcAft>
                      </a:pPr>
                      <a:r>
                        <a:rPr lang="tr-TR" sz="1800" dirty="0">
                          <a:effectLst/>
                        </a:rPr>
                        <a:t>0,5 µg/L (toplam)</a:t>
                      </a:r>
                      <a:endParaRPr lang="tr-TR" sz="1800" dirty="0">
                        <a:effectLst/>
                        <a:latin typeface="Times New Roman" panose="02020603050405020304" pitchFamily="18" charset="0"/>
                        <a:ea typeface="Times New Roman" panose="02020603050405020304" pitchFamily="18" charset="0"/>
                      </a:endParaRPr>
                    </a:p>
                  </a:txBody>
                  <a:tcPr marL="68583" marR="68583" marT="0" marB="0">
                    <a:solidFill>
                      <a:schemeClr val="accent6"/>
                    </a:solidFill>
                  </a:tcPr>
                </a:tc>
              </a:tr>
            </a:tbl>
          </a:graphicData>
        </a:graphic>
      </p:graphicFrame>
      <p:graphicFrame>
        <p:nvGraphicFramePr>
          <p:cNvPr id="4" name="Table 3"/>
          <p:cNvGraphicFramePr>
            <a:graphicFrameLocks noGrp="1"/>
          </p:cNvGraphicFramePr>
          <p:nvPr/>
        </p:nvGraphicFramePr>
        <p:xfrm>
          <a:off x="5651500" y="1125538"/>
          <a:ext cx="3168650" cy="5727700"/>
        </p:xfrm>
        <a:graphic>
          <a:graphicData uri="http://schemas.openxmlformats.org/drawingml/2006/table">
            <a:tbl>
              <a:tblPr firstRow="1" firstCol="1" bandRow="1">
                <a:tableStyleId>{93296810-A885-4BE3-A3E7-6D5BEEA58F35}</a:tableStyleId>
              </a:tblPr>
              <a:tblGrid>
                <a:gridCol w="3168650"/>
              </a:tblGrid>
              <a:tr h="1094227">
                <a:tc>
                  <a:txBody>
                    <a:bodyPr/>
                    <a:lstStyle/>
                    <a:p>
                      <a:pPr algn="just">
                        <a:lnSpc>
                          <a:spcPct val="150000"/>
                        </a:lnSpc>
                        <a:spcAft>
                          <a:spcPts val="0"/>
                        </a:spcAft>
                      </a:pPr>
                      <a:r>
                        <a:rPr lang="tr-TR" sz="2000" dirty="0" smtClean="0">
                          <a:effectLst/>
                        </a:rPr>
                        <a:t>Eşik Değer Asgari Parametre</a:t>
                      </a:r>
                      <a:r>
                        <a:rPr lang="tr-TR" sz="2000" baseline="0" dirty="0" smtClean="0">
                          <a:effectLst/>
                        </a:rPr>
                        <a:t> Listesi</a:t>
                      </a:r>
                      <a:endParaRPr lang="tr-TR" sz="2000" dirty="0">
                        <a:effectLst/>
                        <a:latin typeface="Times New Roman" panose="02020603050405020304" pitchFamily="18" charset="0"/>
                        <a:ea typeface="Times New Roman" panose="02020603050405020304" pitchFamily="18" charset="0"/>
                      </a:endParaRPr>
                    </a:p>
                  </a:txBody>
                  <a:tcPr marL="68586" marR="68586" marT="0" marB="0">
                    <a:solidFill>
                      <a:srgbClr val="00B0F0"/>
                    </a:solidFill>
                  </a:tcPr>
                </a:tc>
              </a:tr>
              <a:tr h="457199">
                <a:tc>
                  <a:txBody>
                    <a:bodyPr/>
                    <a:lstStyle/>
                    <a:p>
                      <a:pPr>
                        <a:lnSpc>
                          <a:spcPct val="150000"/>
                        </a:lnSpc>
                        <a:spcAft>
                          <a:spcPts val="0"/>
                        </a:spcAft>
                      </a:pPr>
                      <a:r>
                        <a:rPr lang="tr-TR" sz="2000" dirty="0">
                          <a:effectLst/>
                        </a:rPr>
                        <a:t>Arsenik</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57199">
                <a:tc>
                  <a:txBody>
                    <a:bodyPr/>
                    <a:lstStyle/>
                    <a:p>
                      <a:pPr>
                        <a:lnSpc>
                          <a:spcPct val="150000"/>
                        </a:lnSpc>
                        <a:spcAft>
                          <a:spcPts val="0"/>
                        </a:spcAft>
                      </a:pPr>
                      <a:r>
                        <a:rPr lang="tr-TR" sz="2000" dirty="0">
                          <a:effectLst/>
                        </a:rPr>
                        <a:t>Kadmiyum</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57199">
                <a:tc>
                  <a:txBody>
                    <a:bodyPr/>
                    <a:lstStyle/>
                    <a:p>
                      <a:pPr>
                        <a:lnSpc>
                          <a:spcPct val="150000"/>
                        </a:lnSpc>
                        <a:spcAft>
                          <a:spcPts val="0"/>
                        </a:spcAft>
                      </a:pPr>
                      <a:r>
                        <a:rPr lang="tr-TR" sz="2000" dirty="0">
                          <a:effectLst/>
                        </a:rPr>
                        <a:t>Kurşun</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57199">
                <a:tc>
                  <a:txBody>
                    <a:bodyPr/>
                    <a:lstStyle/>
                    <a:p>
                      <a:pPr>
                        <a:lnSpc>
                          <a:spcPct val="150000"/>
                        </a:lnSpc>
                        <a:spcAft>
                          <a:spcPts val="0"/>
                        </a:spcAft>
                      </a:pPr>
                      <a:r>
                        <a:rPr lang="tr-TR" sz="2000" dirty="0" err="1">
                          <a:effectLst/>
                        </a:rPr>
                        <a:t>Civa</a:t>
                      </a:r>
                      <a:r>
                        <a:rPr lang="tr-TR" sz="2000" dirty="0">
                          <a:effectLst/>
                        </a:rPr>
                        <a:t> </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57199">
                <a:tc>
                  <a:txBody>
                    <a:bodyPr/>
                    <a:lstStyle/>
                    <a:p>
                      <a:pPr>
                        <a:lnSpc>
                          <a:spcPct val="150000"/>
                        </a:lnSpc>
                        <a:spcAft>
                          <a:spcPts val="0"/>
                        </a:spcAft>
                      </a:pPr>
                      <a:r>
                        <a:rPr lang="tr-TR" sz="2000" dirty="0">
                          <a:effectLst/>
                        </a:rPr>
                        <a:t>Amonyum</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511139">
                <a:tc>
                  <a:txBody>
                    <a:bodyPr/>
                    <a:lstStyle/>
                    <a:p>
                      <a:pPr>
                        <a:lnSpc>
                          <a:spcPct val="150000"/>
                        </a:lnSpc>
                        <a:spcAft>
                          <a:spcPts val="0"/>
                        </a:spcAft>
                      </a:pPr>
                      <a:r>
                        <a:rPr lang="tr-TR" sz="2000" dirty="0">
                          <a:effectLst/>
                        </a:rPr>
                        <a:t>Klorür</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64739">
                <a:tc>
                  <a:txBody>
                    <a:bodyPr/>
                    <a:lstStyle/>
                    <a:p>
                      <a:pPr>
                        <a:lnSpc>
                          <a:spcPct val="150000"/>
                        </a:lnSpc>
                        <a:spcAft>
                          <a:spcPts val="0"/>
                        </a:spcAft>
                      </a:pPr>
                      <a:r>
                        <a:rPr lang="tr-TR" sz="2000" dirty="0">
                          <a:effectLst/>
                        </a:rPr>
                        <a:t>Sülfat</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57199">
                <a:tc>
                  <a:txBody>
                    <a:bodyPr/>
                    <a:lstStyle/>
                    <a:p>
                      <a:pPr>
                        <a:lnSpc>
                          <a:spcPct val="150000"/>
                        </a:lnSpc>
                        <a:spcAft>
                          <a:spcPts val="0"/>
                        </a:spcAft>
                      </a:pPr>
                      <a:r>
                        <a:rPr lang="tr-TR" sz="2000" dirty="0" err="1">
                          <a:effectLst/>
                        </a:rPr>
                        <a:t>Trikloretilen</a:t>
                      </a:r>
                      <a:r>
                        <a:rPr lang="tr-TR" sz="2000" dirty="0">
                          <a:effectLst/>
                        </a:rPr>
                        <a:t> </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57199">
                <a:tc>
                  <a:txBody>
                    <a:bodyPr/>
                    <a:lstStyle/>
                    <a:p>
                      <a:pPr>
                        <a:lnSpc>
                          <a:spcPct val="150000"/>
                        </a:lnSpc>
                        <a:spcAft>
                          <a:spcPts val="0"/>
                        </a:spcAft>
                      </a:pPr>
                      <a:r>
                        <a:rPr lang="tr-TR" sz="2000" dirty="0" err="1">
                          <a:effectLst/>
                        </a:rPr>
                        <a:t>Tetrakloretilen</a:t>
                      </a:r>
                      <a:r>
                        <a:rPr lang="tr-TR" sz="2000" dirty="0">
                          <a:effectLst/>
                        </a:rPr>
                        <a:t> </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r h="457199">
                <a:tc>
                  <a:txBody>
                    <a:bodyPr/>
                    <a:lstStyle/>
                    <a:p>
                      <a:pPr>
                        <a:lnSpc>
                          <a:spcPct val="150000"/>
                        </a:lnSpc>
                        <a:spcAft>
                          <a:spcPts val="0"/>
                        </a:spcAft>
                      </a:pPr>
                      <a:r>
                        <a:rPr lang="tr-TR" sz="2000" dirty="0">
                          <a:effectLst/>
                        </a:rPr>
                        <a:t>İletkenlik</a:t>
                      </a:r>
                      <a:endParaRPr lang="tr-TR" sz="2000" dirty="0">
                        <a:effectLst/>
                        <a:latin typeface="Times New Roman" panose="02020603050405020304" pitchFamily="18" charset="0"/>
                        <a:ea typeface="Times New Roman" panose="02020603050405020304" pitchFamily="18" charset="0"/>
                      </a:endParaRPr>
                    </a:p>
                  </a:txBody>
                  <a:tcPr marL="68586" marR="68586" marT="0" marB="0"/>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Slayt Numarası Yer Tutucusu"/>
          <p:cNvSpPr>
            <a:spLocks noGrp="1"/>
          </p:cNvSpPr>
          <p:nvPr>
            <p:ph type="sldNum" sz="quarter" idx="12"/>
          </p:nvPr>
        </p:nvSpPr>
        <p:spPr bwMode="auto">
          <a:noFill/>
          <a:ln>
            <a:miter lim="800000"/>
            <a:headEnd/>
            <a:tailEnd/>
          </a:ln>
        </p:spPr>
        <p:txBody>
          <a:bodyPr/>
          <a:lstStyle/>
          <a:p>
            <a:fld id="{DB1FD18D-C7D8-4D52-AAB2-314E0990CFD0}" type="slidenum">
              <a:rPr lang="tr-TR" altLang="tr-TR"/>
              <a:pPr/>
              <a:t>51</a:t>
            </a:fld>
            <a:endParaRPr lang="tr-TR" altLang="tr-TR"/>
          </a:p>
        </p:txBody>
      </p:sp>
      <p:pic>
        <p:nvPicPr>
          <p:cNvPr id="5632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11" name="Rectangle 2"/>
          <p:cNvSpPr>
            <a:spLocks noGrp="1" noChangeArrowheads="1"/>
          </p:cNvSpPr>
          <p:nvPr>
            <p:ph type="title"/>
          </p:nvPr>
        </p:nvSpPr>
        <p:spPr>
          <a:xfrm>
            <a:off x="1116013" y="274638"/>
            <a:ext cx="7570787" cy="561975"/>
          </a:xfrm>
        </p:spPr>
        <p:txBody>
          <a:bodyPr/>
          <a:lstStyle/>
          <a:p>
            <a:pPr eaLnBrk="1" hangingPunct="1">
              <a:defRPr/>
            </a:pPr>
            <a:r>
              <a:rPr lang="tr-TR" sz="2400" b="1" kern="0" spc="50" noProof="1" smtClean="0">
                <a:ln w="11430"/>
                <a:solidFill>
                  <a:srgbClr val="FF0000"/>
                </a:solidFill>
                <a:latin typeface="Arial"/>
              </a:rPr>
              <a:t> Eşik Değerlerin Belirlenmesinde Dikkate Alınması Gereken Genel Hususlar</a:t>
            </a:r>
            <a:endParaRPr lang="en-GB" sz="2400" b="1" kern="0" spc="50" noProof="1" smtClean="0">
              <a:ln w="11430"/>
              <a:solidFill>
                <a:srgbClr val="FF0000"/>
              </a:solidFill>
              <a:latin typeface="Arial"/>
            </a:endParaRPr>
          </a:p>
        </p:txBody>
      </p:sp>
      <p:sp>
        <p:nvSpPr>
          <p:cNvPr id="56325" name="18 İçerik Yer Tutucusu"/>
          <p:cNvSpPr>
            <a:spLocks noGrp="1"/>
          </p:cNvSpPr>
          <p:nvPr>
            <p:ph idx="1"/>
          </p:nvPr>
        </p:nvSpPr>
        <p:spPr>
          <a:xfrm>
            <a:off x="457200" y="1196975"/>
            <a:ext cx="8229600" cy="5400675"/>
          </a:xfrm>
        </p:spPr>
        <p:txBody>
          <a:bodyPr/>
          <a:lstStyle/>
          <a:p>
            <a:pPr algn="just"/>
            <a:r>
              <a:rPr lang="tr-TR" altLang="tr-TR" sz="2000" b="1" smtClean="0">
                <a:solidFill>
                  <a:srgbClr val="0000FF"/>
                </a:solidFill>
              </a:rPr>
              <a:t>YAS ile ilişkili sucul ve karasal ekosistemler arasındaki etkileşimin boyutu,</a:t>
            </a:r>
          </a:p>
          <a:p>
            <a:pPr algn="just"/>
            <a:r>
              <a:rPr lang="tr-TR" altLang="tr-TR" sz="2000" b="1" smtClean="0">
                <a:solidFill>
                  <a:srgbClr val="0000FF"/>
                </a:solidFill>
              </a:rPr>
              <a:t>Yeraltı suyunun mevcut ve potansiyel kullanımları (içme suyu, sulama suyu vb.) ve fonksiyonu	</a:t>
            </a:r>
          </a:p>
          <a:p>
            <a:pPr algn="just"/>
            <a:r>
              <a:rPr lang="tr-TR" altLang="tr-TR" sz="2000" b="1" smtClean="0">
                <a:solidFill>
                  <a:srgbClr val="0000FF"/>
                </a:solidFill>
              </a:rPr>
              <a:t>Risk altındaki YAS kütlelerinin risk altında olmasına sebep olan tüm kirleticiler,</a:t>
            </a:r>
          </a:p>
          <a:p>
            <a:pPr algn="just"/>
            <a:r>
              <a:rPr lang="tr-TR" altLang="tr-TR" sz="2000" b="1" smtClean="0">
                <a:solidFill>
                  <a:srgbClr val="0000FF"/>
                </a:solidFill>
              </a:rPr>
              <a:t>YAS üzerindeki şehirleşme, tarım, sanayi bölgeleri, madencilik faaliyetleri gibi baskı unsurları,</a:t>
            </a:r>
          </a:p>
          <a:p>
            <a:pPr algn="just"/>
            <a:r>
              <a:rPr lang="tr-TR" altLang="tr-TR" sz="2000" b="1" smtClean="0">
                <a:solidFill>
                  <a:srgbClr val="0000FF"/>
                </a:solidFill>
              </a:rPr>
              <a:t>Arka plan konsantrasyonları ile yeraltı suyu kütlesinin hidrojeolojik özellikleri,</a:t>
            </a:r>
          </a:p>
          <a:p>
            <a:pPr algn="just"/>
            <a:r>
              <a:rPr lang="tr-TR" altLang="tr-TR" sz="2000" b="1" smtClean="0">
                <a:solidFill>
                  <a:srgbClr val="0000FF"/>
                </a:solidFill>
              </a:rPr>
              <a:t>Kirleticilerin kaynakları, kirletici konsantrasyonlarının arka plan seviyeleri, oluşum sebepleri, zehirlilik durumları, yayılımları, artma ve azalma eğilimleri, kalıcılıkları ve biyolojik birikme potansiyelleri ,</a:t>
            </a:r>
          </a:p>
          <a:p>
            <a:pPr algn="just"/>
            <a:r>
              <a:rPr lang="tr-TR" altLang="tr-TR" sz="2000" b="1" smtClean="0">
                <a:solidFill>
                  <a:srgbClr val="0000FF"/>
                </a:solidFill>
              </a:rPr>
              <a:t>Eşik değer belirlenmesinde kullanılacak verinin kalitesi ve analiz hassasiyeti.</a:t>
            </a:r>
          </a:p>
          <a:p>
            <a:endParaRPr lang="tr-TR" altLang="tr-TR" smtClean="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Slayt Numarası Yer Tutucusu"/>
          <p:cNvSpPr>
            <a:spLocks noGrp="1"/>
          </p:cNvSpPr>
          <p:nvPr>
            <p:ph type="sldNum" sz="quarter" idx="12"/>
          </p:nvPr>
        </p:nvSpPr>
        <p:spPr bwMode="auto">
          <a:noFill/>
          <a:ln>
            <a:miter lim="800000"/>
            <a:headEnd/>
            <a:tailEnd/>
          </a:ln>
        </p:spPr>
        <p:txBody>
          <a:bodyPr/>
          <a:lstStyle/>
          <a:p>
            <a:fld id="{BF95A3C3-951B-41EA-B86D-057E255654EF}" type="slidenum">
              <a:rPr lang="tr-TR" altLang="tr-TR"/>
              <a:pPr/>
              <a:t>52</a:t>
            </a:fld>
            <a:endParaRPr lang="tr-TR" altLang="tr-TR"/>
          </a:p>
        </p:txBody>
      </p:sp>
      <p:pic>
        <p:nvPicPr>
          <p:cNvPr id="5734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2" name="Snip Diagonal Corner Rectangle 1"/>
          <p:cNvSpPr/>
          <p:nvPr/>
        </p:nvSpPr>
        <p:spPr>
          <a:xfrm>
            <a:off x="395288" y="3213100"/>
            <a:ext cx="8497887" cy="3074988"/>
          </a:xfrm>
          <a:prstGeom prst="snip2DiagRect">
            <a:avLst/>
          </a:prstGeom>
        </p:spPr>
        <p:style>
          <a:lnRef idx="3">
            <a:schemeClr val="lt1"/>
          </a:lnRef>
          <a:fillRef idx="1">
            <a:schemeClr val="accent2"/>
          </a:fillRef>
          <a:effectRef idx="1">
            <a:schemeClr val="accent2"/>
          </a:effectRef>
          <a:fontRef idx="minor">
            <a:schemeClr val="lt1"/>
          </a:fontRef>
        </p:style>
        <p:txBody>
          <a:bodyPr anchor="ctr"/>
          <a:lstStyle/>
          <a:p>
            <a:pPr algn="just">
              <a:defRPr/>
            </a:pPr>
            <a:r>
              <a:rPr lang="tr-TR" sz="2000" dirty="0"/>
              <a:t>Bir kirletici parametre için ulusal ölçekte belirlenen bir eşik değer, herhangi bir yeraltı suyu kütlesi için daha sıklaştırılabilir ya da yükseltilebilir. Dolayısı ile bir kirletici parametre için ulusal ölçekte ya da havza ölçeğinde bir değer söz konusu iken, özel koşulları nedeniyle bir yeraltı suyu kütlesi için, yerüstü suyu kütlelerindeki “özel hüküm” kavramına benzer olarak, özel eşik değer belirlenebilir </a:t>
            </a:r>
          </a:p>
        </p:txBody>
      </p:sp>
      <p:sp>
        <p:nvSpPr>
          <p:cNvPr id="8" name="Snip Diagonal Corner Rectangle 7"/>
          <p:cNvSpPr/>
          <p:nvPr/>
        </p:nvSpPr>
        <p:spPr>
          <a:xfrm>
            <a:off x="328613" y="1219200"/>
            <a:ext cx="8564562" cy="1633538"/>
          </a:xfrm>
          <a:prstGeom prst="snip2DiagRect">
            <a:avLst/>
          </a:prstGeom>
          <a:solidFill>
            <a:srgbClr val="00B0F0"/>
          </a:solidFill>
        </p:spPr>
        <p:style>
          <a:lnRef idx="3">
            <a:schemeClr val="lt1"/>
          </a:lnRef>
          <a:fillRef idx="1">
            <a:schemeClr val="accent4"/>
          </a:fillRef>
          <a:effectRef idx="1">
            <a:schemeClr val="accent4"/>
          </a:effectRef>
          <a:fontRef idx="minor">
            <a:schemeClr val="lt1"/>
          </a:fontRef>
        </p:style>
        <p:txBody>
          <a:bodyPr anchor="ctr"/>
          <a:lstStyle/>
          <a:p>
            <a:pPr algn="just">
              <a:defRPr/>
            </a:pPr>
            <a:r>
              <a:rPr lang="tr-TR" sz="2800" dirty="0"/>
              <a:t>Eşik değerler, ulusal ölçekte, nehir havzası ölçeğinde ya da yeraltı suyu kütlesi ölçeğinde belirlenebilir.</a:t>
            </a:r>
          </a:p>
        </p:txBody>
      </p:sp>
      <p:sp>
        <p:nvSpPr>
          <p:cNvPr id="9" name="Text Box 3"/>
          <p:cNvSpPr txBox="1">
            <a:spLocks noChangeArrowheads="1"/>
          </p:cNvSpPr>
          <p:nvPr/>
        </p:nvSpPr>
        <p:spPr bwMode="auto">
          <a:xfrm>
            <a:off x="468313" y="61913"/>
            <a:ext cx="7229475"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FF0000"/>
                </a:solidFill>
                <a:latin typeface="Arial"/>
                <a:cs typeface="Arial" panose="020B0604020202020204" pitchFamily="34" charset="0"/>
              </a:rPr>
              <a:t>Eşik Değer Belirlemesinde Ölçek</a:t>
            </a:r>
            <a:endParaRPr lang="tr-TR" sz="2800" b="1" kern="0" spc="50" noProof="1">
              <a:ln w="11430"/>
              <a:solidFill>
                <a:srgbClr val="FF0000"/>
              </a:solidFill>
              <a:latin typeface="Arial"/>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Slayt Numarası Yer Tutucusu"/>
          <p:cNvSpPr>
            <a:spLocks noGrp="1"/>
          </p:cNvSpPr>
          <p:nvPr>
            <p:ph type="sldNum" sz="quarter" idx="12"/>
          </p:nvPr>
        </p:nvSpPr>
        <p:spPr bwMode="auto">
          <a:noFill/>
          <a:ln>
            <a:miter lim="800000"/>
            <a:headEnd/>
            <a:tailEnd/>
          </a:ln>
        </p:spPr>
        <p:txBody>
          <a:bodyPr/>
          <a:lstStyle/>
          <a:p>
            <a:fld id="{14AD8BEA-8A33-4148-9E02-D79C3B2DC0A7}" type="slidenum">
              <a:rPr lang="tr-TR" altLang="tr-TR"/>
              <a:pPr/>
              <a:t>53</a:t>
            </a:fld>
            <a:endParaRPr lang="tr-TR" altLang="tr-TR"/>
          </a:p>
        </p:txBody>
      </p:sp>
      <p:pic>
        <p:nvPicPr>
          <p:cNvPr id="58371"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FF0000"/>
                </a:solidFill>
                <a:latin typeface="Arial"/>
                <a:cs typeface="Arial" panose="020B0604020202020204" pitchFamily="34" charset="0"/>
              </a:rPr>
              <a:t>Eşik Değer Belirlenmesi Metodolojisi</a:t>
            </a:r>
            <a:endParaRPr lang="tr-TR" sz="2800" b="1" kern="0" spc="50" noProof="1">
              <a:ln w="11430"/>
              <a:solidFill>
                <a:srgbClr val="FF0000"/>
              </a:solidFill>
              <a:latin typeface="Arial"/>
              <a:ea typeface="+mj-ea"/>
              <a:cs typeface="+mj-cs"/>
            </a:endParaRPr>
          </a:p>
        </p:txBody>
      </p:sp>
      <p:graphicFrame>
        <p:nvGraphicFramePr>
          <p:cNvPr id="10" name="Diagram 9"/>
          <p:cNvGraphicFramePr/>
          <p:nvPr/>
        </p:nvGraphicFramePr>
        <p:xfrm>
          <a:off x="323528" y="981076"/>
          <a:ext cx="8712968" cy="574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Slayt Numarası Yer Tutucusu"/>
          <p:cNvSpPr>
            <a:spLocks noGrp="1"/>
          </p:cNvSpPr>
          <p:nvPr>
            <p:ph type="sldNum" sz="quarter" idx="12"/>
          </p:nvPr>
        </p:nvSpPr>
        <p:spPr bwMode="auto">
          <a:noFill/>
          <a:ln>
            <a:miter lim="800000"/>
            <a:headEnd/>
            <a:tailEnd/>
          </a:ln>
        </p:spPr>
        <p:txBody>
          <a:bodyPr/>
          <a:lstStyle/>
          <a:p>
            <a:fld id="{6652EFF2-31A0-4B14-8E91-B51AFE185109}" type="slidenum">
              <a:rPr lang="tr-TR" altLang="tr-TR"/>
              <a:pPr/>
              <a:t>54</a:t>
            </a:fld>
            <a:endParaRPr lang="tr-TR" altLang="tr-TR"/>
          </a:p>
        </p:txBody>
      </p:sp>
      <p:pic>
        <p:nvPicPr>
          <p:cNvPr id="5939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28650"/>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0000FF"/>
                </a:solidFill>
                <a:latin typeface="Arial"/>
                <a:cs typeface="Arial" panose="020B0604020202020204" pitchFamily="34" charset="0"/>
              </a:rPr>
              <a:t>K</a:t>
            </a:r>
            <a:r>
              <a:rPr lang="tr-TR" sz="2800" b="1" kern="0" spc="50" dirty="0">
                <a:ln w="11430"/>
                <a:solidFill>
                  <a:srgbClr val="FF0000"/>
                </a:solidFill>
                <a:latin typeface="Arial"/>
                <a:cs typeface="Arial" panose="020B0604020202020204" pitchFamily="34" charset="0"/>
              </a:rPr>
              <a:t>riter </a:t>
            </a:r>
            <a:r>
              <a:rPr lang="tr-TR" sz="2800" b="1" kern="0" spc="50" dirty="0">
                <a:ln w="11430"/>
                <a:solidFill>
                  <a:srgbClr val="0000FF"/>
                </a:solidFill>
                <a:latin typeface="Arial"/>
                <a:cs typeface="Arial" panose="020B0604020202020204" pitchFamily="34" charset="0"/>
              </a:rPr>
              <a:t>D</a:t>
            </a:r>
            <a:r>
              <a:rPr lang="tr-TR" sz="2800" b="1" kern="0" spc="50" dirty="0">
                <a:ln w="11430"/>
                <a:solidFill>
                  <a:srgbClr val="FF0000"/>
                </a:solidFill>
                <a:latin typeface="Arial"/>
                <a:cs typeface="Arial" panose="020B0604020202020204" pitchFamily="34" charset="0"/>
              </a:rPr>
              <a:t>eğer </a:t>
            </a:r>
            <a:r>
              <a:rPr lang="tr-TR" sz="2800" b="1" kern="0" spc="50" dirty="0">
                <a:ln w="11430"/>
                <a:solidFill>
                  <a:srgbClr val="0000FF"/>
                </a:solidFill>
                <a:latin typeface="Arial"/>
                <a:cs typeface="Arial" panose="020B0604020202020204" pitchFamily="34" charset="0"/>
              </a:rPr>
              <a:t>(KD)</a:t>
            </a:r>
            <a:endParaRPr lang="tr-TR" sz="2800" b="1" kern="0" spc="50" noProof="1">
              <a:ln w="11430"/>
              <a:solidFill>
                <a:srgbClr val="0000FF"/>
              </a:solidFill>
              <a:latin typeface="Arial"/>
              <a:ea typeface="+mj-ea"/>
              <a:cs typeface="+mj-cs"/>
            </a:endParaRPr>
          </a:p>
        </p:txBody>
      </p:sp>
      <p:sp>
        <p:nvSpPr>
          <p:cNvPr id="6" name="Rounded Rectangle 5"/>
          <p:cNvSpPr/>
          <p:nvPr/>
        </p:nvSpPr>
        <p:spPr>
          <a:xfrm>
            <a:off x="395288" y="1230313"/>
            <a:ext cx="8497887" cy="516096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just">
              <a:defRPr/>
            </a:pPr>
            <a:r>
              <a:rPr lang="tr-TR" sz="2400" dirty="0"/>
              <a:t>İçme suyu kaynağı olarak kullanılması düşünülen yeraltı suyu kütlesi için içme suyu standartlarının “kriter değer” olarak kabul edilmesi gerekirken, yerüstü suyu kütlesini besleyen bir yeraltı suyu kütlesi için Çevresel Kalite Standardı (ÇKS) değeri “kriter değer” olarak kabul edilmelidir. Yeraltı suyu kütlelerinin kullanım maksadına ve fonksiyonuna göre, kriter değer için kullanılacak ölçütler de (</a:t>
            </a:r>
            <a:r>
              <a:rPr lang="tr-TR" sz="2400" dirty="0" err="1"/>
              <a:t>örn</a:t>
            </a:r>
            <a:r>
              <a:rPr lang="tr-TR" sz="2400" dirty="0"/>
              <a:t>. sulama suyu standartları vb.) zenginlik ve değişkenlik gösterebilmektedir.</a:t>
            </a:r>
          </a:p>
        </p:txBody>
      </p:sp>
    </p:spTree>
  </p:cSld>
  <p:clrMapOvr>
    <a:masterClrMapping/>
  </p:clrMapOvr>
  <p:transition spd="med">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Slayt Numarası Yer Tutucusu"/>
          <p:cNvSpPr>
            <a:spLocks noGrp="1"/>
          </p:cNvSpPr>
          <p:nvPr>
            <p:ph type="sldNum" sz="quarter" idx="12"/>
          </p:nvPr>
        </p:nvSpPr>
        <p:spPr bwMode="auto">
          <a:noFill/>
          <a:ln>
            <a:miter lim="800000"/>
            <a:headEnd/>
            <a:tailEnd/>
          </a:ln>
        </p:spPr>
        <p:txBody>
          <a:bodyPr/>
          <a:lstStyle/>
          <a:p>
            <a:fld id="{3CA11634-45DA-4528-B3E8-86F0D97EC539}" type="slidenum">
              <a:rPr lang="tr-TR" altLang="tr-TR"/>
              <a:pPr/>
              <a:t>55</a:t>
            </a:fld>
            <a:endParaRPr lang="tr-TR" altLang="tr-TR"/>
          </a:p>
        </p:txBody>
      </p:sp>
      <p:pic>
        <p:nvPicPr>
          <p:cNvPr id="60419"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28650"/>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0000FF"/>
                </a:solidFill>
                <a:latin typeface="Arial"/>
                <a:cs typeface="Arial" panose="020B0604020202020204" pitchFamily="34" charset="0"/>
              </a:rPr>
              <a:t>D</a:t>
            </a:r>
            <a:r>
              <a:rPr lang="tr-TR" sz="2800" b="1" kern="0" spc="50" dirty="0">
                <a:ln w="11430"/>
                <a:solidFill>
                  <a:srgbClr val="FF0000"/>
                </a:solidFill>
                <a:latin typeface="Arial"/>
                <a:cs typeface="Arial" panose="020B0604020202020204" pitchFamily="34" charset="0"/>
              </a:rPr>
              <a:t>oğal </a:t>
            </a:r>
            <a:r>
              <a:rPr lang="tr-TR" sz="2800" b="1" kern="0" spc="50" dirty="0">
                <a:ln w="11430"/>
                <a:solidFill>
                  <a:srgbClr val="0000FF"/>
                </a:solidFill>
                <a:latin typeface="Arial"/>
                <a:cs typeface="Arial" panose="020B0604020202020204" pitchFamily="34" charset="0"/>
              </a:rPr>
              <a:t>A</a:t>
            </a:r>
            <a:r>
              <a:rPr lang="tr-TR" sz="2800" b="1" kern="0" spc="50" dirty="0">
                <a:ln w="11430"/>
                <a:solidFill>
                  <a:srgbClr val="FF0000"/>
                </a:solidFill>
                <a:latin typeface="Arial"/>
                <a:cs typeface="Arial" panose="020B0604020202020204" pitchFamily="34" charset="0"/>
              </a:rPr>
              <a:t>rka Plan </a:t>
            </a:r>
            <a:r>
              <a:rPr lang="tr-TR" sz="2800" b="1" kern="0" spc="50" dirty="0">
                <a:ln w="11430"/>
                <a:solidFill>
                  <a:srgbClr val="0000FF"/>
                </a:solidFill>
                <a:latin typeface="Arial"/>
                <a:cs typeface="Arial" panose="020B0604020202020204" pitchFamily="34" charset="0"/>
              </a:rPr>
              <a:t>S</a:t>
            </a:r>
            <a:r>
              <a:rPr lang="tr-TR" sz="2800" b="1" kern="0" spc="50" dirty="0">
                <a:ln w="11430"/>
                <a:solidFill>
                  <a:srgbClr val="FF0000"/>
                </a:solidFill>
                <a:latin typeface="Arial"/>
                <a:cs typeface="Arial" panose="020B0604020202020204" pitchFamily="34" charset="0"/>
              </a:rPr>
              <a:t>eviyesi </a:t>
            </a:r>
            <a:r>
              <a:rPr lang="tr-TR" sz="2800" b="1" kern="0" spc="50" dirty="0">
                <a:ln w="11430"/>
                <a:solidFill>
                  <a:srgbClr val="0000FF"/>
                </a:solidFill>
                <a:latin typeface="Arial"/>
                <a:cs typeface="Arial" panose="020B0604020202020204" pitchFamily="34" charset="0"/>
              </a:rPr>
              <a:t>(DAS)</a:t>
            </a:r>
            <a:endParaRPr lang="tr-TR" sz="2800" b="1" kern="0" spc="50" noProof="1">
              <a:ln w="11430"/>
              <a:solidFill>
                <a:srgbClr val="0000FF"/>
              </a:solidFill>
              <a:latin typeface="Arial"/>
              <a:ea typeface="+mj-ea"/>
              <a:cs typeface="+mj-cs"/>
            </a:endParaRPr>
          </a:p>
        </p:txBody>
      </p:sp>
      <p:sp>
        <p:nvSpPr>
          <p:cNvPr id="2" name="Round Diagonal Corner Rectangle 1"/>
          <p:cNvSpPr/>
          <p:nvPr/>
        </p:nvSpPr>
        <p:spPr>
          <a:xfrm>
            <a:off x="379413" y="1190625"/>
            <a:ext cx="8496300" cy="2374900"/>
          </a:xfrm>
          <a:prstGeom prst="round2DiagRect">
            <a:avLst/>
          </a:prstGeom>
        </p:spPr>
        <p:style>
          <a:lnRef idx="3">
            <a:schemeClr val="lt1"/>
          </a:lnRef>
          <a:fillRef idx="1">
            <a:schemeClr val="accent3"/>
          </a:fillRef>
          <a:effectRef idx="1">
            <a:schemeClr val="accent3"/>
          </a:effectRef>
          <a:fontRef idx="minor">
            <a:schemeClr val="lt1"/>
          </a:fontRef>
        </p:style>
        <p:txBody>
          <a:bodyPr anchor="ctr"/>
          <a:lstStyle/>
          <a:p>
            <a:pPr algn="just">
              <a:defRPr/>
            </a:pPr>
            <a:r>
              <a:rPr lang="tr-TR" sz="2400" dirty="0"/>
              <a:t>Doğal arka plan seviyesi, basit anlatımla, yeraltı suyu kütlesi herhangi bir </a:t>
            </a:r>
            <a:r>
              <a:rPr lang="tr-TR" sz="2400" dirty="0" err="1"/>
              <a:t>antropojenik</a:t>
            </a:r>
            <a:r>
              <a:rPr lang="tr-TR" sz="2400" dirty="0"/>
              <a:t> baskıya maruz kalmasa dahi, bölgenin jeolojik-hidrojeolojik yapısından ötürü yeraltı suyunda sürekli olarak bulunan kirletici konsantrasyonunu tanımlamaktadır.</a:t>
            </a:r>
          </a:p>
        </p:txBody>
      </p:sp>
      <p:sp>
        <p:nvSpPr>
          <p:cNvPr id="3" name="Down Arrow 2"/>
          <p:cNvSpPr/>
          <p:nvPr/>
        </p:nvSpPr>
        <p:spPr>
          <a:xfrm>
            <a:off x="1187450" y="3744913"/>
            <a:ext cx="360363" cy="935037"/>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tr-TR"/>
          </a:p>
        </p:txBody>
      </p:sp>
      <p:sp>
        <p:nvSpPr>
          <p:cNvPr id="10" name="Down Arrow 9"/>
          <p:cNvSpPr/>
          <p:nvPr/>
        </p:nvSpPr>
        <p:spPr>
          <a:xfrm>
            <a:off x="7315200" y="3714750"/>
            <a:ext cx="358775" cy="936625"/>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tr-TR" dirty="0"/>
          </a:p>
        </p:txBody>
      </p:sp>
      <p:sp>
        <p:nvSpPr>
          <p:cNvPr id="4" name="Rectangle 3"/>
          <p:cNvSpPr/>
          <p:nvPr/>
        </p:nvSpPr>
        <p:spPr>
          <a:xfrm>
            <a:off x="395288" y="4868863"/>
            <a:ext cx="1944687" cy="16557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tr-TR" dirty="0"/>
              <a:t>Su-Kayaç/Katman etkileşimi</a:t>
            </a:r>
          </a:p>
        </p:txBody>
      </p:sp>
      <p:sp>
        <p:nvSpPr>
          <p:cNvPr id="12" name="Rectangle 11"/>
          <p:cNvSpPr/>
          <p:nvPr/>
        </p:nvSpPr>
        <p:spPr>
          <a:xfrm>
            <a:off x="6486525" y="4868863"/>
            <a:ext cx="2016125" cy="16557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tr-TR" dirty="0"/>
              <a:t>YAS kütlesinin başka </a:t>
            </a:r>
            <a:r>
              <a:rPr lang="tr-TR" dirty="0" err="1"/>
              <a:t>akiferlerle</a:t>
            </a:r>
            <a:r>
              <a:rPr lang="tr-TR" dirty="0"/>
              <a:t> etkileşimi</a:t>
            </a:r>
          </a:p>
        </p:txBody>
      </p:sp>
    </p:spTree>
  </p:cSld>
  <p:clrMapOvr>
    <a:masterClrMapping/>
  </p:clrMapOvr>
  <p:transition spd="med">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Slayt Numarası Yer Tutucusu"/>
          <p:cNvSpPr>
            <a:spLocks noGrp="1"/>
          </p:cNvSpPr>
          <p:nvPr>
            <p:ph type="sldNum" sz="quarter" idx="12"/>
          </p:nvPr>
        </p:nvSpPr>
        <p:spPr bwMode="auto">
          <a:noFill/>
          <a:ln>
            <a:miter lim="800000"/>
            <a:headEnd/>
            <a:tailEnd/>
          </a:ln>
        </p:spPr>
        <p:txBody>
          <a:bodyPr/>
          <a:lstStyle/>
          <a:p>
            <a:fld id="{0F9F4928-D896-4BB8-A0C0-EFBE0A0DD06D}" type="slidenum">
              <a:rPr lang="tr-TR" altLang="tr-TR"/>
              <a:pPr/>
              <a:t>56</a:t>
            </a:fld>
            <a:endParaRPr lang="tr-TR" altLang="tr-TR"/>
          </a:p>
        </p:txBody>
      </p:sp>
      <p:pic>
        <p:nvPicPr>
          <p:cNvPr id="6144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FF0000"/>
                </a:solidFill>
                <a:latin typeface="Arial"/>
                <a:cs typeface="Arial" panose="020B0604020202020204" pitchFamily="34" charset="0"/>
              </a:rPr>
              <a:t>DAS Nasıl Belirlenir</a:t>
            </a:r>
            <a:endParaRPr lang="tr-TR" sz="2800" b="1" kern="0" spc="50" noProof="1">
              <a:ln w="11430"/>
              <a:solidFill>
                <a:srgbClr val="FF0000"/>
              </a:solidFill>
              <a:latin typeface="Arial"/>
              <a:ea typeface="+mj-ea"/>
              <a:cs typeface="+mj-cs"/>
            </a:endParaRPr>
          </a:p>
        </p:txBody>
      </p:sp>
      <p:sp>
        <p:nvSpPr>
          <p:cNvPr id="6" name="Rounded Rectangle 5"/>
          <p:cNvSpPr/>
          <p:nvPr/>
        </p:nvSpPr>
        <p:spPr>
          <a:xfrm>
            <a:off x="395288" y="1230313"/>
            <a:ext cx="8497887" cy="5160962"/>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just">
              <a:defRPr/>
            </a:pPr>
            <a:r>
              <a:rPr lang="tr-TR" sz="2400" dirty="0"/>
              <a:t>BRIDGE Projesi kapsamında, doğal arka plan seviyesinin hesaplanmasına ilişkin geliştirilen </a:t>
            </a:r>
            <a:r>
              <a:rPr lang="tr-TR" sz="2400" dirty="0" err="1"/>
              <a:t>formülasyon</a:t>
            </a:r>
            <a:r>
              <a:rPr lang="tr-TR" sz="2400" dirty="0"/>
              <a:t>: kısaca bir yeraltı suyu kütlesinde yapılan izlemelerden elde edilen ve </a:t>
            </a:r>
            <a:r>
              <a:rPr lang="tr-TR" sz="2400" dirty="0" err="1"/>
              <a:t>antropojenik</a:t>
            </a:r>
            <a:r>
              <a:rPr lang="tr-TR" sz="2400" dirty="0"/>
              <a:t> etkinin olmadığı düşünülen yeraltı suyu kimyası verilerinden dikkatli seçilmiş veri setinde, aşırı frekans dağılımının/</a:t>
            </a:r>
            <a:r>
              <a:rPr lang="tr-TR" sz="2400" dirty="0" err="1"/>
              <a:t>anomalitenin</a:t>
            </a:r>
            <a:r>
              <a:rPr lang="tr-TR" sz="2400" dirty="0"/>
              <a:t> ortadan kaldırılmasının sağlanması açısından, 90 ve 97,7’lik yüzdelik dilime (</a:t>
            </a:r>
            <a:r>
              <a:rPr lang="tr-TR" sz="2400" dirty="0" err="1"/>
              <a:t>percentile</a:t>
            </a:r>
            <a:r>
              <a:rPr lang="tr-TR" sz="2400" dirty="0"/>
              <a:t> (P90 ve P97,7)) karşılık gelen değerin doğal arka plan seviyesi olarak tespit edilmesi ilkesine dayanmaktadır (</a:t>
            </a:r>
            <a:r>
              <a:rPr lang="tr-TR" sz="2400" dirty="0" err="1"/>
              <a:t>Wenland</a:t>
            </a:r>
            <a:r>
              <a:rPr lang="tr-TR" sz="2400" dirty="0"/>
              <a:t> vd., 2006, </a:t>
            </a:r>
            <a:r>
              <a:rPr lang="tr-TR" sz="2400" dirty="0" err="1"/>
              <a:t>Shand</a:t>
            </a:r>
            <a:r>
              <a:rPr lang="tr-TR" sz="2400" dirty="0"/>
              <a:t> vd., 2007, </a:t>
            </a:r>
            <a:r>
              <a:rPr lang="tr-TR" sz="2400" dirty="0" err="1"/>
              <a:t>Radu</a:t>
            </a:r>
            <a:r>
              <a:rPr lang="tr-TR" sz="2400" dirty="0"/>
              <a:t> vd., 2010).</a:t>
            </a:r>
          </a:p>
        </p:txBody>
      </p:sp>
    </p:spTree>
  </p:cSld>
  <p:clrMapOvr>
    <a:masterClrMapping/>
  </p:clrMapOvr>
  <p:transition spd="med">
    <p:cover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908050"/>
            <a:ext cx="8856662" cy="5738813"/>
          </a:xfrm>
        </p:spPr>
        <p:txBody>
          <a:bodyPr/>
          <a:lstStyle/>
          <a:p>
            <a:pPr marL="0" indent="0" algn="just">
              <a:buFont typeface="Arial" panose="020B0604020202020204" pitchFamily="34" charset="0"/>
              <a:buNone/>
              <a:defRPr/>
            </a:pPr>
            <a:r>
              <a:rPr lang="tr-TR" sz="2000" dirty="0" smtClean="0">
                <a:solidFill>
                  <a:srgbClr val="FF0000"/>
                </a:solidFill>
              </a:rPr>
              <a:t>1-</a:t>
            </a:r>
            <a:r>
              <a:rPr lang="tr-TR" sz="2000" dirty="0" smtClean="0"/>
              <a:t> </a:t>
            </a:r>
            <a:r>
              <a:rPr lang="tr-TR" sz="2000" b="1" dirty="0">
                <a:solidFill>
                  <a:srgbClr val="0000FF"/>
                </a:solidFill>
              </a:rPr>
              <a:t>Y</a:t>
            </a:r>
            <a:r>
              <a:rPr lang="tr-TR" sz="2000" b="1" dirty="0" smtClean="0">
                <a:solidFill>
                  <a:srgbClr val="0000FF"/>
                </a:solidFill>
              </a:rPr>
              <a:t>eraltı </a:t>
            </a:r>
            <a:r>
              <a:rPr lang="tr-TR" sz="2000" b="1" dirty="0">
                <a:solidFill>
                  <a:srgbClr val="0000FF"/>
                </a:solidFill>
              </a:rPr>
              <a:t>suyu kimyasal analiz verilerinde </a:t>
            </a:r>
            <a:r>
              <a:rPr lang="tr-TR" sz="2000" b="1" dirty="0" err="1">
                <a:solidFill>
                  <a:srgbClr val="0000FF"/>
                </a:solidFill>
              </a:rPr>
              <a:t>antropojenik</a:t>
            </a:r>
            <a:r>
              <a:rPr lang="tr-TR" sz="2000" b="1" dirty="0">
                <a:solidFill>
                  <a:srgbClr val="0000FF"/>
                </a:solidFill>
              </a:rPr>
              <a:t> etkilerin olduğu verilerin elenmesi gerekmektedir. Bu eleme, yeraltı suyunda doğal yollarla mevcut olamayacak maddeler (</a:t>
            </a:r>
            <a:r>
              <a:rPr lang="tr-TR" sz="2000" b="1" dirty="0" err="1">
                <a:solidFill>
                  <a:srgbClr val="0000FF"/>
                </a:solidFill>
              </a:rPr>
              <a:t>örn</a:t>
            </a:r>
            <a:r>
              <a:rPr lang="tr-TR" sz="2000" b="1" dirty="0">
                <a:solidFill>
                  <a:srgbClr val="0000FF"/>
                </a:solidFill>
              </a:rPr>
              <a:t>. pestisitler, PAC, PAH vb.) ile yeraltı suyunda doğal yollarla ancak düşük miktarlarda (</a:t>
            </a:r>
            <a:r>
              <a:rPr lang="tr-TR" sz="2000" b="1" dirty="0" err="1">
                <a:solidFill>
                  <a:srgbClr val="0000FF"/>
                </a:solidFill>
              </a:rPr>
              <a:t>örn</a:t>
            </a:r>
            <a:r>
              <a:rPr lang="tr-TR" sz="2000" b="1" dirty="0">
                <a:solidFill>
                  <a:srgbClr val="0000FF"/>
                </a:solidFill>
              </a:rPr>
              <a:t>. nitrat, </a:t>
            </a:r>
            <a:r>
              <a:rPr lang="tr-TR" sz="2000" b="1" dirty="0" smtClean="0">
                <a:solidFill>
                  <a:srgbClr val="0000FF"/>
                </a:solidFill>
              </a:rPr>
              <a:t>vb</a:t>
            </a:r>
            <a:r>
              <a:rPr lang="tr-TR" sz="2000" b="1" dirty="0">
                <a:solidFill>
                  <a:srgbClr val="0000FF"/>
                </a:solidFill>
              </a:rPr>
              <a:t>.) bulunabileceği düşünülen ve buna rağmen yüksek konsantrasyona sahip olan verileri kapsamakta olup bu verilerin elenmesiyle herhangi bir insani etkinin söz konusu olamayacağı verilerin elde edilmesini </a:t>
            </a:r>
            <a:r>
              <a:rPr lang="tr-TR" sz="2000" b="1" dirty="0" smtClean="0">
                <a:solidFill>
                  <a:srgbClr val="0000FF"/>
                </a:solidFill>
              </a:rPr>
              <a:t>amaçlamaktadır:</a:t>
            </a:r>
          </a:p>
          <a:p>
            <a:pPr algn="just">
              <a:buFont typeface="Arial" panose="020B0604020202020204" pitchFamily="34" charset="0"/>
              <a:buChar char="•"/>
              <a:defRPr/>
            </a:pPr>
            <a:r>
              <a:rPr lang="tr-TR" sz="2000" b="1" dirty="0" smtClean="0">
                <a:solidFill>
                  <a:srgbClr val="0000FF"/>
                </a:solidFill>
              </a:rPr>
              <a:t>Ortalama </a:t>
            </a:r>
            <a:r>
              <a:rPr lang="tr-TR" sz="2000" b="1" dirty="0">
                <a:solidFill>
                  <a:srgbClr val="0000FF"/>
                </a:solidFill>
              </a:rPr>
              <a:t>nitrat konsantrasyonun (yükseltgen ortamda) 10 mg/L üzerinde olduğu örneklerde </a:t>
            </a:r>
            <a:r>
              <a:rPr lang="tr-TR" sz="2000" b="1" dirty="0" err="1">
                <a:solidFill>
                  <a:srgbClr val="0000FF"/>
                </a:solidFill>
              </a:rPr>
              <a:t>antropojenik</a:t>
            </a:r>
            <a:r>
              <a:rPr lang="tr-TR" sz="2000" b="1" dirty="0">
                <a:solidFill>
                  <a:srgbClr val="0000FF"/>
                </a:solidFill>
              </a:rPr>
              <a:t> kirlilik göstergesi olduğundan, bu veriler </a:t>
            </a:r>
            <a:r>
              <a:rPr lang="tr-TR" sz="2000" b="1" dirty="0" smtClean="0">
                <a:solidFill>
                  <a:srgbClr val="0000FF"/>
                </a:solidFill>
              </a:rPr>
              <a:t>kullanılmaz.</a:t>
            </a:r>
            <a:endParaRPr lang="tr-TR" sz="2000" b="1" dirty="0">
              <a:solidFill>
                <a:srgbClr val="0000FF"/>
              </a:solidFill>
            </a:endParaRPr>
          </a:p>
          <a:p>
            <a:pPr algn="just">
              <a:buFont typeface="Arial" panose="020B0604020202020204" pitchFamily="34" charset="0"/>
              <a:buChar char="•"/>
              <a:defRPr/>
            </a:pPr>
            <a:r>
              <a:rPr lang="tr-TR" sz="2000" b="1" dirty="0" smtClean="0">
                <a:solidFill>
                  <a:srgbClr val="0000FF"/>
                </a:solidFill>
              </a:rPr>
              <a:t>Tamamen </a:t>
            </a:r>
            <a:r>
              <a:rPr lang="tr-TR" sz="2000" b="1" dirty="0" err="1">
                <a:solidFill>
                  <a:srgbClr val="0000FF"/>
                </a:solidFill>
              </a:rPr>
              <a:t>antropojenik</a:t>
            </a:r>
            <a:r>
              <a:rPr lang="tr-TR" sz="2000" b="1" dirty="0">
                <a:solidFill>
                  <a:srgbClr val="0000FF"/>
                </a:solidFill>
              </a:rPr>
              <a:t> etki gösteren  (</a:t>
            </a:r>
            <a:r>
              <a:rPr lang="tr-TR" sz="2000" b="1" dirty="0" err="1">
                <a:solidFill>
                  <a:srgbClr val="0000FF"/>
                </a:solidFill>
              </a:rPr>
              <a:t>örn</a:t>
            </a:r>
            <a:r>
              <a:rPr lang="tr-TR" sz="2000" b="1" dirty="0">
                <a:solidFill>
                  <a:srgbClr val="0000FF"/>
                </a:solidFill>
              </a:rPr>
              <a:t>. pestisit, PAC, PAH (</a:t>
            </a:r>
            <a:r>
              <a:rPr lang="tr-TR" sz="2000" b="1" dirty="0" err="1">
                <a:solidFill>
                  <a:srgbClr val="0000FF"/>
                </a:solidFill>
              </a:rPr>
              <a:t>polycyclic</a:t>
            </a:r>
            <a:r>
              <a:rPr lang="tr-TR" sz="2000" b="1" dirty="0">
                <a:solidFill>
                  <a:srgbClr val="0000FF"/>
                </a:solidFill>
              </a:rPr>
              <a:t> </a:t>
            </a:r>
            <a:r>
              <a:rPr lang="tr-TR" sz="2000" b="1" dirty="0" err="1">
                <a:solidFill>
                  <a:srgbClr val="0000FF"/>
                </a:solidFill>
              </a:rPr>
              <a:t>aromatic</a:t>
            </a:r>
            <a:r>
              <a:rPr lang="tr-TR" sz="2000" b="1" dirty="0">
                <a:solidFill>
                  <a:srgbClr val="0000FF"/>
                </a:solidFill>
              </a:rPr>
              <a:t> </a:t>
            </a:r>
            <a:r>
              <a:rPr lang="tr-TR" sz="2000" b="1" dirty="0" err="1">
                <a:solidFill>
                  <a:srgbClr val="0000FF"/>
                </a:solidFill>
              </a:rPr>
              <a:t>hydrocarbon</a:t>
            </a:r>
            <a:r>
              <a:rPr lang="tr-TR" sz="2000" b="1" dirty="0">
                <a:solidFill>
                  <a:srgbClr val="0000FF"/>
                </a:solidFill>
              </a:rPr>
              <a:t>, vb. </a:t>
            </a:r>
            <a:r>
              <a:rPr lang="tr-TR" sz="2000" b="1" dirty="0" err="1">
                <a:solidFill>
                  <a:srgbClr val="0000FF"/>
                </a:solidFill>
              </a:rPr>
              <a:t>antropojen</a:t>
            </a:r>
            <a:r>
              <a:rPr lang="tr-TR" sz="2000" b="1" dirty="0">
                <a:solidFill>
                  <a:srgbClr val="0000FF"/>
                </a:solidFill>
              </a:rPr>
              <a:t> kaynaklı maddeler içeren) örnekler </a:t>
            </a:r>
            <a:r>
              <a:rPr lang="tr-TR" sz="2000" b="1" dirty="0" smtClean="0">
                <a:solidFill>
                  <a:srgbClr val="0000FF"/>
                </a:solidFill>
              </a:rPr>
              <a:t>kullanılmaz.</a:t>
            </a:r>
            <a:endParaRPr lang="tr-TR" sz="2000" b="1" dirty="0">
              <a:solidFill>
                <a:srgbClr val="0000FF"/>
              </a:solidFill>
            </a:endParaRPr>
          </a:p>
          <a:p>
            <a:pPr algn="just">
              <a:buFont typeface="Arial" panose="020B0604020202020204" pitchFamily="34" charset="0"/>
              <a:buChar char="•"/>
              <a:defRPr/>
            </a:pPr>
            <a:r>
              <a:rPr lang="tr-TR" sz="2000" b="1" dirty="0" smtClean="0">
                <a:solidFill>
                  <a:srgbClr val="0000FF"/>
                </a:solidFill>
              </a:rPr>
              <a:t>Alındığı </a:t>
            </a:r>
            <a:r>
              <a:rPr lang="tr-TR" sz="2000" b="1" dirty="0">
                <a:solidFill>
                  <a:srgbClr val="0000FF"/>
                </a:solidFill>
              </a:rPr>
              <a:t>derinlik bilinmeyen ve </a:t>
            </a:r>
            <a:r>
              <a:rPr lang="tr-TR" sz="2000" b="1" dirty="0" err="1">
                <a:solidFill>
                  <a:srgbClr val="0000FF"/>
                </a:solidFill>
              </a:rPr>
              <a:t>akifer</a:t>
            </a:r>
            <a:r>
              <a:rPr lang="tr-TR" sz="2000" b="1" dirty="0">
                <a:solidFill>
                  <a:srgbClr val="0000FF"/>
                </a:solidFill>
              </a:rPr>
              <a:t> tipi mevcut olmayan örnekler kullanılmaz</a:t>
            </a:r>
            <a:r>
              <a:rPr lang="tr-TR" sz="2000" b="1" dirty="0" smtClean="0">
                <a:solidFill>
                  <a:srgbClr val="0000FF"/>
                </a:solidFill>
              </a:rPr>
              <a:t>. </a:t>
            </a:r>
            <a:endParaRPr lang="tr-TR" sz="2000" b="1" dirty="0">
              <a:solidFill>
                <a:srgbClr val="0000FF"/>
              </a:solidFill>
            </a:endParaRPr>
          </a:p>
          <a:p>
            <a:pPr algn="just">
              <a:buFont typeface="Arial" panose="020B0604020202020204" pitchFamily="34" charset="0"/>
              <a:buChar char="•"/>
              <a:defRPr/>
            </a:pPr>
            <a:r>
              <a:rPr lang="tr-TR" sz="2000" b="1" dirty="0" smtClean="0">
                <a:solidFill>
                  <a:srgbClr val="0000FF"/>
                </a:solidFill>
              </a:rPr>
              <a:t>Tuzlu </a:t>
            </a:r>
            <a:r>
              <a:rPr lang="tr-TR" sz="2000" b="1" dirty="0">
                <a:solidFill>
                  <a:srgbClr val="0000FF"/>
                </a:solidFill>
              </a:rPr>
              <a:t>su girişimi etkilerinin tespit edildiği (</a:t>
            </a:r>
            <a:r>
              <a:rPr lang="tr-TR" sz="2000" b="1" dirty="0" err="1">
                <a:solidFill>
                  <a:srgbClr val="0000FF"/>
                </a:solidFill>
              </a:rPr>
              <a:t>Na+Cl</a:t>
            </a:r>
            <a:r>
              <a:rPr lang="tr-TR" sz="2000" b="1" dirty="0">
                <a:solidFill>
                  <a:srgbClr val="0000FF"/>
                </a:solidFill>
              </a:rPr>
              <a:t> &gt;1000 mg/L) veriler </a:t>
            </a:r>
            <a:r>
              <a:rPr lang="tr-TR" sz="2000" b="1" dirty="0" smtClean="0">
                <a:solidFill>
                  <a:srgbClr val="0000FF"/>
                </a:solidFill>
              </a:rPr>
              <a:t>kullanılmaz.</a:t>
            </a:r>
          </a:p>
          <a:p>
            <a:pPr algn="just">
              <a:buFont typeface="Arial" panose="020B0604020202020204" pitchFamily="34" charset="0"/>
              <a:buChar char="•"/>
              <a:defRPr/>
            </a:pPr>
            <a:r>
              <a:rPr lang="tr-TR" sz="2000" b="1" dirty="0" smtClean="0">
                <a:solidFill>
                  <a:srgbClr val="0000FF"/>
                </a:solidFill>
              </a:rPr>
              <a:t>Hatalı </a:t>
            </a:r>
            <a:r>
              <a:rPr lang="tr-TR" sz="2000" b="1" dirty="0">
                <a:solidFill>
                  <a:srgbClr val="0000FF"/>
                </a:solidFill>
              </a:rPr>
              <a:t>iyon dengesi %10’u geçen veriler kullanılmaz (</a:t>
            </a:r>
            <a:r>
              <a:rPr lang="tr-TR" sz="2000" b="1" dirty="0" err="1">
                <a:solidFill>
                  <a:srgbClr val="0000FF"/>
                </a:solidFill>
              </a:rPr>
              <a:t>Müller</a:t>
            </a:r>
            <a:r>
              <a:rPr lang="tr-TR" sz="2000" b="1" dirty="0">
                <a:solidFill>
                  <a:srgbClr val="0000FF"/>
                </a:solidFill>
              </a:rPr>
              <a:t> vd., 2006). </a:t>
            </a:r>
          </a:p>
          <a:p>
            <a:pPr marL="0" indent="0" algn="just">
              <a:buFont typeface="Arial" panose="020B0604020202020204" pitchFamily="34" charset="0"/>
              <a:buNone/>
              <a:defRPr/>
            </a:pPr>
            <a:endParaRPr lang="tr-TR" sz="2000" dirty="0"/>
          </a:p>
        </p:txBody>
      </p:sp>
      <p:sp>
        <p:nvSpPr>
          <p:cNvPr id="62467" name="3 Slayt Numarası Yer Tutucusu"/>
          <p:cNvSpPr>
            <a:spLocks noGrp="1"/>
          </p:cNvSpPr>
          <p:nvPr>
            <p:ph type="sldNum" sz="quarter" idx="12"/>
          </p:nvPr>
        </p:nvSpPr>
        <p:spPr bwMode="auto">
          <a:noFill/>
          <a:ln>
            <a:miter lim="800000"/>
            <a:headEnd/>
            <a:tailEnd/>
          </a:ln>
        </p:spPr>
        <p:txBody>
          <a:bodyPr/>
          <a:lstStyle/>
          <a:p>
            <a:fld id="{5C88DB6E-CDBD-4195-978B-B08479D77C5A}" type="slidenum">
              <a:rPr lang="tr-TR" altLang="tr-TR"/>
              <a:pPr/>
              <a:t>57</a:t>
            </a:fld>
            <a:endParaRPr lang="tr-TR" altLang="tr-TR"/>
          </a:p>
        </p:txBody>
      </p:sp>
      <p:pic>
        <p:nvPicPr>
          <p:cNvPr id="62468"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FF0000"/>
                </a:solidFill>
                <a:latin typeface="Arial"/>
                <a:cs typeface="Arial" panose="020B0604020202020204" pitchFamily="34" charset="0"/>
              </a:rPr>
              <a:t>DAS Nasıl Belirlenir</a:t>
            </a:r>
            <a:endParaRPr lang="tr-TR" sz="2800" b="1" kern="0" spc="50" noProof="1">
              <a:ln w="11430"/>
              <a:solidFill>
                <a:srgbClr val="FF0000"/>
              </a:solidFill>
              <a:latin typeface="Arial"/>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908050"/>
            <a:ext cx="8856662" cy="5738813"/>
          </a:xfrm>
        </p:spPr>
        <p:txBody>
          <a:bodyPr/>
          <a:lstStyle/>
          <a:p>
            <a:pPr marL="0" indent="0" algn="just">
              <a:buFont typeface="Arial" panose="020B0604020202020204" pitchFamily="34" charset="0"/>
              <a:buNone/>
              <a:defRPr/>
            </a:pPr>
            <a:r>
              <a:rPr lang="tr-TR" sz="2000" dirty="0" smtClean="0">
                <a:solidFill>
                  <a:srgbClr val="FF0000"/>
                </a:solidFill>
              </a:rPr>
              <a:t>2-</a:t>
            </a:r>
            <a:r>
              <a:rPr lang="tr-TR" sz="2000" dirty="0" smtClean="0"/>
              <a:t> </a:t>
            </a:r>
            <a:r>
              <a:rPr lang="tr-TR" sz="2400" b="1" dirty="0">
                <a:solidFill>
                  <a:srgbClr val="0000FF"/>
                </a:solidFill>
              </a:rPr>
              <a:t>Söz konusu veriler elendikten sonra, izlenecek metot, istatistik bilimiyle ilgili bir süreci takip etmektedir: doğadaki birçok olay ve bu olaylara ait veriler normal veya normale yakın bir dağılım gösterdiği düşünüldüğü için, elde edilen analiz verilerinin “</a:t>
            </a:r>
            <a:r>
              <a:rPr lang="tr-TR" sz="2400" b="1" dirty="0" smtClean="0">
                <a:solidFill>
                  <a:srgbClr val="0000FF"/>
                </a:solidFill>
              </a:rPr>
              <a:t>normal kümülatif dağılım” grafiği </a:t>
            </a:r>
            <a:r>
              <a:rPr lang="tr-TR" sz="2400" b="1" dirty="0">
                <a:solidFill>
                  <a:srgbClr val="0000FF"/>
                </a:solidFill>
              </a:rPr>
              <a:t>elde edilmektedir (</a:t>
            </a:r>
            <a:r>
              <a:rPr lang="tr-TR" sz="2400" b="1" dirty="0" err="1">
                <a:solidFill>
                  <a:srgbClr val="0000FF"/>
                </a:solidFill>
              </a:rPr>
              <a:t>Müller</a:t>
            </a:r>
            <a:r>
              <a:rPr lang="tr-TR" sz="2400" b="1" dirty="0">
                <a:solidFill>
                  <a:srgbClr val="0000FF"/>
                </a:solidFill>
              </a:rPr>
              <a:t> </a:t>
            </a:r>
            <a:r>
              <a:rPr lang="tr-TR" sz="2400" b="1" dirty="0" smtClean="0">
                <a:solidFill>
                  <a:srgbClr val="0000FF"/>
                </a:solidFill>
              </a:rPr>
              <a:t>vd. 2006, </a:t>
            </a:r>
            <a:r>
              <a:rPr lang="tr-TR" sz="2400" b="1" dirty="0" err="1" smtClean="0">
                <a:solidFill>
                  <a:srgbClr val="0000FF"/>
                </a:solidFill>
              </a:rPr>
              <a:t>Edmunds</a:t>
            </a:r>
            <a:r>
              <a:rPr lang="tr-TR" sz="2400" b="1" dirty="0" smtClean="0">
                <a:solidFill>
                  <a:srgbClr val="0000FF"/>
                </a:solidFill>
              </a:rPr>
              <a:t> vd. 2007, </a:t>
            </a:r>
            <a:r>
              <a:rPr lang="tr-TR" sz="2400" b="1" dirty="0" err="1" smtClean="0">
                <a:solidFill>
                  <a:srgbClr val="0000FF"/>
                </a:solidFill>
              </a:rPr>
              <a:t>Radu</a:t>
            </a:r>
            <a:r>
              <a:rPr lang="tr-TR" sz="2400" b="1" dirty="0" smtClean="0">
                <a:solidFill>
                  <a:srgbClr val="0000FF"/>
                </a:solidFill>
              </a:rPr>
              <a:t> vd. 2010). </a:t>
            </a:r>
            <a:r>
              <a:rPr lang="tr-TR" sz="2400" b="1" dirty="0">
                <a:solidFill>
                  <a:srgbClr val="0000FF"/>
                </a:solidFill>
              </a:rPr>
              <a:t>Bu grafikte</a:t>
            </a:r>
            <a:r>
              <a:rPr lang="tr-TR" sz="2400" b="1" dirty="0" smtClean="0">
                <a:solidFill>
                  <a:srgbClr val="0000FF"/>
                </a:solidFill>
              </a:rPr>
              <a:t>:</a:t>
            </a:r>
          </a:p>
          <a:p>
            <a:pPr algn="just">
              <a:buFont typeface="Arial" panose="020B0604020202020204" pitchFamily="34" charset="0"/>
              <a:buChar char="•"/>
              <a:defRPr/>
            </a:pPr>
            <a:r>
              <a:rPr lang="tr-TR" sz="2400" b="1" dirty="0" smtClean="0">
                <a:solidFill>
                  <a:srgbClr val="0000FF"/>
                </a:solidFill>
              </a:rPr>
              <a:t>Yüksek </a:t>
            </a:r>
            <a:r>
              <a:rPr lang="tr-TR" sz="2400" b="1" dirty="0">
                <a:solidFill>
                  <a:srgbClr val="0000FF"/>
                </a:solidFill>
              </a:rPr>
              <a:t>sayıda (&gt;60 örnekleme </a:t>
            </a:r>
            <a:r>
              <a:rPr lang="tr-TR" sz="2400" b="1" dirty="0" smtClean="0">
                <a:solidFill>
                  <a:srgbClr val="0000FF"/>
                </a:solidFill>
              </a:rPr>
              <a:t>noktası), kaliteli, farklı derinliklerden, doğal </a:t>
            </a:r>
            <a:r>
              <a:rPr lang="tr-TR" sz="2400" b="1" dirty="0">
                <a:solidFill>
                  <a:srgbClr val="0000FF"/>
                </a:solidFill>
              </a:rPr>
              <a:t>içeriği temsil edici </a:t>
            </a:r>
            <a:r>
              <a:rPr lang="tr-TR" sz="2400" b="1" dirty="0" smtClean="0">
                <a:solidFill>
                  <a:srgbClr val="0000FF"/>
                </a:solidFill>
              </a:rPr>
              <a:t>yeraltı suyu </a:t>
            </a:r>
            <a:r>
              <a:rPr lang="tr-TR" sz="2400" b="1" dirty="0">
                <a:solidFill>
                  <a:srgbClr val="0000FF"/>
                </a:solidFill>
              </a:rPr>
              <a:t>kimyası verisi varsa P</a:t>
            </a:r>
            <a:r>
              <a:rPr lang="tr-TR" sz="2400" b="1" baseline="-25000" dirty="0">
                <a:solidFill>
                  <a:srgbClr val="0000FF"/>
                </a:solidFill>
              </a:rPr>
              <a:t>97,7 </a:t>
            </a:r>
            <a:r>
              <a:rPr lang="tr-TR" sz="2400" b="1" dirty="0">
                <a:solidFill>
                  <a:srgbClr val="0000FF"/>
                </a:solidFill>
              </a:rPr>
              <a:t>değerine karşılık gelen derişim doğal arka plan seviyesi olarak kabul edilir (</a:t>
            </a:r>
            <a:r>
              <a:rPr lang="tr-TR" sz="2400" b="1" dirty="0" err="1">
                <a:solidFill>
                  <a:srgbClr val="0000FF"/>
                </a:solidFill>
              </a:rPr>
              <a:t>Shand</a:t>
            </a:r>
            <a:r>
              <a:rPr lang="tr-TR" sz="2400" b="1" dirty="0">
                <a:solidFill>
                  <a:srgbClr val="0000FF"/>
                </a:solidFill>
              </a:rPr>
              <a:t> vd., 2008).</a:t>
            </a:r>
          </a:p>
          <a:p>
            <a:pPr algn="just">
              <a:buFont typeface="Arial" panose="020B0604020202020204" pitchFamily="34" charset="0"/>
              <a:buChar char="•"/>
              <a:defRPr/>
            </a:pPr>
            <a:r>
              <a:rPr lang="tr-TR" sz="2400" b="1" dirty="0">
                <a:solidFill>
                  <a:srgbClr val="0000FF"/>
                </a:solidFill>
              </a:rPr>
              <a:t>Eğer veri seti boyu küçükse P</a:t>
            </a:r>
            <a:r>
              <a:rPr lang="tr-TR" sz="2400" b="1" baseline="-25000" dirty="0">
                <a:solidFill>
                  <a:srgbClr val="0000FF"/>
                </a:solidFill>
              </a:rPr>
              <a:t>90</a:t>
            </a:r>
            <a:r>
              <a:rPr lang="tr-TR" sz="2400" b="1" dirty="0">
                <a:solidFill>
                  <a:srgbClr val="0000FF"/>
                </a:solidFill>
              </a:rPr>
              <a:t> değerine karşılık gelen derişim doğal arka plan seviyesi olarak önerilmektedir (</a:t>
            </a:r>
            <a:r>
              <a:rPr lang="tr-TR" sz="2400" b="1" dirty="0" err="1">
                <a:solidFill>
                  <a:srgbClr val="0000FF"/>
                </a:solidFill>
              </a:rPr>
              <a:t>Wenland</a:t>
            </a:r>
            <a:r>
              <a:rPr lang="tr-TR" sz="2400" b="1" dirty="0">
                <a:solidFill>
                  <a:srgbClr val="0000FF"/>
                </a:solidFill>
              </a:rPr>
              <a:t> vd., 2006).</a:t>
            </a:r>
          </a:p>
          <a:p>
            <a:pPr marL="0" indent="0" algn="just">
              <a:buFont typeface="Arial" panose="020B0604020202020204" pitchFamily="34" charset="0"/>
              <a:buNone/>
              <a:defRPr/>
            </a:pPr>
            <a:endParaRPr lang="tr-TR" sz="2000" dirty="0"/>
          </a:p>
        </p:txBody>
      </p:sp>
      <p:sp>
        <p:nvSpPr>
          <p:cNvPr id="63491" name="3 Slayt Numarası Yer Tutucusu"/>
          <p:cNvSpPr>
            <a:spLocks noGrp="1"/>
          </p:cNvSpPr>
          <p:nvPr>
            <p:ph type="sldNum" sz="quarter" idx="12"/>
          </p:nvPr>
        </p:nvSpPr>
        <p:spPr bwMode="auto">
          <a:noFill/>
          <a:ln>
            <a:miter lim="800000"/>
            <a:headEnd/>
            <a:tailEnd/>
          </a:ln>
        </p:spPr>
        <p:txBody>
          <a:bodyPr/>
          <a:lstStyle/>
          <a:p>
            <a:fld id="{4876F070-2814-408E-8842-B383A3A62162}" type="slidenum">
              <a:rPr lang="tr-TR" altLang="tr-TR"/>
              <a:pPr/>
              <a:t>58</a:t>
            </a:fld>
            <a:endParaRPr lang="tr-TR" altLang="tr-TR"/>
          </a:p>
        </p:txBody>
      </p:sp>
      <p:pic>
        <p:nvPicPr>
          <p:cNvPr id="63492"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800" b="1" kern="0" spc="50" dirty="0">
                <a:ln w="11430"/>
                <a:solidFill>
                  <a:srgbClr val="FF0000"/>
                </a:solidFill>
                <a:latin typeface="Arial"/>
                <a:cs typeface="Arial" panose="020B0604020202020204" pitchFamily="34" charset="0"/>
              </a:rPr>
              <a:t>DAS Nasıl Belirlenir</a:t>
            </a:r>
            <a:endParaRPr lang="tr-TR" sz="2800" b="1" kern="0" spc="50" noProof="1">
              <a:ln w="11430"/>
              <a:solidFill>
                <a:srgbClr val="FF0000"/>
              </a:solidFill>
              <a:latin typeface="Arial"/>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noFill/>
          <a:ln>
            <a:miter lim="800000"/>
            <a:headEnd/>
            <a:tailEnd/>
          </a:ln>
        </p:spPr>
        <p:txBody>
          <a:bodyPr/>
          <a:lstStyle/>
          <a:p>
            <a:fld id="{639A0736-D034-4A0C-8FFA-1916FEB6A711}" type="slidenum">
              <a:rPr lang="tr-TR" altLang="tr-TR"/>
              <a:pPr/>
              <a:t>59</a:t>
            </a:fld>
            <a:endParaRPr lang="tr-TR" altLang="tr-TR"/>
          </a:p>
        </p:txBody>
      </p:sp>
      <p:pic>
        <p:nvPicPr>
          <p:cNvPr id="64515" name="Picture 4"/>
          <p:cNvPicPr>
            <a:picLocks noChangeAspect="1"/>
          </p:cNvPicPr>
          <p:nvPr/>
        </p:nvPicPr>
        <p:blipFill>
          <a:blip r:embed="rId2" cstate="print"/>
          <a:srcRect/>
          <a:stretch>
            <a:fillRect/>
          </a:stretch>
        </p:blipFill>
        <p:spPr bwMode="auto">
          <a:xfrm>
            <a:off x="539750" y="1270000"/>
            <a:ext cx="8283575" cy="5303838"/>
          </a:xfrm>
          <a:prstGeom prst="rect">
            <a:avLst/>
          </a:prstGeom>
          <a:noFill/>
          <a:ln w="9525">
            <a:noFill/>
            <a:miter lim="800000"/>
            <a:headEnd/>
            <a:tailEnd/>
          </a:ln>
        </p:spPr>
      </p:pic>
      <p:pic>
        <p:nvPicPr>
          <p:cNvPr id="6451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7" name="Rectangle 6"/>
          <p:cNvSpPr/>
          <p:nvPr/>
        </p:nvSpPr>
        <p:spPr>
          <a:xfrm>
            <a:off x="971550" y="277813"/>
            <a:ext cx="7345363" cy="534987"/>
          </a:xfrm>
          <a:prstGeom prst="rect">
            <a:avLst/>
          </a:prstGeom>
        </p:spPr>
        <p:txBody>
          <a:bodyPr>
            <a:spAutoFit/>
          </a:bodyPr>
          <a:lstStyle/>
          <a:p>
            <a:pPr algn="ctr" eaLnBrk="1" hangingPunct="1">
              <a:lnSpc>
                <a:spcPct val="120000"/>
              </a:lnSpc>
              <a:defRPr/>
            </a:pPr>
            <a:r>
              <a:rPr lang="tr-TR" sz="2400" b="1" kern="0" spc="50" dirty="0">
                <a:ln w="11430"/>
                <a:solidFill>
                  <a:srgbClr val="FF0000"/>
                </a:solidFill>
                <a:latin typeface="Arial"/>
                <a:cs typeface="Arial" panose="020B0604020202020204" pitchFamily="34" charset="0"/>
              </a:rPr>
              <a:t>DAS Belirlemesi Örnek Şekil (</a:t>
            </a:r>
            <a:r>
              <a:rPr lang="tr-TR" sz="2400" b="1" kern="0" spc="50" dirty="0" err="1">
                <a:ln w="11430"/>
                <a:solidFill>
                  <a:srgbClr val="FF0000"/>
                </a:solidFill>
                <a:latin typeface="Arial"/>
                <a:cs typeface="Arial" panose="020B0604020202020204" pitchFamily="34" charset="0"/>
              </a:rPr>
              <a:t>Radu</a:t>
            </a:r>
            <a:r>
              <a:rPr lang="tr-TR" sz="2400" b="1" kern="0" spc="50" dirty="0">
                <a:ln w="11430"/>
                <a:solidFill>
                  <a:srgbClr val="FF0000"/>
                </a:solidFill>
                <a:latin typeface="Arial"/>
                <a:cs typeface="Arial" panose="020B0604020202020204" pitchFamily="34" charset="0"/>
              </a:rPr>
              <a:t> vd., 2010)</a:t>
            </a:r>
            <a:endParaRPr lang="tr-TR" sz="2400" b="1" kern="0" spc="50" noProof="1">
              <a:ln w="11430"/>
              <a:solidFill>
                <a:srgbClr val="FF0000"/>
              </a:solidFill>
              <a:latin typeface="Arial"/>
              <a:cs typeface="Arial" panose="020B0604020202020204" pitchFamily="34" charset="0"/>
            </a:endParaRPr>
          </a:p>
        </p:txBody>
      </p:sp>
    </p:spTree>
  </p:cSld>
  <p:clrMapOvr>
    <a:masterClrMapping/>
  </p:clrMapOvr>
  <p:transition spd="med">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535428DD-1137-42DE-AB5D-F832D828E100}" type="slidenum">
              <a:rPr lang="en-US" altLang="tr-TR" sz="1200"/>
              <a:pPr algn="r" eaLnBrk="1" hangingPunct="1"/>
              <a:t>6</a:t>
            </a:fld>
            <a:r>
              <a:rPr lang="tr-TR" altLang="tr-TR" sz="1200"/>
              <a:t>/28</a:t>
            </a:r>
            <a:endParaRPr lang="en-US" altLang="tr-TR" sz="1200"/>
          </a:p>
        </p:txBody>
      </p:sp>
      <p:grpSp>
        <p:nvGrpSpPr>
          <p:cNvPr id="10243" name="Grup 2"/>
          <p:cNvGrpSpPr>
            <a:grpSpLocks/>
          </p:cNvGrpSpPr>
          <p:nvPr/>
        </p:nvGrpSpPr>
        <p:grpSpPr bwMode="auto">
          <a:xfrm>
            <a:off x="827088" y="2276475"/>
            <a:ext cx="7921625" cy="2232025"/>
            <a:chOff x="1295062" y="3021837"/>
            <a:chExt cx="4760251" cy="1260139"/>
          </a:xfrm>
        </p:grpSpPr>
        <p:sp>
          <p:nvSpPr>
            <p:cNvPr id="6" name="Yuvarlatılmış Dikdörtgen 3"/>
            <p:cNvSpPr/>
            <p:nvPr/>
          </p:nvSpPr>
          <p:spPr>
            <a:xfrm>
              <a:off x="1295062" y="3021837"/>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YAS Kalite Değerlendirmesinin AB’de ve Türkiye’de Gelişim Seyri</a:t>
              </a:r>
              <a:endParaRPr lang="tr-TR" sz="3600" b="1" dirty="0">
                <a:latin typeface="Arial" pitchFamily="34" charset="0"/>
                <a:cs typeface="Arial" pitchFamily="34" charset="0"/>
              </a:endParaRPr>
            </a:p>
          </p:txBody>
        </p:sp>
      </p:grpSp>
      <p:pic>
        <p:nvPicPr>
          <p:cNvPr id="10244"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noFill/>
          <a:ln>
            <a:miter lim="800000"/>
            <a:headEnd/>
            <a:tailEnd/>
          </a:ln>
        </p:spPr>
        <p:txBody>
          <a:bodyPr/>
          <a:lstStyle/>
          <a:p>
            <a:fld id="{B0900928-335D-4273-83A1-43B25D0D7CC1}" type="slidenum">
              <a:rPr lang="tr-TR" altLang="tr-TR"/>
              <a:pPr/>
              <a:t>60</a:t>
            </a:fld>
            <a:endParaRPr lang="tr-TR" altLang="tr-TR"/>
          </a:p>
        </p:txBody>
      </p:sp>
      <p:pic>
        <p:nvPicPr>
          <p:cNvPr id="65539" name="Picture 2" descr="C:\Users\cgok\Desktop\logo\logoyeniseffaf.png"/>
          <p:cNvPicPr>
            <a:picLocks noChangeAspect="1" noChangeArrowheads="1"/>
          </p:cNvPicPr>
          <p:nvPr/>
        </p:nvPicPr>
        <p:blipFill>
          <a:blip r:embed="rId2"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7" name="Rectangle 6"/>
          <p:cNvSpPr/>
          <p:nvPr/>
        </p:nvSpPr>
        <p:spPr>
          <a:xfrm>
            <a:off x="539750" y="277813"/>
            <a:ext cx="7920038" cy="427037"/>
          </a:xfrm>
          <a:prstGeom prst="rect">
            <a:avLst/>
          </a:prstGeom>
        </p:spPr>
        <p:txBody>
          <a:bodyPr>
            <a:spAutoFit/>
          </a:bodyPr>
          <a:lstStyle/>
          <a:p>
            <a:pPr algn="ctr" eaLnBrk="1" hangingPunct="1">
              <a:lnSpc>
                <a:spcPct val="120000"/>
              </a:lnSpc>
              <a:defRPr/>
            </a:pPr>
            <a:r>
              <a:rPr lang="tr-TR" sz="2000" b="1" kern="0" spc="50" dirty="0">
                <a:ln w="11430"/>
                <a:solidFill>
                  <a:srgbClr val="FF0000"/>
                </a:solidFill>
                <a:latin typeface="Arial"/>
                <a:cs typeface="Arial" panose="020B0604020202020204" pitchFamily="34" charset="0"/>
              </a:rPr>
              <a:t>DAS Belirlemesi Örnek Şekil (</a:t>
            </a:r>
            <a:r>
              <a:rPr lang="tr-TR" sz="2000" b="1" kern="0" spc="50" dirty="0" err="1">
                <a:ln w="11430"/>
                <a:solidFill>
                  <a:srgbClr val="FF0000"/>
                </a:solidFill>
                <a:latin typeface="Arial"/>
                <a:cs typeface="Arial" panose="020B0604020202020204" pitchFamily="34" charset="0"/>
              </a:rPr>
              <a:t>Edmund</a:t>
            </a:r>
            <a:r>
              <a:rPr lang="tr-TR" sz="2000" b="1" kern="0" spc="50" dirty="0">
                <a:ln w="11430"/>
                <a:solidFill>
                  <a:srgbClr val="FF0000"/>
                </a:solidFill>
                <a:latin typeface="Arial"/>
                <a:cs typeface="Arial" panose="020B0604020202020204" pitchFamily="34" charset="0"/>
              </a:rPr>
              <a:t> vd., 2007)</a:t>
            </a:r>
            <a:endParaRPr lang="tr-TR" sz="2000" b="1" kern="0" spc="50" noProof="1">
              <a:ln w="11430"/>
              <a:solidFill>
                <a:srgbClr val="FF0000"/>
              </a:solidFill>
              <a:latin typeface="Arial"/>
              <a:cs typeface="Arial" panose="020B0604020202020204" pitchFamily="34" charset="0"/>
            </a:endParaRPr>
          </a:p>
        </p:txBody>
      </p:sp>
      <p:pic>
        <p:nvPicPr>
          <p:cNvPr id="65541" name="Picture 1"/>
          <p:cNvPicPr>
            <a:picLocks noChangeAspect="1"/>
          </p:cNvPicPr>
          <p:nvPr/>
        </p:nvPicPr>
        <p:blipFill>
          <a:blip r:embed="rId3" cstate="print"/>
          <a:srcRect/>
          <a:stretch>
            <a:fillRect/>
          </a:stretch>
        </p:blipFill>
        <p:spPr bwMode="auto">
          <a:xfrm>
            <a:off x="250825" y="1125538"/>
            <a:ext cx="8435975" cy="5595937"/>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Slayt Numarası Yer Tutucusu"/>
          <p:cNvSpPr>
            <a:spLocks noGrp="1"/>
          </p:cNvSpPr>
          <p:nvPr>
            <p:ph type="sldNum" sz="quarter" idx="12"/>
          </p:nvPr>
        </p:nvSpPr>
        <p:spPr bwMode="auto">
          <a:noFill/>
          <a:ln>
            <a:miter lim="800000"/>
            <a:headEnd/>
            <a:tailEnd/>
          </a:ln>
        </p:spPr>
        <p:txBody>
          <a:bodyPr/>
          <a:lstStyle/>
          <a:p>
            <a:fld id="{BD729CBB-837F-4C42-B761-E4A55C62B686}" type="slidenum">
              <a:rPr lang="tr-TR" altLang="tr-TR"/>
              <a:pPr/>
              <a:t>61</a:t>
            </a:fld>
            <a:endParaRPr lang="tr-TR" altLang="tr-TR"/>
          </a:p>
        </p:txBody>
      </p:sp>
      <p:pic>
        <p:nvPicPr>
          <p:cNvPr id="6656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400" b="1" kern="0" spc="50" dirty="0">
                <a:ln w="11430"/>
                <a:solidFill>
                  <a:srgbClr val="FF0000"/>
                </a:solidFill>
                <a:latin typeface="Arial"/>
                <a:cs typeface="Arial" panose="020B0604020202020204" pitchFamily="34" charset="0"/>
              </a:rPr>
              <a:t>Kriter Değerle </a:t>
            </a:r>
            <a:r>
              <a:rPr lang="tr-TR" sz="2400" b="1" kern="0" spc="50" dirty="0" err="1">
                <a:ln w="11430"/>
                <a:solidFill>
                  <a:srgbClr val="FF0000"/>
                </a:solidFill>
                <a:latin typeface="Arial"/>
                <a:cs typeface="Arial" panose="020B0604020202020204" pitchFamily="34" charset="0"/>
              </a:rPr>
              <a:t>DAS’ın</a:t>
            </a:r>
            <a:r>
              <a:rPr lang="tr-TR" sz="2400" b="1" kern="0" spc="50" dirty="0">
                <a:ln w="11430"/>
                <a:solidFill>
                  <a:srgbClr val="FF0000"/>
                </a:solidFill>
                <a:latin typeface="Arial"/>
                <a:cs typeface="Arial" panose="020B0604020202020204" pitchFamily="34" charset="0"/>
              </a:rPr>
              <a:t> Karşılaştırılması</a:t>
            </a:r>
            <a:endParaRPr lang="tr-TR" sz="2400" b="1" kern="0" spc="50" noProof="1">
              <a:ln w="11430"/>
              <a:solidFill>
                <a:srgbClr val="FF0000"/>
              </a:solidFill>
              <a:latin typeface="Arial"/>
              <a:ea typeface="+mj-ea"/>
              <a:cs typeface="+mj-cs"/>
            </a:endParaRPr>
          </a:p>
        </p:txBody>
      </p:sp>
      <p:pic>
        <p:nvPicPr>
          <p:cNvPr id="13" name="Resim 1" descr="C:\Users\ogunhan\Desktop\DAS.jpg"/>
          <p:cNvPicPr/>
          <p:nvPr/>
        </p:nvPicPr>
        <p:blipFill>
          <a:blip r:embed="rId4" cstate="print"/>
          <a:srcRect/>
          <a:stretch>
            <a:fillRect/>
          </a:stretch>
        </p:blipFill>
        <p:spPr bwMode="auto">
          <a:xfrm>
            <a:off x="755650" y="1122363"/>
            <a:ext cx="7632700" cy="523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over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Slayt Numarası Yer Tutucusu"/>
          <p:cNvSpPr>
            <a:spLocks noGrp="1"/>
          </p:cNvSpPr>
          <p:nvPr>
            <p:ph type="sldNum" sz="quarter" idx="12"/>
          </p:nvPr>
        </p:nvSpPr>
        <p:spPr bwMode="auto">
          <a:noFill/>
          <a:ln>
            <a:miter lim="800000"/>
            <a:headEnd/>
            <a:tailEnd/>
          </a:ln>
        </p:spPr>
        <p:txBody>
          <a:bodyPr/>
          <a:lstStyle/>
          <a:p>
            <a:fld id="{E74EE135-7E99-408A-875B-495CB5FF056C}" type="slidenum">
              <a:rPr lang="tr-TR" altLang="tr-TR"/>
              <a:pPr/>
              <a:t>62</a:t>
            </a:fld>
            <a:endParaRPr lang="tr-TR" altLang="tr-TR"/>
          </a:p>
        </p:txBody>
      </p:sp>
      <p:pic>
        <p:nvPicPr>
          <p:cNvPr id="6758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9" name="Text Box 3"/>
          <p:cNvSpPr txBox="1">
            <a:spLocks noChangeArrowheads="1"/>
          </p:cNvSpPr>
          <p:nvPr/>
        </p:nvSpPr>
        <p:spPr bwMode="auto">
          <a:xfrm>
            <a:off x="468313" y="61913"/>
            <a:ext cx="7604125" cy="682625"/>
          </a:xfrm>
          <a:prstGeom prst="rect">
            <a:avLst/>
          </a:prstGeom>
          <a:noFill/>
          <a:ln w="9525" algn="ctr">
            <a:noFill/>
            <a:miter lim="800000"/>
            <a:headEnd/>
            <a:tailEnd/>
          </a:ln>
        </p:spPr>
        <p:txBody>
          <a:bodyPr>
            <a:spAutoFit/>
          </a:bodyPr>
          <a:lstStyle/>
          <a:p>
            <a:pPr algn="ctr" eaLnBrk="1" hangingPunct="1">
              <a:lnSpc>
                <a:spcPct val="120000"/>
              </a:lnSpc>
              <a:defRPr/>
            </a:pPr>
            <a:r>
              <a:rPr lang="tr-TR" sz="3200" b="1" kern="0" spc="50" dirty="0">
                <a:ln w="11430"/>
                <a:solidFill>
                  <a:srgbClr val="FF0000"/>
                </a:solidFill>
                <a:latin typeface="Arial"/>
                <a:cs typeface="Arial" panose="020B0604020202020204" pitchFamily="34" charset="0"/>
              </a:rPr>
              <a:t>	</a:t>
            </a:r>
            <a:r>
              <a:rPr lang="tr-TR" sz="2400" b="1" kern="0" spc="50" dirty="0">
                <a:ln w="11430"/>
                <a:solidFill>
                  <a:srgbClr val="FF0000"/>
                </a:solidFill>
                <a:latin typeface="Arial"/>
                <a:cs typeface="Arial" panose="020B0604020202020204" pitchFamily="34" charset="0"/>
              </a:rPr>
              <a:t>Diğer Hususlar: ED ve ÇKS </a:t>
            </a:r>
            <a:endParaRPr lang="tr-TR" sz="2400" b="1" kern="0" spc="50" noProof="1">
              <a:ln w="11430"/>
              <a:solidFill>
                <a:srgbClr val="FF0000"/>
              </a:solidFill>
              <a:latin typeface="Arial"/>
              <a:ea typeface="+mj-ea"/>
              <a:cs typeface="+mj-cs"/>
            </a:endParaRPr>
          </a:p>
        </p:txBody>
      </p:sp>
      <p:sp>
        <p:nvSpPr>
          <p:cNvPr id="6" name="Rounded Rectangle 5"/>
          <p:cNvSpPr/>
          <p:nvPr/>
        </p:nvSpPr>
        <p:spPr>
          <a:xfrm>
            <a:off x="468313" y="1196975"/>
            <a:ext cx="8496300" cy="25923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just">
              <a:defRPr/>
            </a:pPr>
            <a:r>
              <a:rPr lang="tr-TR" sz="2400" dirty="0"/>
              <a:t>Eğer yeraltı suyundaki kirletici, </a:t>
            </a:r>
            <a:r>
              <a:rPr lang="tr-TR" sz="2400" dirty="0" err="1"/>
              <a:t>YÜS’e</a:t>
            </a:r>
            <a:r>
              <a:rPr lang="tr-TR" sz="2400" dirty="0"/>
              <a:t> geçerken ve </a:t>
            </a:r>
            <a:r>
              <a:rPr lang="tr-TR" sz="2400" dirty="0" err="1"/>
              <a:t>YÜS’te</a:t>
            </a:r>
            <a:r>
              <a:rPr lang="tr-TR" sz="2400" dirty="0"/>
              <a:t> seyrelecekse ya da kirletici </a:t>
            </a:r>
            <a:r>
              <a:rPr lang="tr-TR" sz="2400" dirty="0" err="1"/>
              <a:t>akiferde</a:t>
            </a:r>
            <a:r>
              <a:rPr lang="tr-TR" sz="2400" dirty="0"/>
              <a:t> tutulma, bozulma vb. nedenlerle hafifleyecekse, doğal olarak yeraltı suyu için belirlenen eşik değer, ÇKS değerinden daha yüksek bir şekilde hesaplanabilmektedir. Bu durumda karşımıza iki çarpan çıkmaktadır: </a:t>
            </a:r>
            <a:r>
              <a:rPr lang="tr-TR" sz="2400" dirty="0">
                <a:solidFill>
                  <a:srgbClr val="0000FF"/>
                </a:solidFill>
              </a:rPr>
              <a:t>“Seyrelme Faktörü” (SF) </a:t>
            </a:r>
            <a:r>
              <a:rPr lang="tr-TR" sz="2400" dirty="0"/>
              <a:t>ve </a:t>
            </a:r>
            <a:r>
              <a:rPr lang="tr-TR" sz="2400" dirty="0">
                <a:solidFill>
                  <a:srgbClr val="0000FF"/>
                </a:solidFill>
              </a:rPr>
              <a:t>“</a:t>
            </a:r>
            <a:r>
              <a:rPr lang="tr-TR" sz="2400" dirty="0" err="1">
                <a:solidFill>
                  <a:srgbClr val="0000FF"/>
                </a:solidFill>
              </a:rPr>
              <a:t>Atenüasyon</a:t>
            </a:r>
            <a:r>
              <a:rPr lang="tr-TR" sz="2400" dirty="0">
                <a:solidFill>
                  <a:srgbClr val="0000FF"/>
                </a:solidFill>
              </a:rPr>
              <a:t> (Hafifleme) Faktörü” (AF).</a:t>
            </a:r>
          </a:p>
        </p:txBody>
      </p:sp>
      <p:graphicFrame>
        <p:nvGraphicFramePr>
          <p:cNvPr id="2" name="Diagram 1"/>
          <p:cNvGraphicFramePr/>
          <p:nvPr/>
        </p:nvGraphicFramePr>
        <p:xfrm>
          <a:off x="451278" y="4004717"/>
          <a:ext cx="8369194" cy="2781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971550" y="0"/>
            <a:ext cx="7200900" cy="836613"/>
          </a:xfrm>
        </p:spPr>
        <p:txBody>
          <a:bodyPr/>
          <a:lstStyle/>
          <a:p>
            <a:pPr>
              <a:lnSpc>
                <a:spcPct val="120000"/>
              </a:lnSpc>
              <a:defRPr/>
            </a:pPr>
            <a:r>
              <a:rPr lang="tr-TR" sz="2800" b="1" kern="0" spc="50" noProof="1" smtClean="0">
                <a:ln w="11430"/>
                <a:solidFill>
                  <a:srgbClr val="FF0000"/>
                </a:solidFill>
                <a:latin typeface="Arial"/>
              </a:rPr>
              <a:t>Parametreler ve Belirlenmiş Eşik Değerler</a:t>
            </a:r>
            <a:endParaRPr lang="tr-TR" sz="2800" b="1" kern="0" spc="50" noProof="1">
              <a:ln w="11430"/>
              <a:solidFill>
                <a:srgbClr val="FF0000"/>
              </a:solidFill>
              <a:latin typeface="Arial"/>
            </a:endParaRPr>
          </a:p>
        </p:txBody>
      </p:sp>
      <p:pic>
        <p:nvPicPr>
          <p:cNvPr id="68611" name="Picture 5"/>
          <p:cNvPicPr>
            <a:picLocks noGrp="1" noChangeAspect="1" noChangeArrowheads="1"/>
          </p:cNvPicPr>
          <p:nvPr>
            <p:ph sz="half" idx="1"/>
          </p:nvPr>
        </p:nvPicPr>
        <p:blipFill>
          <a:blip r:embed="rId3" cstate="print"/>
          <a:srcRect/>
          <a:stretch>
            <a:fillRect/>
          </a:stretch>
        </p:blipFill>
        <p:spPr>
          <a:xfrm>
            <a:off x="179388" y="908050"/>
            <a:ext cx="7056437" cy="5761038"/>
          </a:xfrm>
          <a:noFill/>
        </p:spPr>
      </p:pic>
      <p:sp>
        <p:nvSpPr>
          <p:cNvPr id="8" name="7 Dikdörtgen"/>
          <p:cNvSpPr/>
          <p:nvPr/>
        </p:nvSpPr>
        <p:spPr>
          <a:xfrm>
            <a:off x="7380288" y="1052513"/>
            <a:ext cx="1584325" cy="5762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b="1" dirty="0"/>
              <a:t>12 adet ana madde </a:t>
            </a:r>
          </a:p>
        </p:txBody>
      </p:sp>
      <p:sp>
        <p:nvSpPr>
          <p:cNvPr id="9" name="8 Dikdörtgen"/>
          <p:cNvSpPr/>
          <p:nvPr/>
        </p:nvSpPr>
        <p:spPr>
          <a:xfrm>
            <a:off x="7380288" y="1773238"/>
            <a:ext cx="1584325" cy="5032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b="1" dirty="0"/>
              <a:t>39 adet </a:t>
            </a:r>
            <a:r>
              <a:rPr lang="tr-TR" b="1" dirty="0" err="1"/>
              <a:t>pestisit</a:t>
            </a:r>
            <a:endParaRPr lang="tr-TR" b="1" dirty="0"/>
          </a:p>
        </p:txBody>
      </p:sp>
      <p:sp>
        <p:nvSpPr>
          <p:cNvPr id="10" name="9 Dikdörtgen"/>
          <p:cNvSpPr/>
          <p:nvPr/>
        </p:nvSpPr>
        <p:spPr>
          <a:xfrm>
            <a:off x="7380288" y="5157788"/>
            <a:ext cx="1584325" cy="530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b="1" dirty="0"/>
              <a:t>10 adet diğer maddeler</a:t>
            </a:r>
          </a:p>
        </p:txBody>
      </p:sp>
      <p:sp>
        <p:nvSpPr>
          <p:cNvPr id="11" name="10 Dikdörtgen"/>
          <p:cNvSpPr/>
          <p:nvPr/>
        </p:nvSpPr>
        <p:spPr>
          <a:xfrm>
            <a:off x="7380288" y="4221163"/>
            <a:ext cx="1584325" cy="7207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b="1" dirty="0"/>
              <a:t>62 adet sentetik madde</a:t>
            </a:r>
          </a:p>
        </p:txBody>
      </p:sp>
      <p:sp>
        <p:nvSpPr>
          <p:cNvPr id="12" name="11 Dikdörtgen"/>
          <p:cNvSpPr/>
          <p:nvPr/>
        </p:nvSpPr>
        <p:spPr>
          <a:xfrm>
            <a:off x="7380288" y="3357563"/>
            <a:ext cx="1584325" cy="5762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b="1" dirty="0"/>
              <a:t>21 adet metal</a:t>
            </a:r>
          </a:p>
        </p:txBody>
      </p:sp>
      <p:sp>
        <p:nvSpPr>
          <p:cNvPr id="13" name="12 Dikdörtgen"/>
          <p:cNvSpPr/>
          <p:nvPr/>
        </p:nvSpPr>
        <p:spPr>
          <a:xfrm>
            <a:off x="7380288" y="2565400"/>
            <a:ext cx="1584325" cy="5032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b="1" dirty="0"/>
              <a:t>8 adet </a:t>
            </a:r>
            <a:r>
              <a:rPr lang="tr-TR" b="1" dirty="0" err="1"/>
              <a:t>nutrient</a:t>
            </a:r>
            <a:endParaRPr lang="tr-TR" b="1" dirty="0"/>
          </a:p>
        </p:txBody>
      </p:sp>
      <p:sp>
        <p:nvSpPr>
          <p:cNvPr id="14" name="13 Dikdörtgen"/>
          <p:cNvSpPr/>
          <p:nvPr/>
        </p:nvSpPr>
        <p:spPr>
          <a:xfrm>
            <a:off x="7235825" y="5805488"/>
            <a:ext cx="1728788" cy="863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b="1" dirty="0"/>
              <a:t>6 adet indikatör (sertlik, </a:t>
            </a:r>
            <a:r>
              <a:rPr lang="tr-TR" b="1" dirty="0" err="1"/>
              <a:t>pH</a:t>
            </a:r>
            <a:r>
              <a:rPr lang="tr-TR" b="1" dirty="0"/>
              <a:t> vb.)</a:t>
            </a:r>
          </a:p>
        </p:txBody>
      </p:sp>
      <p:pic>
        <p:nvPicPr>
          <p:cNvPr id="68619" name="Picture 2" descr="C:\Users\cgok\Desktop\logo\logoyeniseffaf.png"/>
          <p:cNvPicPr>
            <a:picLocks noChangeAspect="1" noChangeArrowheads="1"/>
          </p:cNvPicPr>
          <p:nvPr/>
        </p:nvPicPr>
        <p:blipFill>
          <a:blip r:embed="rId4"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187450" y="0"/>
            <a:ext cx="7345363" cy="836613"/>
          </a:xfrm>
        </p:spPr>
        <p:txBody>
          <a:bodyPr/>
          <a:lstStyle/>
          <a:p>
            <a:pPr>
              <a:lnSpc>
                <a:spcPct val="120000"/>
              </a:lnSpc>
              <a:defRPr/>
            </a:pPr>
            <a:r>
              <a:rPr lang="tr-TR" sz="2800" b="1" kern="0" spc="50" noProof="1" smtClean="0">
                <a:ln w="11430"/>
                <a:solidFill>
                  <a:srgbClr val="FF0000"/>
                </a:solidFill>
                <a:latin typeface="Arial"/>
              </a:rPr>
              <a:t>Parametreler ve Belirlenmiş Eşik Değerler</a:t>
            </a:r>
            <a:endParaRPr lang="tr-TR" sz="2800" b="1" kern="0" spc="50" noProof="1">
              <a:ln w="11430"/>
              <a:solidFill>
                <a:srgbClr val="FF0000"/>
              </a:solidFill>
              <a:latin typeface="Arial"/>
            </a:endParaRPr>
          </a:p>
        </p:txBody>
      </p:sp>
      <p:sp>
        <p:nvSpPr>
          <p:cNvPr id="69635" name="6 İçerik Yer Tutucusu"/>
          <p:cNvSpPr>
            <a:spLocks noGrp="1"/>
          </p:cNvSpPr>
          <p:nvPr>
            <p:ph idx="1"/>
          </p:nvPr>
        </p:nvSpPr>
        <p:spPr>
          <a:xfrm>
            <a:off x="468313" y="1052513"/>
            <a:ext cx="8229600" cy="576262"/>
          </a:xfrm>
        </p:spPr>
        <p:txBody>
          <a:bodyPr/>
          <a:lstStyle/>
          <a:p>
            <a:pPr>
              <a:buFont typeface="Arial" charset="0"/>
              <a:buNone/>
            </a:pPr>
            <a:r>
              <a:rPr lang="tr-TR" altLang="tr-TR" sz="2800" b="1" smtClean="0">
                <a:solidFill>
                  <a:srgbClr val="0000FF"/>
                </a:solidFill>
              </a:rPr>
              <a:t>    </a:t>
            </a:r>
            <a:r>
              <a:rPr lang="tr-TR" altLang="tr-TR" sz="2200" b="1" smtClean="0">
                <a:solidFill>
                  <a:srgbClr val="0000FF"/>
                </a:solidFill>
                <a:latin typeface="Arial" charset="0"/>
                <a:cs typeface="Arial" charset="0"/>
              </a:rPr>
              <a:t>Ülke bazında, en çok eşik değer belirlenen maddeler </a:t>
            </a:r>
            <a:r>
              <a:rPr lang="tr-TR" altLang="tr-TR" sz="2800" b="1" smtClean="0">
                <a:solidFill>
                  <a:srgbClr val="0000FF"/>
                </a:solidFill>
              </a:rPr>
              <a:t>tablosu</a:t>
            </a:r>
          </a:p>
        </p:txBody>
      </p:sp>
      <p:graphicFrame>
        <p:nvGraphicFramePr>
          <p:cNvPr id="8" name="7 Tablo"/>
          <p:cNvGraphicFramePr>
            <a:graphicFrameLocks noGrp="1"/>
          </p:cNvGraphicFramePr>
          <p:nvPr/>
        </p:nvGraphicFramePr>
        <p:xfrm>
          <a:off x="323850" y="1557338"/>
          <a:ext cx="8569325" cy="5262562"/>
        </p:xfrm>
        <a:graphic>
          <a:graphicData uri="http://schemas.openxmlformats.org/drawingml/2006/table">
            <a:tbl>
              <a:tblPr>
                <a:tableStyleId>{16D9F66E-5EB9-4882-86FB-DCBF35E3C3E4}</a:tableStyleId>
              </a:tblPr>
              <a:tblGrid>
                <a:gridCol w="2265363"/>
                <a:gridCol w="1406525"/>
                <a:gridCol w="1311275"/>
                <a:gridCol w="1233487"/>
                <a:gridCol w="1231900"/>
                <a:gridCol w="1120775"/>
              </a:tblGrid>
              <a:tr h="325469">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Madde / Gösterge</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Madde Grubu</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Üye Ülke Sayısı</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smtClean="0">
                          <a:ln>
                            <a:noFill/>
                          </a:ln>
                          <a:effectLst/>
                        </a:rPr>
                        <a:t>Eşik Değer Aralığı</a:t>
                      </a:r>
                      <a:endParaRPr kumimoji="0" lang="tr-TR" sz="1600" b="1" i="0" u="none" strike="noStrike" cap="none" normalizeH="0" baseline="0" smtClean="0">
                        <a:ln>
                          <a:noFill/>
                        </a:ln>
                        <a:solidFill>
                          <a:schemeClr val="bg1"/>
                        </a:solidFill>
                        <a:effectLst/>
                        <a:latin typeface="+mn-lt"/>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tr-TR"/>
                    </a:p>
                  </a:txBody>
                  <a:tcPr/>
                </a:tc>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smtClean="0">
                          <a:ln>
                            <a:noFill/>
                          </a:ln>
                          <a:effectLst/>
                        </a:rPr>
                        <a:t>Birim</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2392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En Düşük</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En Yüksek</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vMerge="1">
                  <a:txBody>
                    <a:bodyPr/>
                    <a:lstStyle/>
                    <a:p>
                      <a:endParaRPr lang="tr-TR"/>
                    </a:p>
                  </a:txBody>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Klorür</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Ek-2</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22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24</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12.300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mg/l</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Arsenik</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Ek-2</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21</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0,75</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189</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smtClean="0">
                          <a:ln>
                            <a:noFill/>
                          </a:ln>
                          <a:effectLst/>
                        </a:rPr>
                        <a:t>Sülfat</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Ek-2</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21</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129,75</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4.200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mg/l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Amonyum</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21</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0,084</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52</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mg/l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Kurşun </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20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5</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320</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Kadmiyum </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19</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0,08</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27</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Cıva</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18</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0,03</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İletkenlik</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14</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485</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10.480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µS/cm</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Nikel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Metal</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11</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60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effectLst/>
                        </a:rPr>
                        <a:t>Bakır </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Metal</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10</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10,1</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2.000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err="1" smtClean="0">
                          <a:ln>
                            <a:noFill/>
                          </a:ln>
                          <a:effectLst/>
                        </a:rPr>
                        <a:t>Tetrakloretilen</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10</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1,1</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50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044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err="1" smtClean="0">
                          <a:ln>
                            <a:noFill/>
                          </a:ln>
                          <a:effectLst/>
                        </a:rPr>
                        <a:t>Trikloretilen</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10</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1,5</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50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047851">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err="1" smtClean="0">
                          <a:ln>
                            <a:noFill/>
                          </a:ln>
                          <a:effectLst/>
                        </a:rPr>
                        <a:t>Tetrakloretilen</a:t>
                      </a:r>
                      <a:r>
                        <a:rPr kumimoji="0" lang="tr-TR" sz="1600" b="1" u="none" strike="noStrike" cap="none" normalizeH="0" baseline="0" dirty="0" smtClean="0">
                          <a:ln>
                            <a:noFill/>
                          </a:ln>
                          <a:effectLst/>
                        </a:rPr>
                        <a:t> ve </a:t>
                      </a:r>
                      <a:r>
                        <a:rPr kumimoji="0" lang="tr-TR" sz="1600" b="1" u="none" strike="noStrike" cap="none" normalizeH="0" baseline="0" dirty="0" err="1" smtClean="0">
                          <a:ln>
                            <a:noFill/>
                          </a:ln>
                          <a:effectLst/>
                        </a:rPr>
                        <a:t>Trikloretilen</a:t>
                      </a:r>
                      <a:r>
                        <a:rPr kumimoji="0" lang="tr-TR" sz="1600" b="1" u="none" strike="noStrike" cap="none" normalizeH="0" baseline="0" dirty="0" smtClean="0">
                          <a:ln>
                            <a:noFill/>
                          </a:ln>
                          <a:effectLst/>
                        </a:rPr>
                        <a:t> Toplamı</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Ek-2</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10</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5</a:t>
                      </a:r>
                      <a:endParaRPr kumimoji="0" lang="tr-TR" sz="1600" b="1" i="0" u="none" strike="noStrike" cap="none" normalizeH="0" baseline="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40</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µg/l</a:t>
                      </a:r>
                      <a:endParaRPr kumimoji="0" lang="tr-TR" sz="1600" b="1"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pic>
        <p:nvPicPr>
          <p:cNvPr id="6974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812088" y="0"/>
            <a:ext cx="13319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187450" y="0"/>
            <a:ext cx="7272338" cy="836613"/>
          </a:xfrm>
        </p:spPr>
        <p:txBody>
          <a:bodyPr/>
          <a:lstStyle/>
          <a:p>
            <a:pPr>
              <a:lnSpc>
                <a:spcPct val="120000"/>
              </a:lnSpc>
              <a:defRPr/>
            </a:pPr>
            <a:r>
              <a:rPr lang="tr-TR" sz="2800" b="1" kern="0" spc="50" noProof="1" smtClean="0">
                <a:ln w="11430"/>
                <a:solidFill>
                  <a:srgbClr val="FF0000"/>
                </a:solidFill>
                <a:latin typeface="Arial"/>
              </a:rPr>
              <a:t>Parametreler ve Belirlenmiş Eşik Değerler</a:t>
            </a:r>
            <a:endParaRPr lang="tr-TR" sz="2800" b="1" kern="0" spc="50" noProof="1">
              <a:ln w="11430"/>
              <a:solidFill>
                <a:srgbClr val="FF0000"/>
              </a:solidFill>
              <a:latin typeface="Arial"/>
            </a:endParaRPr>
          </a:p>
        </p:txBody>
      </p:sp>
      <p:sp>
        <p:nvSpPr>
          <p:cNvPr id="70659" name="6 İçerik Yer Tutucusu"/>
          <p:cNvSpPr>
            <a:spLocks noGrp="1"/>
          </p:cNvSpPr>
          <p:nvPr>
            <p:ph idx="1"/>
          </p:nvPr>
        </p:nvSpPr>
        <p:spPr>
          <a:xfrm>
            <a:off x="468313" y="1052513"/>
            <a:ext cx="8229600" cy="1081087"/>
          </a:xfrm>
        </p:spPr>
        <p:txBody>
          <a:bodyPr/>
          <a:lstStyle/>
          <a:p>
            <a:pPr algn="ctr">
              <a:buFont typeface="Arial" charset="0"/>
              <a:buNone/>
            </a:pPr>
            <a:r>
              <a:rPr lang="tr-TR" altLang="tr-TR" sz="2800" b="1" smtClean="0">
                <a:solidFill>
                  <a:srgbClr val="0000FF"/>
                </a:solidFill>
              </a:rPr>
              <a:t> </a:t>
            </a:r>
            <a:r>
              <a:rPr lang="tr-TR" altLang="tr-TR" sz="2200" b="1" smtClean="0">
                <a:solidFill>
                  <a:srgbClr val="0000FF"/>
                </a:solidFill>
                <a:latin typeface="Arial" charset="0"/>
                <a:cs typeface="Arial" charset="0"/>
              </a:rPr>
              <a:t>Nitrat için, Direktif’te belirtilen kalite standardından daha sıkı eşik değer belirleyen ülkeler mevcuttur.</a:t>
            </a:r>
          </a:p>
        </p:txBody>
      </p:sp>
      <p:graphicFrame>
        <p:nvGraphicFramePr>
          <p:cNvPr id="5" name="4 Tablo"/>
          <p:cNvGraphicFramePr>
            <a:graphicFrameLocks noGrp="1"/>
          </p:cNvGraphicFramePr>
          <p:nvPr/>
        </p:nvGraphicFramePr>
        <p:xfrm>
          <a:off x="611188" y="2205038"/>
          <a:ext cx="7993062" cy="4351337"/>
        </p:xfrm>
        <a:graphic>
          <a:graphicData uri="http://schemas.openxmlformats.org/drawingml/2006/table">
            <a:tbl>
              <a:tblPr>
                <a:tableStyleId>{22838BEF-8BB2-4498-84A7-C5851F593DF1}</a:tableStyleId>
              </a:tblPr>
              <a:tblGrid>
                <a:gridCol w="2037238"/>
                <a:gridCol w="1413681"/>
                <a:gridCol w="1650717"/>
                <a:gridCol w="1650719"/>
                <a:gridCol w="1240707"/>
              </a:tblGrid>
              <a:tr h="347663">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Üye Ülke</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Tek Eşik Değer</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Eşik Değer Aralığı</a:t>
                      </a:r>
                      <a:endParaRPr kumimoji="0" lang="tr-TR" sz="1400" b="1" i="0" u="none" strike="noStrike" cap="none" normalizeH="0" baseline="0" dirty="0" smtClean="0">
                        <a:ln>
                          <a:noFill/>
                        </a:ln>
                        <a:solidFill>
                          <a:schemeClr val="bg1"/>
                        </a:solidFill>
                        <a:effectLst/>
                        <a:latin typeface="+mn-lt"/>
                        <a:cs typeface="Times New Roman" pitchFamily="18"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tr-TR"/>
                    </a:p>
                  </a:txBody>
                  <a:tcPr/>
                </a:tc>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smtClean="0">
                          <a:ln>
                            <a:noFill/>
                          </a:ln>
                          <a:effectLst/>
                        </a:rPr>
                        <a:t>Birim</a:t>
                      </a:r>
                      <a:endParaRPr kumimoji="0" lang="tr-TR" sz="1400" b="1" i="0" u="none" strike="noStrike" cap="none" normalizeH="0" baseline="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41362">
                <a:tc vMerge="1">
                  <a:txBody>
                    <a:bodyPr/>
                    <a:lstStyle/>
                    <a:p>
                      <a:endParaRPr lang="tr-TR"/>
                    </a:p>
                  </a:txBody>
                  <a:tcPr/>
                </a:tc>
                <a:tc vMerge="1">
                  <a:txBody>
                    <a:bodyPr/>
                    <a:lstStyle/>
                    <a:p>
                      <a:endParaRPr lang="tr-TR"/>
                    </a:p>
                  </a:txBody>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En Düşük</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En Yüksek</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tr-TR"/>
                    </a:p>
                  </a:txBody>
                  <a:tcPr/>
                </a:tc>
              </a:tr>
              <a:tr h="717550">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Avusturya </a:t>
                      </a:r>
                    </a:p>
                    <a:p>
                      <a:pPr marL="34925" marR="0" lvl="0" indent="0" algn="l"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45</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mg/l</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69888">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İrlanda</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smtClean="0">
                          <a:ln>
                            <a:noFill/>
                          </a:ln>
                          <a:effectLst/>
                        </a:rPr>
                        <a:t>37,5</a:t>
                      </a:r>
                      <a:endParaRPr kumimoji="0" lang="tr-TR" sz="1400" b="1" i="0" u="none" strike="noStrike" cap="none" normalizeH="0" baseline="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mg/l</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717550">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Birleşik Krallık</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18</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42</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mg/l</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69888">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Macaristan</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smtClean="0">
                          <a:ln>
                            <a:noFill/>
                          </a:ln>
                          <a:effectLst/>
                        </a:rPr>
                        <a:t>25</a:t>
                      </a:r>
                      <a:endParaRPr kumimoji="0" lang="tr-TR" sz="1400" b="1" i="0" u="none" strike="noStrike" cap="none" normalizeH="0" baseline="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50</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mg/l</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087437">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smtClean="0">
                          <a:ln>
                            <a:noFill/>
                          </a:ln>
                          <a:effectLst/>
                        </a:rPr>
                        <a:t>Letonya</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smtClean="0">
                          <a:ln>
                            <a:noFill/>
                          </a:ln>
                          <a:effectLst/>
                        </a:rPr>
                        <a:t>48,7</a:t>
                      </a:r>
                      <a:endParaRPr kumimoji="0" lang="tr-TR" sz="1400" b="1" i="0" u="none" strike="noStrike" cap="none" normalizeH="0" baseline="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smtClean="0">
                        <a:ln>
                          <a:noFill/>
                        </a:ln>
                        <a:solidFill>
                          <a:schemeClr val="bg1"/>
                        </a:solidFill>
                        <a:effectLst/>
                        <a:latin typeface="Arial" pitchFamily="34" charset="0"/>
                        <a:cs typeface="Arial"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mg/l</a:t>
                      </a:r>
                      <a:endParaRPr kumimoji="0" lang="tr-TR" sz="1400" b="1" i="0" u="none" strike="noStrike" cap="none" normalizeH="0" baseline="0" dirty="0" smtClean="0">
                        <a:ln>
                          <a:noFill/>
                        </a:ln>
                        <a:solidFill>
                          <a:schemeClr val="bg1"/>
                        </a:solidFill>
                        <a:effectLst/>
                        <a:latin typeface="Arial" pitchFamily="34" charset="0"/>
                        <a:cs typeface="Arial"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pic>
        <p:nvPicPr>
          <p:cNvPr id="7070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740650" y="0"/>
            <a:ext cx="1403350"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357188" y="188913"/>
            <a:ext cx="8786812" cy="576262"/>
          </a:xfrm>
        </p:spPr>
        <p:txBody>
          <a:bodyPr/>
          <a:lstStyle/>
          <a:p>
            <a:pPr>
              <a:lnSpc>
                <a:spcPct val="120000"/>
              </a:lnSpc>
              <a:defRPr/>
            </a:pPr>
            <a:r>
              <a:rPr lang="tr-TR" sz="2400" b="1" kern="0" spc="50" noProof="1" smtClean="0">
                <a:ln w="11430"/>
                <a:solidFill>
                  <a:srgbClr val="FF0000"/>
                </a:solidFill>
                <a:latin typeface="Arial"/>
              </a:rPr>
              <a:t>Parametreler ve Belirlenmiş Eşik Değerler</a:t>
            </a:r>
            <a:endParaRPr lang="tr-TR" sz="2400" b="1" kern="0" spc="50" noProof="1">
              <a:ln w="11430"/>
              <a:solidFill>
                <a:srgbClr val="FF0000"/>
              </a:solidFill>
              <a:latin typeface="Arial"/>
            </a:endParaRPr>
          </a:p>
        </p:txBody>
      </p:sp>
      <p:sp>
        <p:nvSpPr>
          <p:cNvPr id="71683" name="6 İçerik Yer Tutucusu"/>
          <p:cNvSpPr>
            <a:spLocks noGrp="1"/>
          </p:cNvSpPr>
          <p:nvPr>
            <p:ph idx="1"/>
          </p:nvPr>
        </p:nvSpPr>
        <p:spPr>
          <a:xfrm>
            <a:off x="468313" y="1052513"/>
            <a:ext cx="8229600" cy="792162"/>
          </a:xfrm>
        </p:spPr>
        <p:txBody>
          <a:bodyPr/>
          <a:lstStyle/>
          <a:p>
            <a:pPr algn="just">
              <a:buFont typeface="Arial" charset="0"/>
              <a:buNone/>
            </a:pPr>
            <a:r>
              <a:rPr lang="tr-TR" altLang="tr-TR" sz="2000" b="1" smtClean="0">
                <a:solidFill>
                  <a:srgbClr val="0000FF"/>
                </a:solidFill>
                <a:latin typeface="Arial" charset="0"/>
                <a:cs typeface="Arial" charset="0"/>
              </a:rPr>
              <a:t>Yeraltı Sularını En Sık Olarak “Riskli” Sınıfına Sokan ya da  “Zayıf” Durumda Olmasına Neden Olan Parametreler</a:t>
            </a:r>
          </a:p>
        </p:txBody>
      </p:sp>
      <p:graphicFrame>
        <p:nvGraphicFramePr>
          <p:cNvPr id="5" name="4 Tablo"/>
          <p:cNvGraphicFramePr>
            <a:graphicFrameLocks noGrp="1"/>
          </p:cNvGraphicFramePr>
          <p:nvPr/>
        </p:nvGraphicFramePr>
        <p:xfrm>
          <a:off x="633413" y="1916113"/>
          <a:ext cx="8064500" cy="4716462"/>
        </p:xfrm>
        <a:graphic>
          <a:graphicData uri="http://schemas.openxmlformats.org/drawingml/2006/table">
            <a:tbl>
              <a:tblPr/>
              <a:tblGrid>
                <a:gridCol w="2212975"/>
                <a:gridCol w="1463675"/>
                <a:gridCol w="1462087"/>
                <a:gridCol w="1463675"/>
                <a:gridCol w="1462088"/>
              </a:tblGrid>
              <a:tr h="341318">
                <a:tc row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Kirleticiler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grid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Risk Oluşturan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hMerge="1">
                  <a:txBody>
                    <a:bodyPr/>
                    <a:lstStyle/>
                    <a:p>
                      <a:endParaRPr lang="tr-TR"/>
                    </a:p>
                  </a:txBody>
                  <a:tcPr/>
                </a:tc>
                <a:tc gridSpan="2">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Zayıf Duruma Neden Olan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hMerge="1">
                  <a:txBody>
                    <a:bodyPr/>
                    <a:lstStyle/>
                    <a:p>
                      <a:endParaRPr lang="tr-TR"/>
                    </a:p>
                  </a:txBody>
                  <a:tcPr/>
                </a:tc>
              </a:tr>
              <a:tr h="560841">
                <a:tc vMerge="1">
                  <a:txBody>
                    <a:bodyPr/>
                    <a:lstStyle/>
                    <a:p>
                      <a:endParaRPr lang="tr-TR"/>
                    </a:p>
                  </a:txBody>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YAS Kütlesi Sayısı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Üye Ülke Sayısı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YAS Kütlesi Sayısı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Üye Sayısı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Nitrat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504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478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Amonyum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276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147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Klorür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256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Sülfat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216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401119">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Molibdat reaktif fosfor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210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102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Arsenik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128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Benzen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124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58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Benzopren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Kadmiyum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101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55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err="1" smtClean="0">
                          <a:ln>
                            <a:noFill/>
                          </a:ln>
                          <a:solidFill>
                            <a:schemeClr val="bg1"/>
                          </a:solidFill>
                          <a:effectLst/>
                          <a:latin typeface="+mn-lt"/>
                          <a:cs typeface="Times New Roman" pitchFamily="18" charset="0"/>
                        </a:rPr>
                        <a:t>Tetrakloretilen</a:t>
                      </a:r>
                      <a:endParaRPr kumimoji="0" lang="tr-TR" sz="1600" b="1" i="0" u="none" strike="noStrike" cap="none" normalizeH="0" baseline="0" dirty="0" smtClean="0">
                        <a:ln>
                          <a:noFill/>
                        </a:ln>
                        <a:solidFill>
                          <a:schemeClr val="bg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96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62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r h="341318">
                <a:tc>
                  <a:txBody>
                    <a:bodyPr/>
                    <a:lstStyle/>
                    <a:p>
                      <a:pPr marL="34925" marR="0" lvl="0" indent="0" algn="just"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Kurşun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90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mn-lt"/>
                          <a:cs typeface="Times New Roman" pitchFamily="18" charset="0"/>
                        </a:rPr>
                        <a:t>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mn-lt"/>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r>
            </a:tbl>
          </a:graphicData>
        </a:graphic>
      </p:graphicFrame>
      <p:pic>
        <p:nvPicPr>
          <p:cNvPr id="7176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243888" y="0"/>
            <a:ext cx="9001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6A0A5FCE-8074-4B52-A065-16B843A3B816}" type="slidenum">
              <a:rPr lang="en-US" altLang="tr-TR" sz="1200"/>
              <a:pPr algn="r" eaLnBrk="1" hangingPunct="1"/>
              <a:t>67</a:t>
            </a:fld>
            <a:endParaRPr lang="en-US" altLang="tr-TR" sz="1200"/>
          </a:p>
        </p:txBody>
      </p:sp>
      <p:grpSp>
        <p:nvGrpSpPr>
          <p:cNvPr id="72707" name="Grup 2"/>
          <p:cNvGrpSpPr>
            <a:grpSpLocks/>
          </p:cNvGrpSpPr>
          <p:nvPr/>
        </p:nvGrpSpPr>
        <p:grpSpPr bwMode="auto">
          <a:xfrm>
            <a:off x="701675" y="1844675"/>
            <a:ext cx="7921625" cy="4033838"/>
            <a:chOff x="1295062" y="3021837"/>
            <a:chExt cx="4760251" cy="1260139"/>
          </a:xfrm>
        </p:grpSpPr>
        <p:sp>
          <p:nvSpPr>
            <p:cNvPr id="6" name="Yuvarlatılmış Dikdörtgen 3"/>
            <p:cNvSpPr/>
            <p:nvPr/>
          </p:nvSpPr>
          <p:spPr>
            <a:xfrm>
              <a:off x="1295062" y="3021837"/>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YAS Kütlelerinin Kalitesinin Değerlendirilmesi</a:t>
              </a:r>
              <a:endParaRPr lang="tr-TR" sz="3600" b="1" dirty="0">
                <a:latin typeface="Arial" pitchFamily="34" charset="0"/>
                <a:cs typeface="Arial" pitchFamily="34" charset="0"/>
              </a:endParaRPr>
            </a:p>
          </p:txBody>
        </p:sp>
      </p:grpSp>
      <p:pic>
        <p:nvPicPr>
          <p:cNvPr id="72708"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539750" y="0"/>
            <a:ext cx="8147050" cy="1143000"/>
          </a:xfrm>
        </p:spPr>
        <p:txBody>
          <a:bodyPr/>
          <a:lstStyle/>
          <a:p>
            <a:r>
              <a:rPr lang="tr-TR" altLang="tr-TR" sz="3600" b="1" smtClean="0">
                <a:solidFill>
                  <a:srgbClr val="FF0000"/>
                </a:solidFill>
              </a:rPr>
              <a:t>ED/KS- Kirletici Konsantrasyonu</a:t>
            </a:r>
            <a:endParaRPr lang="tr-TR" altLang="tr-TR" sz="3600" smtClean="0"/>
          </a:p>
        </p:txBody>
      </p:sp>
      <p:sp>
        <p:nvSpPr>
          <p:cNvPr id="73731" name="3 Slayt Numarası Yer Tutucusu"/>
          <p:cNvSpPr>
            <a:spLocks noGrp="1"/>
          </p:cNvSpPr>
          <p:nvPr>
            <p:ph type="sldNum" sz="quarter" idx="12"/>
          </p:nvPr>
        </p:nvSpPr>
        <p:spPr bwMode="auto">
          <a:noFill/>
          <a:ln>
            <a:miter lim="800000"/>
            <a:headEnd/>
            <a:tailEnd/>
          </a:ln>
        </p:spPr>
        <p:txBody>
          <a:bodyPr/>
          <a:lstStyle/>
          <a:p>
            <a:fld id="{044822FE-1256-45A5-BDD7-462E3241D0AA}" type="slidenum">
              <a:rPr lang="tr-TR" altLang="tr-TR"/>
              <a:pPr/>
              <a:t>68</a:t>
            </a:fld>
            <a:endParaRPr lang="tr-TR" altLang="tr-TR"/>
          </a:p>
        </p:txBody>
      </p:sp>
      <p:pic>
        <p:nvPicPr>
          <p:cNvPr id="73732"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2" name="Snip Diagonal Corner Rectangle 1"/>
          <p:cNvSpPr/>
          <p:nvPr/>
        </p:nvSpPr>
        <p:spPr>
          <a:xfrm>
            <a:off x="468313" y="1173163"/>
            <a:ext cx="8497887" cy="2400300"/>
          </a:xfrm>
          <a:prstGeom prst="snip2DiagRect">
            <a:avLst/>
          </a:prstGeom>
          <a:ln/>
        </p:spPr>
        <p:style>
          <a:lnRef idx="3">
            <a:schemeClr val="lt1"/>
          </a:lnRef>
          <a:fillRef idx="1">
            <a:schemeClr val="accent6"/>
          </a:fillRef>
          <a:effectRef idx="1">
            <a:schemeClr val="accent6"/>
          </a:effectRef>
          <a:fontRef idx="minor">
            <a:schemeClr val="lt1"/>
          </a:fontRef>
        </p:style>
        <p:txBody>
          <a:bodyPr anchor="ctr"/>
          <a:lstStyle/>
          <a:p>
            <a:pPr algn="just">
              <a:defRPr/>
            </a:pPr>
            <a:r>
              <a:rPr lang="tr-TR" sz="2800" dirty="0"/>
              <a:t>Eşik değerin ya da kalite standardının, kirletici konsantrasyonuyla karşılaştırılmasından iki sonuç elde edilebilir</a:t>
            </a:r>
            <a:endParaRPr lang="tr-TR" dirty="0"/>
          </a:p>
        </p:txBody>
      </p:sp>
      <p:sp>
        <p:nvSpPr>
          <p:cNvPr id="3" name="Bent Arrow 2"/>
          <p:cNvSpPr/>
          <p:nvPr/>
        </p:nvSpPr>
        <p:spPr>
          <a:xfrm rot="10800000">
            <a:off x="3033713" y="3794125"/>
            <a:ext cx="792162" cy="1717675"/>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solidFill>
                <a:schemeClr val="tx1"/>
              </a:solidFill>
            </a:endParaRPr>
          </a:p>
        </p:txBody>
      </p:sp>
      <p:sp>
        <p:nvSpPr>
          <p:cNvPr id="9" name="Bent Arrow 8"/>
          <p:cNvSpPr/>
          <p:nvPr/>
        </p:nvSpPr>
        <p:spPr>
          <a:xfrm rot="10800000" flipH="1">
            <a:off x="5148263" y="3789363"/>
            <a:ext cx="768350" cy="17176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4" name="Rectangle 3"/>
          <p:cNvSpPr/>
          <p:nvPr/>
        </p:nvSpPr>
        <p:spPr>
          <a:xfrm>
            <a:off x="539750" y="4221163"/>
            <a:ext cx="2160588" cy="24130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tr-TR" dirty="0"/>
              <a:t>1. Durum: Eşik değerlerin ve kalite standartlarının, yeraltı suyu kütlesinin hiçbir noktasında aşılmadığı durumlar</a:t>
            </a:r>
          </a:p>
        </p:txBody>
      </p:sp>
      <p:sp>
        <p:nvSpPr>
          <p:cNvPr id="10" name="Rectangle 9"/>
          <p:cNvSpPr/>
          <p:nvPr/>
        </p:nvSpPr>
        <p:spPr>
          <a:xfrm>
            <a:off x="6135688" y="4268788"/>
            <a:ext cx="2160587" cy="231775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tr-TR" dirty="0"/>
              <a:t>2. Durum: Kirletici konsantrasyonlarının bir veya daha fazla noktada kalite standardını veya eşik değeri aştığı durumlar</a:t>
            </a:r>
          </a:p>
        </p:txBody>
      </p:sp>
    </p:spTree>
  </p:cSld>
  <p:clrMapOvr>
    <a:masterClrMapping/>
  </p:clrMapOvr>
  <p:transition spd="med">
    <p:cover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539750" y="0"/>
            <a:ext cx="8147050" cy="1143000"/>
          </a:xfrm>
        </p:spPr>
        <p:txBody>
          <a:bodyPr/>
          <a:lstStyle/>
          <a:p>
            <a:r>
              <a:rPr lang="tr-TR" altLang="tr-TR" sz="3600" b="1" smtClean="0">
                <a:solidFill>
                  <a:srgbClr val="FF0000"/>
                </a:solidFill>
              </a:rPr>
              <a:t>2. Durum-Testler</a:t>
            </a:r>
            <a:endParaRPr lang="tr-TR" altLang="tr-TR" sz="3600" smtClean="0"/>
          </a:p>
        </p:txBody>
      </p:sp>
      <p:sp>
        <p:nvSpPr>
          <p:cNvPr id="74755" name="3 Slayt Numarası Yer Tutucusu"/>
          <p:cNvSpPr>
            <a:spLocks noGrp="1"/>
          </p:cNvSpPr>
          <p:nvPr>
            <p:ph type="sldNum" sz="quarter" idx="12"/>
          </p:nvPr>
        </p:nvSpPr>
        <p:spPr bwMode="auto">
          <a:noFill/>
          <a:ln>
            <a:miter lim="800000"/>
            <a:headEnd/>
            <a:tailEnd/>
          </a:ln>
        </p:spPr>
        <p:txBody>
          <a:bodyPr/>
          <a:lstStyle/>
          <a:p>
            <a:fld id="{943FB090-3CF6-41B8-9952-72F34EE556C4}" type="slidenum">
              <a:rPr lang="tr-TR" altLang="tr-TR"/>
              <a:pPr/>
              <a:t>69</a:t>
            </a:fld>
            <a:endParaRPr lang="tr-TR" altLang="tr-TR"/>
          </a:p>
        </p:txBody>
      </p:sp>
      <p:pic>
        <p:nvPicPr>
          <p:cNvPr id="7475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5" name="Table 4"/>
          <p:cNvGraphicFramePr>
            <a:graphicFrameLocks noGrp="1"/>
          </p:cNvGraphicFramePr>
          <p:nvPr/>
        </p:nvGraphicFramePr>
        <p:xfrm>
          <a:off x="179388" y="1052513"/>
          <a:ext cx="8856662" cy="5657850"/>
        </p:xfrm>
        <a:graphic>
          <a:graphicData uri="http://schemas.openxmlformats.org/drawingml/2006/table">
            <a:tbl>
              <a:tblPr firstRow="1" firstCol="1" bandRow="1">
                <a:tableStyleId>{FABFCF23-3B69-468F-B69F-88F6DE6A72F2}</a:tableStyleId>
              </a:tblPr>
              <a:tblGrid>
                <a:gridCol w="8856662"/>
              </a:tblGrid>
              <a:tr h="518644">
                <a:tc>
                  <a:txBody>
                    <a:bodyPr/>
                    <a:lstStyle/>
                    <a:p>
                      <a:pPr algn="just">
                        <a:lnSpc>
                          <a:spcPct val="150000"/>
                        </a:lnSpc>
                        <a:spcAft>
                          <a:spcPts val="0"/>
                        </a:spcAft>
                      </a:pPr>
                      <a:r>
                        <a:rPr lang="tr-TR" sz="2000" dirty="0">
                          <a:effectLst/>
                        </a:rPr>
                        <a:t>Kalite </a:t>
                      </a:r>
                      <a:r>
                        <a:rPr lang="tr-TR" sz="2000" dirty="0" smtClean="0">
                          <a:effectLst/>
                        </a:rPr>
                        <a:t>Durumunun </a:t>
                      </a:r>
                      <a:r>
                        <a:rPr lang="tr-TR" sz="2000" dirty="0">
                          <a:effectLst/>
                        </a:rPr>
                        <a:t>“İyi” Olarak Nitelendirilebilmesi İçin Gereken Koşullar </a:t>
                      </a:r>
                      <a:endParaRPr lang="tr-TR" sz="2000" dirty="0">
                        <a:effectLst/>
                        <a:latin typeface="Times New Roman" panose="02020603050405020304" pitchFamily="18" charset="0"/>
                        <a:ea typeface="Times New Roman" panose="02020603050405020304" pitchFamily="18" charset="0"/>
                      </a:endParaRPr>
                    </a:p>
                  </a:txBody>
                  <a:tcPr marL="45258" marR="45258" marT="0" marB="0">
                    <a:solidFill>
                      <a:schemeClr val="accent2"/>
                    </a:solidFill>
                  </a:tcPr>
                </a:tc>
              </a:tr>
              <a:tr h="914400">
                <a:tc>
                  <a:txBody>
                    <a:bodyPr/>
                    <a:lstStyle/>
                    <a:p>
                      <a:pPr algn="just">
                        <a:lnSpc>
                          <a:spcPct val="150000"/>
                        </a:lnSpc>
                        <a:spcAft>
                          <a:spcPts val="0"/>
                        </a:spcAft>
                      </a:pPr>
                      <a:r>
                        <a:rPr lang="tr-TR" sz="2000" b="0" dirty="0">
                          <a:effectLst/>
                        </a:rPr>
                        <a:t>Eşik değerin ya da kalite standardının yeraltı suyu kütlesinin, boyut olarak, sadece önemsiz bir kısmında aşılmış </a:t>
                      </a:r>
                      <a:r>
                        <a:rPr lang="tr-TR" sz="2000" b="0" dirty="0" smtClean="0">
                          <a:effectLst/>
                        </a:rPr>
                        <a:t>olması.</a:t>
                      </a:r>
                      <a:endParaRPr lang="tr-TR" sz="2000" b="0" dirty="0">
                        <a:effectLst/>
                        <a:latin typeface="Times New Roman" panose="02020603050405020304" pitchFamily="18" charset="0"/>
                        <a:ea typeface="Times New Roman" panose="02020603050405020304" pitchFamily="18" charset="0"/>
                      </a:endParaRPr>
                    </a:p>
                  </a:txBody>
                  <a:tcPr marL="45258" marR="45258" marT="0" marB="0">
                    <a:solidFill>
                      <a:schemeClr val="accent3">
                        <a:lumMod val="60000"/>
                        <a:lumOff val="40000"/>
                      </a:schemeClr>
                    </a:solidFill>
                  </a:tcPr>
                </a:tc>
              </a:tr>
              <a:tr h="914400">
                <a:tc>
                  <a:txBody>
                    <a:bodyPr/>
                    <a:lstStyle/>
                    <a:p>
                      <a:pPr algn="just">
                        <a:lnSpc>
                          <a:spcPct val="150000"/>
                        </a:lnSpc>
                        <a:spcAft>
                          <a:spcPts val="0"/>
                        </a:spcAft>
                      </a:pPr>
                      <a:r>
                        <a:rPr lang="tr-TR" sz="2000" b="0" dirty="0">
                          <a:effectLst/>
                        </a:rPr>
                        <a:t>Yeraltı suyuna tuz ya da diğer girişlerin </a:t>
                      </a:r>
                      <a:r>
                        <a:rPr lang="tr-TR" sz="2000" b="0" dirty="0" smtClean="0">
                          <a:effectLst/>
                        </a:rPr>
                        <a:t>yoğunluğunun </a:t>
                      </a:r>
                      <a:r>
                        <a:rPr lang="tr-TR" sz="2000" b="0" dirty="0">
                          <a:effectLst/>
                        </a:rPr>
                        <a:t>önemli ölçüde </a:t>
                      </a:r>
                      <a:r>
                        <a:rPr lang="tr-TR" sz="2000" b="0" dirty="0" smtClean="0">
                          <a:effectLst/>
                        </a:rPr>
                        <a:t>olmaması.</a:t>
                      </a:r>
                      <a:endParaRPr lang="tr-TR" sz="2000" b="0" dirty="0">
                        <a:effectLst/>
                        <a:latin typeface="Times New Roman" panose="02020603050405020304" pitchFamily="18" charset="0"/>
                        <a:ea typeface="Times New Roman" panose="02020603050405020304" pitchFamily="18" charset="0"/>
                      </a:endParaRPr>
                    </a:p>
                  </a:txBody>
                  <a:tcPr marL="45258" marR="45258" marT="0" marB="0">
                    <a:solidFill>
                      <a:schemeClr val="accent3">
                        <a:lumMod val="20000"/>
                        <a:lumOff val="80000"/>
                      </a:schemeClr>
                    </a:solidFill>
                  </a:tcPr>
                </a:tc>
              </a:tr>
              <a:tr h="1117029">
                <a:tc>
                  <a:txBody>
                    <a:bodyPr/>
                    <a:lstStyle/>
                    <a:p>
                      <a:pPr algn="just">
                        <a:lnSpc>
                          <a:spcPct val="150000"/>
                        </a:lnSpc>
                        <a:spcAft>
                          <a:spcPts val="0"/>
                        </a:spcAft>
                      </a:pPr>
                      <a:r>
                        <a:rPr lang="tr-TR" sz="2000" b="0" dirty="0">
                          <a:effectLst/>
                        </a:rPr>
                        <a:t>Kendisine bağımlı sucul </a:t>
                      </a:r>
                      <a:r>
                        <a:rPr lang="tr-TR" sz="2000" b="0" dirty="0" smtClean="0">
                          <a:effectLst/>
                        </a:rPr>
                        <a:t>ekosistemlere,</a:t>
                      </a:r>
                      <a:r>
                        <a:rPr lang="tr-TR" sz="2000" b="0" baseline="0" dirty="0" smtClean="0">
                          <a:effectLst/>
                        </a:rPr>
                        <a:t> </a:t>
                      </a:r>
                      <a:r>
                        <a:rPr lang="tr-TR" sz="2000" b="0" dirty="0" smtClean="0">
                          <a:effectLst/>
                        </a:rPr>
                        <a:t>yeraltı </a:t>
                      </a:r>
                      <a:r>
                        <a:rPr lang="tr-TR" sz="2000" b="0" dirty="0">
                          <a:effectLst/>
                        </a:rPr>
                        <a:t>suyu kütlesinden geçen veya geçmesi muhtemel kirletici konsantrasyon miktarının/etkisinin önemli ölçüde </a:t>
                      </a:r>
                      <a:r>
                        <a:rPr lang="tr-TR" sz="2000" b="0" dirty="0" smtClean="0">
                          <a:effectLst/>
                        </a:rPr>
                        <a:t>olmaması.</a:t>
                      </a:r>
                      <a:endParaRPr lang="tr-TR" sz="2000" b="0" dirty="0">
                        <a:effectLst/>
                        <a:latin typeface="Times New Roman" panose="02020603050405020304" pitchFamily="18" charset="0"/>
                        <a:ea typeface="Times New Roman" panose="02020603050405020304" pitchFamily="18" charset="0"/>
                      </a:endParaRPr>
                    </a:p>
                  </a:txBody>
                  <a:tcPr marL="45258" marR="45258" marT="0" marB="0">
                    <a:solidFill>
                      <a:schemeClr val="accent3">
                        <a:lumMod val="60000"/>
                        <a:lumOff val="40000"/>
                      </a:schemeClr>
                    </a:solidFill>
                  </a:tcPr>
                </a:tc>
              </a:tr>
              <a:tr h="1278978">
                <a:tc>
                  <a:txBody>
                    <a:bodyPr/>
                    <a:lstStyle/>
                    <a:p>
                      <a:pPr algn="just">
                        <a:lnSpc>
                          <a:spcPct val="150000"/>
                        </a:lnSpc>
                        <a:spcAft>
                          <a:spcPts val="0"/>
                        </a:spcAft>
                      </a:pPr>
                      <a:r>
                        <a:rPr lang="tr-TR" sz="2000" b="0" dirty="0">
                          <a:effectLst/>
                        </a:rPr>
                        <a:t>Kendisine bağımlı karasal </a:t>
                      </a:r>
                      <a:r>
                        <a:rPr lang="tr-TR" sz="2000" b="0" dirty="0" smtClean="0">
                          <a:effectLst/>
                        </a:rPr>
                        <a:t>ekosistemlere,</a:t>
                      </a:r>
                      <a:r>
                        <a:rPr lang="tr-TR" sz="2000" b="0" baseline="0" dirty="0" smtClean="0">
                          <a:effectLst/>
                        </a:rPr>
                        <a:t> </a:t>
                      </a:r>
                      <a:r>
                        <a:rPr lang="tr-TR" sz="2000" b="0" dirty="0" smtClean="0">
                          <a:effectLst/>
                        </a:rPr>
                        <a:t>yeraltı </a:t>
                      </a:r>
                      <a:r>
                        <a:rPr lang="tr-TR" sz="2000" b="0" dirty="0">
                          <a:effectLst/>
                        </a:rPr>
                        <a:t>suyu kütlesinden geçen veya geçmesi muhtemel kirletici konsantrasyon miktarının/etkisinin önemli ölçüde </a:t>
                      </a:r>
                      <a:r>
                        <a:rPr lang="tr-TR" sz="2000" b="0" dirty="0" smtClean="0">
                          <a:effectLst/>
                        </a:rPr>
                        <a:t>olmaması.</a:t>
                      </a:r>
                      <a:endParaRPr lang="tr-TR" sz="2000" b="0" dirty="0">
                        <a:effectLst/>
                        <a:latin typeface="Times New Roman" panose="02020603050405020304" pitchFamily="18" charset="0"/>
                        <a:ea typeface="Times New Roman" panose="02020603050405020304" pitchFamily="18" charset="0"/>
                      </a:endParaRPr>
                    </a:p>
                  </a:txBody>
                  <a:tcPr marL="45258" marR="45258" marT="0" marB="0">
                    <a:solidFill>
                      <a:schemeClr val="accent3">
                        <a:lumMod val="20000"/>
                        <a:lumOff val="80000"/>
                      </a:schemeClr>
                    </a:solidFill>
                  </a:tcPr>
                </a:tc>
              </a:tr>
              <a:tr h="914400">
                <a:tc>
                  <a:txBody>
                    <a:bodyPr/>
                    <a:lstStyle/>
                    <a:p>
                      <a:pPr algn="just">
                        <a:lnSpc>
                          <a:spcPct val="150000"/>
                        </a:lnSpc>
                        <a:spcAft>
                          <a:spcPts val="0"/>
                        </a:spcAft>
                      </a:pPr>
                      <a:r>
                        <a:rPr lang="tr-TR" sz="2000" b="0" spc="-10" dirty="0">
                          <a:effectLst/>
                        </a:rPr>
                        <a:t>Yeraltı suyundan, insani tüketim maksadıyla çekilecek suyun mümkün mertebe düşük ölçüde arıtmaya ihtiyaç </a:t>
                      </a:r>
                      <a:r>
                        <a:rPr lang="tr-TR" sz="2000" b="0" spc="-10" dirty="0" smtClean="0">
                          <a:effectLst/>
                        </a:rPr>
                        <a:t>duyması.</a:t>
                      </a:r>
                      <a:endParaRPr lang="tr-TR" sz="2000" b="0" dirty="0">
                        <a:effectLst/>
                        <a:latin typeface="Times New Roman" panose="02020603050405020304" pitchFamily="18" charset="0"/>
                        <a:ea typeface="Times New Roman" panose="02020603050405020304" pitchFamily="18" charset="0"/>
                      </a:endParaRPr>
                    </a:p>
                  </a:txBody>
                  <a:tcPr marL="45258" marR="45258" marT="0" marB="0">
                    <a:solidFill>
                      <a:schemeClr val="accent3">
                        <a:lumMod val="60000"/>
                        <a:lumOff val="40000"/>
                      </a:schemeClr>
                    </a:solidFill>
                  </a:tcPr>
                </a:tc>
              </a:tr>
            </a:tbl>
          </a:graphicData>
        </a:graphic>
      </p:graphicFrame>
    </p:spTree>
  </p:cSld>
  <p:clrMapOvr>
    <a:masterClrMapping/>
  </p:clrMapOvr>
  <p:transition spd="med">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95288" y="214313"/>
            <a:ext cx="7921625" cy="584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3200" b="1" smtClean="0">
                <a:solidFill>
                  <a:srgbClr val="FF0000"/>
                </a:solidFill>
                <a:latin typeface="Calibri" panose="020F0502020204030204" pitchFamily="34" charset="0"/>
              </a:rPr>
              <a:t>AB’de YAS Kalitesinin Değerlendirilmesi </a:t>
            </a:r>
          </a:p>
        </p:txBody>
      </p:sp>
      <p:sp>
        <p:nvSpPr>
          <p:cNvPr id="55298" name="Rectangle 2"/>
          <p:cNvSpPr>
            <a:spLocks noChangeArrowheads="1"/>
          </p:cNvSpPr>
          <p:nvPr/>
        </p:nvSpPr>
        <p:spPr bwMode="auto">
          <a:xfrm>
            <a:off x="179388" y="1858963"/>
            <a:ext cx="8431212" cy="15684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ctr">
              <a:tabLst>
                <a:tab pos="677863" algn="l"/>
              </a:tabLst>
              <a:defRPr/>
            </a:pPr>
            <a:r>
              <a:rPr lang="tr-TR" dirty="0">
                <a:latin typeface="Calibri" pitchFamily="34" charset="0"/>
                <a:cs typeface="Calibri" pitchFamily="34" charset="0"/>
              </a:rPr>
              <a:t> </a:t>
            </a:r>
          </a:p>
          <a:p>
            <a:pPr indent="449263" algn="just">
              <a:tabLst>
                <a:tab pos="677863" algn="l"/>
              </a:tabLst>
              <a:defRPr/>
            </a:pPr>
            <a:endParaRPr lang="tr-TR" dirty="0">
              <a:solidFill>
                <a:srgbClr val="0000FF"/>
              </a:solidFill>
              <a:latin typeface="Calibri" pitchFamily="34" charset="0"/>
              <a:cs typeface="Calibri" pitchFamily="34" charset="0"/>
            </a:endParaRPr>
          </a:p>
          <a:p>
            <a:pPr indent="449263" algn="just">
              <a:tabLst>
                <a:tab pos="677863" algn="l"/>
              </a:tabLst>
              <a:defRPr/>
            </a:pPr>
            <a:endParaRPr lang="tr-TR" dirty="0">
              <a:latin typeface="Calibri" pitchFamily="34" charset="0"/>
              <a:cs typeface="Calibri" pitchFamily="34" charset="0"/>
            </a:endParaRPr>
          </a:p>
          <a:p>
            <a:pPr indent="449263">
              <a:tabLst>
                <a:tab pos="677863" algn="l"/>
              </a:tabLst>
              <a:defRPr/>
            </a:pPr>
            <a:endParaRPr lang="tr-TR" dirty="0"/>
          </a:p>
        </p:txBody>
      </p:sp>
      <p:graphicFrame>
        <p:nvGraphicFramePr>
          <p:cNvPr id="14" name="13 Diyagram"/>
          <p:cNvGraphicFramePr/>
          <p:nvPr/>
        </p:nvGraphicFramePr>
        <p:xfrm>
          <a:off x="571472" y="1268760"/>
          <a:ext cx="817699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9" name="Picture 2" descr="C:\Users\cgok\Desktop\logo\logoyeniseffaf.png"/>
          <p:cNvPicPr>
            <a:picLocks noChangeAspect="1" noChangeArrowheads="1"/>
          </p:cNvPicPr>
          <p:nvPr/>
        </p:nvPicPr>
        <p:blipFill>
          <a:blip r:embed="rId8"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539750" y="0"/>
            <a:ext cx="8147050" cy="1143000"/>
          </a:xfrm>
        </p:spPr>
        <p:txBody>
          <a:bodyPr/>
          <a:lstStyle/>
          <a:p>
            <a:r>
              <a:rPr lang="tr-TR" altLang="tr-TR" sz="3600" b="1" smtClean="0">
                <a:solidFill>
                  <a:srgbClr val="FF0000"/>
                </a:solidFill>
              </a:rPr>
              <a:t>2. Durum-Testler</a:t>
            </a:r>
            <a:endParaRPr lang="tr-TR" altLang="tr-TR" sz="3600" smtClean="0"/>
          </a:p>
        </p:txBody>
      </p:sp>
      <p:sp>
        <p:nvSpPr>
          <p:cNvPr id="75779" name="3 Slayt Numarası Yer Tutucusu"/>
          <p:cNvSpPr>
            <a:spLocks noGrp="1"/>
          </p:cNvSpPr>
          <p:nvPr>
            <p:ph type="sldNum" sz="quarter" idx="12"/>
          </p:nvPr>
        </p:nvSpPr>
        <p:spPr bwMode="auto">
          <a:noFill/>
          <a:ln>
            <a:miter lim="800000"/>
            <a:headEnd/>
            <a:tailEnd/>
          </a:ln>
        </p:spPr>
        <p:txBody>
          <a:bodyPr/>
          <a:lstStyle/>
          <a:p>
            <a:fld id="{75910B05-2588-41ED-B230-B92664038A1F}" type="slidenum">
              <a:rPr lang="tr-TR" altLang="tr-TR"/>
              <a:pPr/>
              <a:t>70</a:t>
            </a:fld>
            <a:endParaRPr lang="tr-TR" altLang="tr-TR"/>
          </a:p>
        </p:txBody>
      </p:sp>
      <p:pic>
        <p:nvPicPr>
          <p:cNvPr id="7578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777875"/>
          </a:xfrm>
          <a:prstGeom prst="rect">
            <a:avLst/>
          </a:prstGeom>
          <a:noFill/>
          <a:ln w="9525">
            <a:noFill/>
            <a:miter lim="800000"/>
            <a:headEnd/>
            <a:tailEnd/>
          </a:ln>
        </p:spPr>
      </p:pic>
      <p:pic>
        <p:nvPicPr>
          <p:cNvPr id="6" name="Picture 5" descr="C:\Users\Özgür\Desktop\ŞEmaaaaa.png"/>
          <p:cNvPicPr/>
          <p:nvPr/>
        </p:nvPicPr>
        <p:blipFill>
          <a:blip r:embed="rId4" cstate="print"/>
          <a:srcRect/>
          <a:stretch>
            <a:fillRect/>
          </a:stretch>
        </p:blipFill>
        <p:spPr bwMode="auto">
          <a:xfrm>
            <a:off x="292100" y="941388"/>
            <a:ext cx="8642350" cy="561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over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3 Slayt Numarası Yer Tutucusu"/>
          <p:cNvSpPr>
            <a:spLocks noGrp="1"/>
          </p:cNvSpPr>
          <p:nvPr>
            <p:ph type="sldNum" sz="quarter" idx="12"/>
          </p:nvPr>
        </p:nvSpPr>
        <p:spPr bwMode="auto">
          <a:noFill/>
          <a:ln>
            <a:miter lim="800000"/>
            <a:headEnd/>
            <a:tailEnd/>
          </a:ln>
        </p:spPr>
        <p:txBody>
          <a:bodyPr/>
          <a:lstStyle/>
          <a:p>
            <a:fld id="{AA3EB721-D474-456C-B046-7D3C0B830D5D}" type="slidenum">
              <a:rPr lang="tr-TR" altLang="tr-TR"/>
              <a:pPr/>
              <a:t>71</a:t>
            </a:fld>
            <a:endParaRPr lang="tr-TR" altLang="tr-TR"/>
          </a:p>
        </p:txBody>
      </p:sp>
      <p:pic>
        <p:nvPicPr>
          <p:cNvPr id="7680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8"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1 Başlık"/>
          <p:cNvSpPr txBox="1">
            <a:spLocks/>
          </p:cNvSpPr>
          <p:nvPr/>
        </p:nvSpPr>
        <p:spPr bwMode="auto">
          <a:xfrm>
            <a:off x="755650" y="0"/>
            <a:ext cx="8147050" cy="981075"/>
          </a:xfrm>
          <a:prstGeom prst="rect">
            <a:avLst/>
          </a:prstGeom>
          <a:noFill/>
          <a:ln w="9525">
            <a:noFill/>
            <a:miter lim="800000"/>
            <a:headEnd/>
            <a:tailEnd/>
          </a:ln>
        </p:spPr>
        <p:txBody>
          <a:bodyPr anchor="ctr"/>
          <a:lstStyle/>
          <a:p>
            <a:pPr algn="ctr">
              <a:defRPr/>
            </a:pPr>
            <a:r>
              <a:rPr lang="tr-TR" altLang="tr-TR" sz="2400" dirty="0">
                <a:solidFill>
                  <a:srgbClr val="FF0000"/>
                </a:solidFill>
                <a:latin typeface="+mj-lt"/>
                <a:ea typeface="+mj-ea"/>
                <a:cs typeface="+mj-cs"/>
              </a:rPr>
              <a:t>1. Test: </a:t>
            </a:r>
            <a:r>
              <a:rPr lang="tr-TR" sz="2400" dirty="0">
                <a:solidFill>
                  <a:srgbClr val="FF0000"/>
                </a:solidFill>
                <a:latin typeface="+mj-lt"/>
                <a:ea typeface="+mj-ea"/>
                <a:cs typeface="+mj-cs"/>
              </a:rPr>
              <a:t>Yeraltı Suyu Kütlesinin Bütünün Genel  Kalite Durumunun Tespiti</a:t>
            </a:r>
            <a:endParaRPr lang="tr-TR" altLang="tr-TR" sz="2400" dirty="0">
              <a:solidFill>
                <a:srgbClr val="FF0000"/>
              </a:solidFill>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cgok\Desktop\logo\logoyeniseffaf.png"/>
          <p:cNvPicPr>
            <a:picLocks noChangeAspect="1" noChangeArrowheads="1"/>
          </p:cNvPicPr>
          <p:nvPr/>
        </p:nvPicPr>
        <p:blipFill>
          <a:blip r:embed="rId2"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19" name="1 Başlık"/>
          <p:cNvSpPr txBox="1">
            <a:spLocks/>
          </p:cNvSpPr>
          <p:nvPr/>
        </p:nvSpPr>
        <p:spPr bwMode="auto">
          <a:xfrm>
            <a:off x="755650" y="0"/>
            <a:ext cx="8147050" cy="981075"/>
          </a:xfrm>
          <a:prstGeom prst="rect">
            <a:avLst/>
          </a:prstGeom>
          <a:noFill/>
          <a:ln w="9525">
            <a:noFill/>
            <a:miter lim="800000"/>
            <a:headEnd/>
            <a:tailEnd/>
          </a:ln>
        </p:spPr>
        <p:txBody>
          <a:bodyPr anchor="ctr"/>
          <a:lstStyle/>
          <a:p>
            <a:pPr algn="ctr">
              <a:defRPr/>
            </a:pPr>
            <a:r>
              <a:rPr lang="tr-TR" altLang="tr-TR" sz="2400" dirty="0">
                <a:solidFill>
                  <a:srgbClr val="FF0000"/>
                </a:solidFill>
                <a:latin typeface="+mj-lt"/>
                <a:ea typeface="+mj-ea"/>
                <a:cs typeface="+mj-cs"/>
              </a:rPr>
              <a:t>1. Test İçin Örnek Harita</a:t>
            </a:r>
          </a:p>
        </p:txBody>
      </p:sp>
      <p:pic>
        <p:nvPicPr>
          <p:cNvPr id="77828" name="Picture 2" descr="C:\PROJELER\Akarçay\DSİ_SUNUM\maps\2011_Ekim\Arsenik.tif"/>
          <p:cNvPicPr>
            <a:picLocks noChangeAspect="1" noChangeArrowheads="1"/>
          </p:cNvPicPr>
          <p:nvPr/>
        </p:nvPicPr>
        <p:blipFill>
          <a:blip r:embed="rId3" cstate="print"/>
          <a:srcRect/>
          <a:stretch>
            <a:fillRect/>
          </a:stretch>
        </p:blipFill>
        <p:spPr bwMode="auto">
          <a:xfrm>
            <a:off x="107950" y="1011238"/>
            <a:ext cx="9036050"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3 Slayt Numarası Yer Tutucusu"/>
          <p:cNvSpPr>
            <a:spLocks noGrp="1"/>
          </p:cNvSpPr>
          <p:nvPr>
            <p:ph type="sldNum" sz="quarter" idx="12"/>
          </p:nvPr>
        </p:nvSpPr>
        <p:spPr bwMode="auto">
          <a:noFill/>
          <a:ln>
            <a:miter lim="800000"/>
            <a:headEnd/>
            <a:tailEnd/>
          </a:ln>
        </p:spPr>
        <p:txBody>
          <a:bodyPr/>
          <a:lstStyle/>
          <a:p>
            <a:fld id="{D2CABD15-7846-4EBB-AC2F-B12D211160FF}" type="slidenum">
              <a:rPr lang="tr-TR" altLang="tr-TR"/>
              <a:pPr/>
              <a:t>73</a:t>
            </a:fld>
            <a:endParaRPr lang="tr-TR" altLang="tr-TR"/>
          </a:p>
        </p:txBody>
      </p:sp>
      <p:pic>
        <p:nvPicPr>
          <p:cNvPr id="78851"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8" name="7 Diyagram"/>
          <p:cNvGraphicFramePr/>
          <p:nvPr/>
        </p:nvGraphicFramePr>
        <p:xfrm>
          <a:off x="251520" y="1052736"/>
          <a:ext cx="8712968"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8853" name="1 Başlık"/>
          <p:cNvSpPr>
            <a:spLocks noGrp="1"/>
          </p:cNvSpPr>
          <p:nvPr>
            <p:ph type="title"/>
          </p:nvPr>
        </p:nvSpPr>
        <p:spPr>
          <a:xfrm>
            <a:off x="539750" y="0"/>
            <a:ext cx="8147050" cy="981075"/>
          </a:xfrm>
        </p:spPr>
        <p:txBody>
          <a:bodyPr/>
          <a:lstStyle/>
          <a:p>
            <a:r>
              <a:rPr lang="tr-TR" altLang="tr-TR" sz="2400" smtClean="0">
                <a:solidFill>
                  <a:srgbClr val="FF0000"/>
                </a:solidFill>
              </a:rPr>
              <a:t>2. Test: Tuzlu Su ve Diğer Girişimlerin Tespiti</a:t>
            </a:r>
          </a:p>
        </p:txBody>
      </p:sp>
    </p:spTree>
  </p:cSld>
  <p:clrMapOvr>
    <a:masterClrMapping/>
  </p:clrMapOvr>
  <p:transition spd="med">
    <p:cover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Slayt Numarası Yer Tutucusu"/>
          <p:cNvSpPr>
            <a:spLocks noGrp="1"/>
          </p:cNvSpPr>
          <p:nvPr>
            <p:ph type="sldNum" sz="quarter" idx="12"/>
          </p:nvPr>
        </p:nvSpPr>
        <p:spPr bwMode="auto">
          <a:noFill/>
          <a:ln>
            <a:miter lim="800000"/>
            <a:headEnd/>
            <a:tailEnd/>
          </a:ln>
        </p:spPr>
        <p:txBody>
          <a:bodyPr/>
          <a:lstStyle/>
          <a:p>
            <a:fld id="{0680FD88-0906-495D-8D7E-9B5DAD814D7F}" type="slidenum">
              <a:rPr lang="tr-TR" altLang="tr-TR"/>
              <a:pPr/>
              <a:t>74</a:t>
            </a:fld>
            <a:endParaRPr lang="tr-TR" altLang="tr-TR"/>
          </a:p>
        </p:txBody>
      </p:sp>
      <p:pic>
        <p:nvPicPr>
          <p:cNvPr id="7987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79876" name="1 Başlık"/>
          <p:cNvSpPr>
            <a:spLocks noGrp="1"/>
          </p:cNvSpPr>
          <p:nvPr>
            <p:ph type="title"/>
          </p:nvPr>
        </p:nvSpPr>
        <p:spPr>
          <a:xfrm>
            <a:off x="539750" y="0"/>
            <a:ext cx="8147050" cy="981075"/>
          </a:xfrm>
        </p:spPr>
        <p:txBody>
          <a:bodyPr/>
          <a:lstStyle/>
          <a:p>
            <a:r>
              <a:rPr lang="tr-TR" altLang="tr-TR" sz="2400" smtClean="0">
                <a:solidFill>
                  <a:srgbClr val="FF0000"/>
                </a:solidFill>
              </a:rPr>
              <a:t>2. Test İçin Örnek Grafik</a:t>
            </a:r>
          </a:p>
        </p:txBody>
      </p:sp>
      <p:pic>
        <p:nvPicPr>
          <p:cNvPr id="79877" name="Picture 1"/>
          <p:cNvPicPr>
            <a:picLocks noChangeAspect="1"/>
          </p:cNvPicPr>
          <p:nvPr/>
        </p:nvPicPr>
        <p:blipFill>
          <a:blip r:embed="rId4" cstate="print"/>
          <a:srcRect/>
          <a:stretch>
            <a:fillRect/>
          </a:stretch>
        </p:blipFill>
        <p:spPr bwMode="auto">
          <a:xfrm>
            <a:off x="179388" y="1412875"/>
            <a:ext cx="8713787" cy="5040313"/>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3 Slayt Numarası Yer Tutucusu"/>
          <p:cNvSpPr>
            <a:spLocks noGrp="1"/>
          </p:cNvSpPr>
          <p:nvPr>
            <p:ph type="sldNum" sz="quarter" idx="12"/>
          </p:nvPr>
        </p:nvSpPr>
        <p:spPr bwMode="auto">
          <a:noFill/>
          <a:ln>
            <a:miter lim="800000"/>
            <a:headEnd/>
            <a:tailEnd/>
          </a:ln>
        </p:spPr>
        <p:txBody>
          <a:bodyPr/>
          <a:lstStyle/>
          <a:p>
            <a:fld id="{3242EE90-6192-404D-912D-BAF95EE14ABE}" type="slidenum">
              <a:rPr lang="tr-TR" altLang="tr-TR"/>
              <a:pPr/>
              <a:t>75</a:t>
            </a:fld>
            <a:endParaRPr lang="tr-TR" altLang="tr-TR"/>
          </a:p>
        </p:txBody>
      </p:sp>
      <p:pic>
        <p:nvPicPr>
          <p:cNvPr id="80899"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80900" name="1 Başlık"/>
          <p:cNvSpPr>
            <a:spLocks noGrp="1"/>
          </p:cNvSpPr>
          <p:nvPr>
            <p:ph type="title"/>
          </p:nvPr>
        </p:nvSpPr>
        <p:spPr>
          <a:xfrm>
            <a:off x="539750" y="0"/>
            <a:ext cx="8147050" cy="981075"/>
          </a:xfrm>
        </p:spPr>
        <p:txBody>
          <a:bodyPr/>
          <a:lstStyle/>
          <a:p>
            <a:r>
              <a:rPr lang="tr-TR" altLang="tr-TR" sz="2400" smtClean="0">
                <a:solidFill>
                  <a:srgbClr val="FF0000"/>
                </a:solidFill>
              </a:rPr>
              <a:t>2. Test İçin Örnek Grafik</a:t>
            </a:r>
          </a:p>
        </p:txBody>
      </p:sp>
      <p:pic>
        <p:nvPicPr>
          <p:cNvPr id="80901" name="Picture 2"/>
          <p:cNvPicPr>
            <a:picLocks noChangeAspect="1" noChangeArrowheads="1"/>
          </p:cNvPicPr>
          <p:nvPr/>
        </p:nvPicPr>
        <p:blipFill>
          <a:blip r:embed="rId4" cstate="print"/>
          <a:srcRect/>
          <a:stretch>
            <a:fillRect/>
          </a:stretch>
        </p:blipFill>
        <p:spPr bwMode="auto">
          <a:xfrm>
            <a:off x="406400" y="1147763"/>
            <a:ext cx="8280400" cy="5041900"/>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3 Slayt Numarası Yer Tutucusu"/>
          <p:cNvSpPr>
            <a:spLocks noGrp="1"/>
          </p:cNvSpPr>
          <p:nvPr>
            <p:ph type="sldNum" sz="quarter" idx="12"/>
          </p:nvPr>
        </p:nvSpPr>
        <p:spPr bwMode="auto">
          <a:noFill/>
          <a:ln>
            <a:miter lim="800000"/>
            <a:headEnd/>
            <a:tailEnd/>
          </a:ln>
        </p:spPr>
        <p:txBody>
          <a:bodyPr/>
          <a:lstStyle/>
          <a:p>
            <a:fld id="{8D90844B-4FC8-4FA3-A1D6-7870DA47A9E6}" type="slidenum">
              <a:rPr lang="tr-TR" altLang="tr-TR"/>
              <a:pPr/>
              <a:t>76</a:t>
            </a:fld>
            <a:endParaRPr lang="tr-TR" altLang="tr-TR"/>
          </a:p>
        </p:txBody>
      </p:sp>
      <p:pic>
        <p:nvPicPr>
          <p:cNvPr id="8192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8"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1925" name="1 Başlık"/>
          <p:cNvSpPr>
            <a:spLocks noGrp="1"/>
          </p:cNvSpPr>
          <p:nvPr>
            <p:ph type="title"/>
          </p:nvPr>
        </p:nvSpPr>
        <p:spPr>
          <a:xfrm>
            <a:off x="539750" y="0"/>
            <a:ext cx="8147050" cy="981075"/>
          </a:xfrm>
        </p:spPr>
        <p:txBody>
          <a:bodyPr/>
          <a:lstStyle/>
          <a:p>
            <a:r>
              <a:rPr lang="tr-TR" altLang="tr-TR" sz="3600" smtClean="0">
                <a:solidFill>
                  <a:srgbClr val="FF0000"/>
                </a:solidFill>
              </a:rPr>
              <a:t>3. Test: Bağlantılı YÜS Kütlesi</a:t>
            </a:r>
          </a:p>
        </p:txBody>
      </p:sp>
    </p:spTree>
  </p:cSld>
  <p:clrMapOvr>
    <a:masterClrMapping/>
  </p:clrMapOvr>
  <p:transition spd="med">
    <p:cover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3 Slayt Numarası Yer Tutucusu"/>
          <p:cNvSpPr>
            <a:spLocks noGrp="1"/>
          </p:cNvSpPr>
          <p:nvPr>
            <p:ph type="sldNum" sz="quarter" idx="12"/>
          </p:nvPr>
        </p:nvSpPr>
        <p:spPr bwMode="auto">
          <a:noFill/>
          <a:ln>
            <a:miter lim="800000"/>
            <a:headEnd/>
            <a:tailEnd/>
          </a:ln>
        </p:spPr>
        <p:txBody>
          <a:bodyPr/>
          <a:lstStyle/>
          <a:p>
            <a:fld id="{2FE53ED0-E009-4614-984D-337ED354247E}" type="slidenum">
              <a:rPr lang="tr-TR" altLang="tr-TR"/>
              <a:pPr/>
              <a:t>77</a:t>
            </a:fld>
            <a:endParaRPr lang="tr-TR" altLang="tr-TR"/>
          </a:p>
        </p:txBody>
      </p:sp>
      <p:pic>
        <p:nvPicPr>
          <p:cNvPr id="8294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82948" name="1 Başlık"/>
          <p:cNvSpPr>
            <a:spLocks noGrp="1"/>
          </p:cNvSpPr>
          <p:nvPr>
            <p:ph type="title"/>
          </p:nvPr>
        </p:nvSpPr>
        <p:spPr>
          <a:xfrm>
            <a:off x="539750" y="0"/>
            <a:ext cx="8147050" cy="981075"/>
          </a:xfrm>
        </p:spPr>
        <p:txBody>
          <a:bodyPr/>
          <a:lstStyle/>
          <a:p>
            <a:r>
              <a:rPr lang="tr-TR" altLang="tr-TR" sz="3600" smtClean="0">
                <a:solidFill>
                  <a:srgbClr val="FF0000"/>
                </a:solidFill>
              </a:rPr>
              <a:t>3. Test İçin Örnek Grafik</a:t>
            </a:r>
          </a:p>
        </p:txBody>
      </p:sp>
      <p:pic>
        <p:nvPicPr>
          <p:cNvPr id="82949" name="Picture 1"/>
          <p:cNvPicPr>
            <a:picLocks noChangeAspect="1"/>
          </p:cNvPicPr>
          <p:nvPr/>
        </p:nvPicPr>
        <p:blipFill>
          <a:blip r:embed="rId4" cstate="print"/>
          <a:srcRect/>
          <a:stretch>
            <a:fillRect/>
          </a:stretch>
        </p:blipFill>
        <p:spPr bwMode="auto">
          <a:xfrm>
            <a:off x="220663" y="1412875"/>
            <a:ext cx="8785225" cy="51847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Slayt Numarası Yer Tutucusu"/>
          <p:cNvSpPr>
            <a:spLocks noGrp="1"/>
          </p:cNvSpPr>
          <p:nvPr>
            <p:ph type="sldNum" sz="quarter" idx="12"/>
          </p:nvPr>
        </p:nvSpPr>
        <p:spPr bwMode="auto">
          <a:noFill/>
          <a:ln>
            <a:miter lim="800000"/>
            <a:headEnd/>
            <a:tailEnd/>
          </a:ln>
        </p:spPr>
        <p:txBody>
          <a:bodyPr/>
          <a:lstStyle/>
          <a:p>
            <a:fld id="{A8248C71-CC9B-43A4-A926-55D3F47DC098}" type="slidenum">
              <a:rPr lang="tr-TR" altLang="tr-TR"/>
              <a:pPr/>
              <a:t>78</a:t>
            </a:fld>
            <a:endParaRPr lang="tr-TR" altLang="tr-TR"/>
          </a:p>
        </p:txBody>
      </p:sp>
      <p:pic>
        <p:nvPicPr>
          <p:cNvPr id="83971"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graphicFrame>
        <p:nvGraphicFramePr>
          <p:cNvPr id="8"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3973" name="1 Başlık"/>
          <p:cNvSpPr>
            <a:spLocks noGrp="1"/>
          </p:cNvSpPr>
          <p:nvPr>
            <p:ph type="title"/>
          </p:nvPr>
        </p:nvSpPr>
        <p:spPr>
          <a:xfrm>
            <a:off x="539750" y="0"/>
            <a:ext cx="8147050" cy="981075"/>
          </a:xfrm>
        </p:spPr>
        <p:txBody>
          <a:bodyPr/>
          <a:lstStyle/>
          <a:p>
            <a:r>
              <a:rPr lang="tr-TR" altLang="tr-TR" sz="2800" smtClean="0">
                <a:solidFill>
                  <a:srgbClr val="FF0000"/>
                </a:solidFill>
              </a:rPr>
              <a:t>4. Test: Bağlantılı Karasal Ekosistem Testi</a:t>
            </a:r>
          </a:p>
        </p:txBody>
      </p:sp>
    </p:spTree>
  </p:cSld>
  <p:clrMapOvr>
    <a:masterClrMapping/>
  </p:clrMapOvr>
  <p:transition spd="med">
    <p:cover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3 Slayt Numarası Yer Tutucusu"/>
          <p:cNvSpPr>
            <a:spLocks noGrp="1"/>
          </p:cNvSpPr>
          <p:nvPr>
            <p:ph type="sldNum" sz="quarter" idx="12"/>
          </p:nvPr>
        </p:nvSpPr>
        <p:spPr bwMode="auto">
          <a:noFill/>
          <a:ln>
            <a:miter lim="800000"/>
            <a:headEnd/>
            <a:tailEnd/>
          </a:ln>
        </p:spPr>
        <p:txBody>
          <a:bodyPr/>
          <a:lstStyle/>
          <a:p>
            <a:fld id="{3D17E285-CE0F-4D57-8E99-D474DC174DBC}" type="slidenum">
              <a:rPr lang="tr-TR" altLang="tr-TR"/>
              <a:pPr/>
              <a:t>79</a:t>
            </a:fld>
            <a:endParaRPr lang="tr-TR" altLang="tr-TR"/>
          </a:p>
        </p:txBody>
      </p:sp>
      <p:pic>
        <p:nvPicPr>
          <p:cNvPr id="8499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072438" y="0"/>
            <a:ext cx="1071562" cy="981075"/>
          </a:xfrm>
          <a:prstGeom prst="rect">
            <a:avLst/>
          </a:prstGeom>
          <a:noFill/>
          <a:ln w="9525">
            <a:noFill/>
            <a:miter lim="800000"/>
            <a:headEnd/>
            <a:tailEnd/>
          </a:ln>
        </p:spPr>
      </p:pic>
      <p:sp>
        <p:nvSpPr>
          <p:cNvPr id="84996" name="1 Başlık"/>
          <p:cNvSpPr>
            <a:spLocks noGrp="1"/>
          </p:cNvSpPr>
          <p:nvPr>
            <p:ph type="title"/>
          </p:nvPr>
        </p:nvSpPr>
        <p:spPr>
          <a:xfrm>
            <a:off x="539750" y="0"/>
            <a:ext cx="8147050" cy="981075"/>
          </a:xfrm>
        </p:spPr>
        <p:txBody>
          <a:bodyPr/>
          <a:lstStyle/>
          <a:p>
            <a:r>
              <a:rPr lang="tr-TR" altLang="tr-TR" sz="2400" smtClean="0">
                <a:solidFill>
                  <a:srgbClr val="FF0000"/>
                </a:solidFill>
              </a:rPr>
              <a:t>5. Test: İçme Suyu, SÇD 7.3 Testi</a:t>
            </a:r>
          </a:p>
        </p:txBody>
      </p:sp>
      <p:sp>
        <p:nvSpPr>
          <p:cNvPr id="6" name="5 Yuvarlatılmış Dikdörtgen"/>
          <p:cNvSpPr/>
          <p:nvPr/>
        </p:nvSpPr>
        <p:spPr>
          <a:xfrm>
            <a:off x="292100" y="1341438"/>
            <a:ext cx="8640763" cy="4895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just">
              <a:defRPr/>
            </a:pPr>
            <a:r>
              <a:rPr lang="tr-TR" sz="2800" b="1" dirty="0"/>
              <a:t>İçme suyu için çekim yapılmakta olup arıtmaya verilen noktalarda, ilgili parametre konsantrasyonlarının eğilimleri tespit edilir. Söz konusu eğilimler, arıtma tesisinin kapasitesinin arttırılmasına neden olacak bir şekilde sürekli bir artış içindeyse,  söz konusu yeraltı suyu kütlesi bu test için zayıf kalite durumunda olarak kabul edilir. </a:t>
            </a:r>
          </a:p>
        </p:txBody>
      </p:sp>
    </p:spTree>
  </p:cSld>
  <p:clrMapOvr>
    <a:masterClrMapping/>
  </p:clrMapOvr>
  <p:transition spd="med">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755650" y="0"/>
            <a:ext cx="7931150" cy="719138"/>
          </a:xfrm>
        </p:spPr>
        <p:txBody>
          <a:bodyPr/>
          <a:lstStyle/>
          <a:p>
            <a:pPr eaLnBrk="1" hangingPunct="1"/>
            <a:r>
              <a:rPr lang="tr-TR" altLang="tr-TR" sz="2800" b="1" smtClean="0">
                <a:solidFill>
                  <a:srgbClr val="FF0000"/>
                </a:solidFill>
              </a:rPr>
              <a:t>Yeraltı Suyu Direktifi (80/68/EEC)</a:t>
            </a:r>
          </a:p>
        </p:txBody>
      </p:sp>
      <p:graphicFrame>
        <p:nvGraphicFramePr>
          <p:cNvPr id="10" name="3 İçerik Yer Tutucusu"/>
          <p:cNvGraphicFramePr>
            <a:graphicFrameLocks noGrp="1"/>
          </p:cNvGraphicFramePr>
          <p:nvPr>
            <p:ph idx="1"/>
          </p:nvPr>
        </p:nvGraphicFramePr>
        <p:xfrm>
          <a:off x="179512" y="836712"/>
          <a:ext cx="8784976" cy="566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3 Slayt Numarası Yer Tutucusu"/>
          <p:cNvSpPr>
            <a:spLocks noGrp="1"/>
          </p:cNvSpPr>
          <p:nvPr>
            <p:ph type="sldNum" sz="quarter" idx="12"/>
          </p:nvPr>
        </p:nvSpPr>
        <p:spPr bwMode="auto">
          <a:noFill/>
          <a:ln>
            <a:miter lim="800000"/>
            <a:headEnd/>
            <a:tailEnd/>
          </a:ln>
        </p:spPr>
        <p:txBody>
          <a:bodyPr/>
          <a:lstStyle/>
          <a:p>
            <a:fld id="{81E8C36A-EF60-46CF-9D2E-FA977496AF68}" type="slidenum">
              <a:rPr lang="tr-TR" altLang="tr-TR"/>
              <a:pPr/>
              <a:t>8</a:t>
            </a:fld>
            <a:endParaRPr lang="tr-TR" altLang="tr-TR"/>
          </a:p>
        </p:txBody>
      </p:sp>
    </p:spTree>
  </p:cSld>
  <p:clrMapOvr>
    <a:masterClrMapping/>
  </p:clrMapOvr>
  <p:transition spd="med">
    <p:cover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31899ABA-12A5-4A61-A0C1-BBAB82829B1E}" type="slidenum">
              <a:rPr lang="en-US" altLang="tr-TR" sz="1200"/>
              <a:pPr algn="r" eaLnBrk="1" hangingPunct="1"/>
              <a:t>80</a:t>
            </a:fld>
            <a:endParaRPr lang="en-US" altLang="tr-TR" sz="1200"/>
          </a:p>
        </p:txBody>
      </p:sp>
      <p:grpSp>
        <p:nvGrpSpPr>
          <p:cNvPr id="86019" name="Grup 2"/>
          <p:cNvGrpSpPr>
            <a:grpSpLocks/>
          </p:cNvGrpSpPr>
          <p:nvPr/>
        </p:nvGrpSpPr>
        <p:grpSpPr bwMode="auto">
          <a:xfrm>
            <a:off x="769938" y="1771650"/>
            <a:ext cx="7921625" cy="4033838"/>
            <a:chOff x="1335748" y="3041168"/>
            <a:chExt cx="4760251" cy="1260139"/>
          </a:xfrm>
        </p:grpSpPr>
        <p:sp>
          <p:nvSpPr>
            <p:cNvPr id="6" name="Yuvarlatılmış Dikdörtgen 3"/>
            <p:cNvSpPr/>
            <p:nvPr/>
          </p:nvSpPr>
          <p:spPr>
            <a:xfrm>
              <a:off x="1335748" y="3041168"/>
              <a:ext cx="4760251" cy="126013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7" name="Yuvarlatılmış Dikdörtgen 4"/>
            <p:cNvSpPr/>
            <p:nvPr/>
          </p:nvSpPr>
          <p:spPr>
            <a:xfrm>
              <a:off x="1397274" y="3112003"/>
              <a:ext cx="4637199" cy="113708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spcCol="1270" anchor="ctr"/>
            <a:lstStyle/>
            <a:p>
              <a:pPr algn="ctr" defTabSz="800100" eaLnBrk="1" hangingPunct="1">
                <a:lnSpc>
                  <a:spcPct val="90000"/>
                </a:lnSpc>
                <a:spcAft>
                  <a:spcPct val="35000"/>
                </a:spcAft>
                <a:defRPr/>
              </a:pPr>
              <a:r>
                <a:rPr lang="tr-TR" sz="3600" b="1" kern="10" dirty="0">
                  <a:ln w="9525">
                    <a:solidFill>
                      <a:srgbClr val="000000"/>
                    </a:solidFill>
                    <a:round/>
                    <a:headEnd/>
                    <a:tailEnd/>
                  </a:ln>
                  <a:solidFill>
                    <a:srgbClr val="FFFFFF"/>
                  </a:solidFill>
                  <a:effectLst>
                    <a:outerShdw dist="12700" dir="12000096" algn="tl" rotWithShape="0">
                      <a:srgbClr val="000000">
                        <a:alpha val="39998"/>
                      </a:srgbClr>
                    </a:outerShdw>
                  </a:effectLst>
                  <a:latin typeface="Arial" pitchFamily="34" charset="0"/>
                  <a:cs typeface="Arial" pitchFamily="34" charset="0"/>
                </a:rPr>
                <a:t>Değerlendirmeler ve Öneriler</a:t>
              </a:r>
              <a:endParaRPr lang="tr-TR" sz="3600" b="1" dirty="0">
                <a:latin typeface="Arial" pitchFamily="34" charset="0"/>
                <a:cs typeface="Arial" pitchFamily="34" charset="0"/>
              </a:endParaRPr>
            </a:p>
          </p:txBody>
        </p:sp>
      </p:grpSp>
      <p:pic>
        <p:nvPicPr>
          <p:cNvPr id="86020"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B39E177F-A2B8-47EF-8731-40343D7A6ED4}" type="slidenum">
              <a:rPr lang="en-US" altLang="tr-TR" sz="1200"/>
              <a:pPr algn="r" eaLnBrk="1" hangingPunct="1"/>
              <a:t>81</a:t>
            </a:fld>
            <a:endParaRPr lang="en-US" altLang="tr-TR" sz="1200"/>
          </a:p>
        </p:txBody>
      </p:sp>
      <p:pic>
        <p:nvPicPr>
          <p:cNvPr id="8704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87044" name="18 İçerik Yer Tutucusu"/>
          <p:cNvSpPr txBox="1">
            <a:spLocks/>
          </p:cNvSpPr>
          <p:nvPr/>
        </p:nvSpPr>
        <p:spPr bwMode="auto">
          <a:xfrm>
            <a:off x="457200" y="1196975"/>
            <a:ext cx="8229600" cy="54006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tr-TR" altLang="tr-TR" sz="3200">
              <a:latin typeface="Calibri" pitchFamily="34" charset="0"/>
            </a:endParaRPr>
          </a:p>
        </p:txBody>
      </p:sp>
      <p:sp>
        <p:nvSpPr>
          <p:cNvPr id="87045" name="1 Başlık"/>
          <p:cNvSpPr txBox="1">
            <a:spLocks/>
          </p:cNvSpPr>
          <p:nvPr/>
        </p:nvSpPr>
        <p:spPr bwMode="auto">
          <a:xfrm>
            <a:off x="539750" y="0"/>
            <a:ext cx="8147050" cy="981075"/>
          </a:xfrm>
          <a:prstGeom prst="rect">
            <a:avLst/>
          </a:prstGeom>
          <a:noFill/>
          <a:ln w="9525">
            <a:noFill/>
            <a:miter lim="800000"/>
            <a:headEnd/>
            <a:tailEnd/>
          </a:ln>
        </p:spPr>
        <p:txBody>
          <a:bodyPr/>
          <a:lstStyle/>
          <a:p>
            <a:pPr algn="ctr"/>
            <a:r>
              <a:rPr lang="tr-TR" altLang="tr-TR" sz="2400">
                <a:solidFill>
                  <a:srgbClr val="FF0000"/>
                </a:solidFill>
                <a:latin typeface="Calibri" pitchFamily="34" charset="0"/>
              </a:rPr>
              <a:t>Değerlendirmeler</a:t>
            </a:r>
          </a:p>
        </p:txBody>
      </p:sp>
      <p:graphicFrame>
        <p:nvGraphicFramePr>
          <p:cNvPr id="10" name="7 Diyagram"/>
          <p:cNvGraphicFramePr/>
          <p:nvPr/>
        </p:nvGraphicFramePr>
        <p:xfrm>
          <a:off x="107504" y="981075"/>
          <a:ext cx="9036496" cy="5616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058755FC-237B-4166-858E-C8F1588414D4}" type="slidenum">
              <a:rPr lang="en-US" altLang="tr-TR" sz="1200"/>
              <a:pPr algn="r" eaLnBrk="1" hangingPunct="1"/>
              <a:t>82</a:t>
            </a:fld>
            <a:endParaRPr lang="en-US" altLang="tr-TR" sz="1200"/>
          </a:p>
        </p:txBody>
      </p:sp>
      <p:pic>
        <p:nvPicPr>
          <p:cNvPr id="88067"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88068" name="18 İçerik Yer Tutucusu"/>
          <p:cNvSpPr txBox="1">
            <a:spLocks/>
          </p:cNvSpPr>
          <p:nvPr/>
        </p:nvSpPr>
        <p:spPr bwMode="auto">
          <a:xfrm>
            <a:off x="457200" y="1196975"/>
            <a:ext cx="8229600" cy="54006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tr-TR" altLang="tr-TR" sz="3200">
              <a:latin typeface="Calibri" pitchFamily="34" charset="0"/>
            </a:endParaRPr>
          </a:p>
        </p:txBody>
      </p:sp>
      <p:sp>
        <p:nvSpPr>
          <p:cNvPr id="88069" name="1 Başlık"/>
          <p:cNvSpPr txBox="1">
            <a:spLocks/>
          </p:cNvSpPr>
          <p:nvPr/>
        </p:nvSpPr>
        <p:spPr bwMode="auto">
          <a:xfrm>
            <a:off x="539750" y="188913"/>
            <a:ext cx="8147050" cy="792162"/>
          </a:xfrm>
          <a:prstGeom prst="rect">
            <a:avLst/>
          </a:prstGeom>
          <a:noFill/>
          <a:ln w="9525">
            <a:noFill/>
            <a:miter lim="800000"/>
            <a:headEnd/>
            <a:tailEnd/>
          </a:ln>
        </p:spPr>
        <p:txBody>
          <a:bodyPr/>
          <a:lstStyle/>
          <a:p>
            <a:pPr algn="ctr"/>
            <a:r>
              <a:rPr lang="tr-TR" altLang="tr-TR" sz="3200">
                <a:solidFill>
                  <a:srgbClr val="FF0000"/>
                </a:solidFill>
                <a:latin typeface="Calibri" pitchFamily="34" charset="0"/>
              </a:rPr>
              <a:t>Öneriler</a:t>
            </a:r>
          </a:p>
        </p:txBody>
      </p:sp>
      <p:graphicFrame>
        <p:nvGraphicFramePr>
          <p:cNvPr id="10"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34CD3443-4C91-45CC-89BB-CDD6C0A6051B}" type="slidenum">
              <a:rPr lang="en-US" altLang="tr-TR" sz="1200"/>
              <a:pPr algn="r" eaLnBrk="1" hangingPunct="1"/>
              <a:t>83</a:t>
            </a:fld>
            <a:endParaRPr lang="en-US" altLang="tr-TR" sz="1200"/>
          </a:p>
        </p:txBody>
      </p:sp>
      <p:pic>
        <p:nvPicPr>
          <p:cNvPr id="89091"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89092" name="18 İçerik Yer Tutucusu"/>
          <p:cNvSpPr txBox="1">
            <a:spLocks/>
          </p:cNvSpPr>
          <p:nvPr/>
        </p:nvSpPr>
        <p:spPr bwMode="auto">
          <a:xfrm>
            <a:off x="457200" y="1196975"/>
            <a:ext cx="8229600" cy="54006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tr-TR" altLang="tr-TR" sz="3200">
              <a:latin typeface="Calibri" pitchFamily="34" charset="0"/>
            </a:endParaRPr>
          </a:p>
        </p:txBody>
      </p:sp>
      <p:sp>
        <p:nvSpPr>
          <p:cNvPr id="89093" name="1 Başlık"/>
          <p:cNvSpPr txBox="1">
            <a:spLocks/>
          </p:cNvSpPr>
          <p:nvPr/>
        </p:nvSpPr>
        <p:spPr bwMode="auto">
          <a:xfrm>
            <a:off x="539750" y="260350"/>
            <a:ext cx="8147050" cy="576263"/>
          </a:xfrm>
          <a:prstGeom prst="rect">
            <a:avLst/>
          </a:prstGeom>
          <a:noFill/>
          <a:ln w="9525">
            <a:noFill/>
            <a:miter lim="800000"/>
            <a:headEnd/>
            <a:tailEnd/>
          </a:ln>
        </p:spPr>
        <p:txBody>
          <a:bodyPr/>
          <a:lstStyle/>
          <a:p>
            <a:pPr algn="ctr"/>
            <a:r>
              <a:rPr lang="tr-TR" altLang="tr-TR" sz="3200">
                <a:solidFill>
                  <a:srgbClr val="FF0000"/>
                </a:solidFill>
                <a:latin typeface="Calibri" pitchFamily="34" charset="0"/>
              </a:rPr>
              <a:t>Öneriler</a:t>
            </a:r>
          </a:p>
        </p:txBody>
      </p:sp>
      <p:graphicFrame>
        <p:nvGraphicFramePr>
          <p:cNvPr id="10"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33917EC9-D748-4EFC-A348-329DCA293933}" type="slidenum">
              <a:rPr lang="en-US" altLang="tr-TR" sz="1200"/>
              <a:pPr algn="r" eaLnBrk="1" hangingPunct="1"/>
              <a:t>84</a:t>
            </a:fld>
            <a:endParaRPr lang="en-US" altLang="tr-TR" sz="1200"/>
          </a:p>
        </p:txBody>
      </p:sp>
      <p:pic>
        <p:nvPicPr>
          <p:cNvPr id="90115"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90116" name="18 İçerik Yer Tutucusu"/>
          <p:cNvSpPr txBox="1">
            <a:spLocks/>
          </p:cNvSpPr>
          <p:nvPr/>
        </p:nvSpPr>
        <p:spPr bwMode="auto">
          <a:xfrm>
            <a:off x="457200" y="1196975"/>
            <a:ext cx="8229600" cy="54006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tr-TR" altLang="tr-TR" sz="3200">
              <a:latin typeface="Calibri" pitchFamily="34" charset="0"/>
            </a:endParaRPr>
          </a:p>
        </p:txBody>
      </p:sp>
      <p:sp>
        <p:nvSpPr>
          <p:cNvPr id="90117" name="1 Başlık"/>
          <p:cNvSpPr txBox="1">
            <a:spLocks/>
          </p:cNvSpPr>
          <p:nvPr/>
        </p:nvSpPr>
        <p:spPr bwMode="auto">
          <a:xfrm>
            <a:off x="539750" y="260350"/>
            <a:ext cx="8147050" cy="720725"/>
          </a:xfrm>
          <a:prstGeom prst="rect">
            <a:avLst/>
          </a:prstGeom>
          <a:noFill/>
          <a:ln w="9525">
            <a:noFill/>
            <a:miter lim="800000"/>
            <a:headEnd/>
            <a:tailEnd/>
          </a:ln>
        </p:spPr>
        <p:txBody>
          <a:bodyPr/>
          <a:lstStyle/>
          <a:p>
            <a:pPr algn="ctr"/>
            <a:r>
              <a:rPr lang="tr-TR" altLang="tr-TR" sz="3200">
                <a:solidFill>
                  <a:srgbClr val="FF0000"/>
                </a:solidFill>
                <a:latin typeface="Calibri" pitchFamily="34" charset="0"/>
              </a:rPr>
              <a:t>Öneriler</a:t>
            </a:r>
          </a:p>
        </p:txBody>
      </p:sp>
      <p:graphicFrame>
        <p:nvGraphicFramePr>
          <p:cNvPr id="10"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EDB925A1-DCF9-4209-BFEF-8E67BB7C748A}" type="slidenum">
              <a:rPr lang="en-US" altLang="tr-TR" sz="1200"/>
              <a:pPr algn="r" eaLnBrk="1" hangingPunct="1"/>
              <a:t>85</a:t>
            </a:fld>
            <a:endParaRPr lang="en-US" altLang="tr-TR" sz="1200"/>
          </a:p>
        </p:txBody>
      </p:sp>
      <p:pic>
        <p:nvPicPr>
          <p:cNvPr id="91139"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91140" name="18 İçerik Yer Tutucusu"/>
          <p:cNvSpPr txBox="1">
            <a:spLocks/>
          </p:cNvSpPr>
          <p:nvPr/>
        </p:nvSpPr>
        <p:spPr bwMode="auto">
          <a:xfrm>
            <a:off x="457200" y="1196975"/>
            <a:ext cx="8229600" cy="54006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tr-TR" altLang="tr-TR" sz="3200">
              <a:latin typeface="Calibri" pitchFamily="34" charset="0"/>
            </a:endParaRPr>
          </a:p>
        </p:txBody>
      </p:sp>
      <p:sp>
        <p:nvSpPr>
          <p:cNvPr id="91141" name="1 Başlık"/>
          <p:cNvSpPr txBox="1">
            <a:spLocks/>
          </p:cNvSpPr>
          <p:nvPr/>
        </p:nvSpPr>
        <p:spPr bwMode="auto">
          <a:xfrm>
            <a:off x="539750" y="115888"/>
            <a:ext cx="8147050" cy="865187"/>
          </a:xfrm>
          <a:prstGeom prst="rect">
            <a:avLst/>
          </a:prstGeom>
          <a:noFill/>
          <a:ln w="9525">
            <a:noFill/>
            <a:miter lim="800000"/>
            <a:headEnd/>
            <a:tailEnd/>
          </a:ln>
        </p:spPr>
        <p:txBody>
          <a:bodyPr/>
          <a:lstStyle/>
          <a:p>
            <a:pPr algn="ctr"/>
            <a:r>
              <a:rPr lang="tr-TR" altLang="tr-TR" sz="3200">
                <a:solidFill>
                  <a:srgbClr val="FF0000"/>
                </a:solidFill>
                <a:latin typeface="Calibri" pitchFamily="34" charset="0"/>
              </a:rPr>
              <a:t>Öneriler</a:t>
            </a:r>
          </a:p>
        </p:txBody>
      </p:sp>
      <p:graphicFrame>
        <p:nvGraphicFramePr>
          <p:cNvPr id="10"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3 Slayt Numarası Yer Tutucusu"/>
          <p:cNvSpPr txBox="1">
            <a:spLocks noGrp="1"/>
          </p:cNvSpPr>
          <p:nvPr/>
        </p:nvSpPr>
        <p:spPr bwMode="auto">
          <a:xfrm>
            <a:off x="8243888" y="6453188"/>
            <a:ext cx="758825" cy="247650"/>
          </a:xfrm>
          <a:prstGeom prst="rect">
            <a:avLst/>
          </a:prstGeom>
          <a:noFill/>
          <a:ln w="9525">
            <a:noFill/>
            <a:miter lim="800000"/>
            <a:headEnd/>
            <a:tailEnd/>
          </a:ln>
        </p:spPr>
        <p:txBody>
          <a:bodyPr/>
          <a:lstStyle/>
          <a:p>
            <a:pPr algn="r" eaLnBrk="1" hangingPunct="1"/>
            <a:fld id="{534C1728-9E2D-4AC9-B825-90FDCCE13A37}" type="slidenum">
              <a:rPr lang="en-US" altLang="tr-TR" sz="1200"/>
              <a:pPr algn="r" eaLnBrk="1" hangingPunct="1"/>
              <a:t>86</a:t>
            </a:fld>
            <a:endParaRPr lang="en-US" altLang="tr-TR" sz="1200"/>
          </a:p>
        </p:txBody>
      </p:sp>
      <p:pic>
        <p:nvPicPr>
          <p:cNvPr id="92163"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
        <p:nvSpPr>
          <p:cNvPr id="92164" name="18 İçerik Yer Tutucusu"/>
          <p:cNvSpPr txBox="1">
            <a:spLocks/>
          </p:cNvSpPr>
          <p:nvPr/>
        </p:nvSpPr>
        <p:spPr bwMode="auto">
          <a:xfrm>
            <a:off x="457200" y="1196975"/>
            <a:ext cx="8229600" cy="54006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tr-TR" altLang="tr-TR" sz="3200">
              <a:latin typeface="Calibri" pitchFamily="34" charset="0"/>
            </a:endParaRPr>
          </a:p>
        </p:txBody>
      </p:sp>
      <p:sp>
        <p:nvSpPr>
          <p:cNvPr id="92165" name="1 Başlık"/>
          <p:cNvSpPr txBox="1">
            <a:spLocks/>
          </p:cNvSpPr>
          <p:nvPr/>
        </p:nvSpPr>
        <p:spPr bwMode="auto">
          <a:xfrm>
            <a:off x="539750" y="188913"/>
            <a:ext cx="8147050" cy="792162"/>
          </a:xfrm>
          <a:prstGeom prst="rect">
            <a:avLst/>
          </a:prstGeom>
          <a:noFill/>
          <a:ln w="9525">
            <a:noFill/>
            <a:miter lim="800000"/>
            <a:headEnd/>
            <a:tailEnd/>
          </a:ln>
        </p:spPr>
        <p:txBody>
          <a:bodyPr/>
          <a:lstStyle/>
          <a:p>
            <a:pPr algn="ctr"/>
            <a:r>
              <a:rPr lang="tr-TR" altLang="tr-TR" sz="3600">
                <a:solidFill>
                  <a:srgbClr val="FF0000"/>
                </a:solidFill>
                <a:latin typeface="Calibri" pitchFamily="34" charset="0"/>
              </a:rPr>
              <a:t>Öneriler</a:t>
            </a:r>
          </a:p>
        </p:txBody>
      </p:sp>
      <p:graphicFrame>
        <p:nvGraphicFramePr>
          <p:cNvPr id="10" name="7 Diyagram"/>
          <p:cNvGraphicFramePr/>
          <p:nvPr/>
        </p:nvGraphicFramePr>
        <p:xfrm>
          <a:off x="251520" y="1052736"/>
          <a:ext cx="871296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cover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water_1.jpg"/>
          <p:cNvPicPr>
            <a:picLocks noChangeAspect="1"/>
          </p:cNvPicPr>
          <p:nvPr/>
        </p:nvPicPr>
        <p:blipFill>
          <a:blip r:embed="rId2" cstate="print"/>
          <a:stretch>
            <a:fillRect/>
          </a:stretch>
        </p:blipFill>
        <p:spPr>
          <a:xfrm>
            <a:off x="323528" y="490537"/>
            <a:ext cx="8286808" cy="6629446"/>
          </a:xfrm>
          <a:prstGeom prst="ellipse">
            <a:avLst/>
          </a:prstGeom>
          <a:ln>
            <a:noFill/>
          </a:ln>
          <a:effectLst>
            <a:softEdge rad="112500"/>
          </a:effectLst>
        </p:spPr>
      </p:pic>
      <p:sp>
        <p:nvSpPr>
          <p:cNvPr id="93187" name="Zástupný symbol pro obsah 1"/>
          <p:cNvSpPr>
            <a:spLocks noGrp="1"/>
          </p:cNvSpPr>
          <p:nvPr>
            <p:ph idx="1"/>
          </p:nvPr>
        </p:nvSpPr>
        <p:spPr>
          <a:xfrm>
            <a:off x="684213" y="3644900"/>
            <a:ext cx="8229600" cy="576263"/>
          </a:xfrm>
        </p:spPr>
        <p:txBody>
          <a:bodyPr/>
          <a:lstStyle/>
          <a:p>
            <a:pPr algn="ctr" eaLnBrk="1" hangingPunct="1">
              <a:buFont typeface="Arial" charset="0"/>
              <a:buNone/>
            </a:pPr>
            <a:r>
              <a:rPr lang="tr-TR" altLang="tr-TR" sz="7200" b="1" smtClean="0">
                <a:solidFill>
                  <a:schemeClr val="bg1"/>
                </a:solidFill>
              </a:rPr>
              <a:t>Arz Ederim…</a:t>
            </a:r>
            <a:endParaRPr lang="en-US" altLang="tr-TR" sz="7200" b="1" smtClean="0">
              <a:solidFill>
                <a:schemeClr val="bg1"/>
              </a:solidFill>
            </a:endParaRPr>
          </a:p>
          <a:p>
            <a:pPr algn="ctr" eaLnBrk="1" hangingPunct="1">
              <a:buFont typeface="Wingdings 3" pitchFamily="18" charset="2"/>
              <a:buNone/>
            </a:pPr>
            <a:endParaRPr lang="cs-CZ" altLang="tr-TR" sz="3600" smtClean="0"/>
          </a:p>
          <a:p>
            <a:pPr algn="ctr" eaLnBrk="1" hangingPunct="1">
              <a:buFont typeface="Wingdings 3" pitchFamily="18" charset="2"/>
              <a:buNone/>
            </a:pPr>
            <a:endParaRPr lang="cs-CZ" altLang="tr-TR" sz="3600" smtClean="0"/>
          </a:p>
          <a:p>
            <a:pPr algn="ctr" eaLnBrk="1" hangingPunct="1">
              <a:buFont typeface="Wingdings 3" pitchFamily="18" charset="2"/>
              <a:buNone/>
            </a:pPr>
            <a:endParaRPr lang="cs-CZ" altLang="tr-TR" sz="3600" smtClean="0"/>
          </a:p>
          <a:p>
            <a:pPr algn="ctr" eaLnBrk="1" hangingPunct="1">
              <a:buFont typeface="Wingdings 3" pitchFamily="18" charset="2"/>
              <a:buNone/>
            </a:pPr>
            <a:endParaRPr lang="cs-CZ" altLang="tr-TR" smtClean="0"/>
          </a:p>
          <a:p>
            <a:pPr eaLnBrk="1" hangingPunct="1">
              <a:buFont typeface="Wingdings 3" pitchFamily="18" charset="2"/>
              <a:buNone/>
            </a:pPr>
            <a:endParaRPr lang="cs-CZ" altLang="tr-TR" smtClean="0"/>
          </a:p>
          <a:p>
            <a:pPr eaLnBrk="1" hangingPunct="1">
              <a:buFont typeface="Wingdings 3" pitchFamily="18" charset="2"/>
              <a:buNone/>
            </a:pPr>
            <a:endParaRPr lang="cs-CZ" altLang="tr-TR" smtClean="0"/>
          </a:p>
          <a:p>
            <a:pPr eaLnBrk="1" hangingPunct="1">
              <a:buFont typeface="Wingdings 3" pitchFamily="18" charset="2"/>
              <a:buNone/>
            </a:pPr>
            <a:endParaRPr lang="cs-CZ" altLang="tr-TR" smtClean="0"/>
          </a:p>
          <a:p>
            <a:pPr eaLnBrk="1" hangingPunct="1">
              <a:buFont typeface="Wingdings 3" pitchFamily="18" charset="2"/>
              <a:buNone/>
            </a:pPr>
            <a:endParaRPr lang="cs-CZ" altLang="tr-TR" smtClean="0"/>
          </a:p>
          <a:p>
            <a:pPr eaLnBrk="1" hangingPunct="1">
              <a:buFont typeface="Wingdings 3" pitchFamily="18" charset="2"/>
              <a:buNone/>
            </a:pPr>
            <a:endParaRPr lang="cs-CZ" altLang="tr-TR" smtClean="0"/>
          </a:p>
        </p:txBody>
      </p:sp>
      <p:pic>
        <p:nvPicPr>
          <p:cNvPr id="93188"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7697788" y="0"/>
            <a:ext cx="1446212" cy="98107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755650" y="0"/>
            <a:ext cx="7931150" cy="719138"/>
          </a:xfrm>
        </p:spPr>
        <p:txBody>
          <a:bodyPr/>
          <a:lstStyle/>
          <a:p>
            <a:pPr eaLnBrk="1" hangingPunct="1"/>
            <a:r>
              <a:rPr lang="tr-TR" altLang="tr-TR" sz="2800" b="1" smtClean="0">
                <a:solidFill>
                  <a:srgbClr val="FF0000"/>
                </a:solidFill>
              </a:rPr>
              <a:t>Su Çerçeve Direktifi (2000/60/EC)</a:t>
            </a:r>
          </a:p>
        </p:txBody>
      </p:sp>
      <p:graphicFrame>
        <p:nvGraphicFramePr>
          <p:cNvPr id="10" name="3 İçerik Yer Tutucusu"/>
          <p:cNvGraphicFramePr>
            <a:graphicFrameLocks noGrp="1"/>
          </p:cNvGraphicFramePr>
          <p:nvPr>
            <p:ph idx="1"/>
          </p:nvPr>
        </p:nvGraphicFramePr>
        <p:xfrm>
          <a:off x="179512" y="836712"/>
          <a:ext cx="878497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3 Slayt Numarası Yer Tutucusu"/>
          <p:cNvSpPr>
            <a:spLocks noGrp="1"/>
          </p:cNvSpPr>
          <p:nvPr>
            <p:ph type="sldNum" sz="quarter" idx="12"/>
          </p:nvPr>
        </p:nvSpPr>
        <p:spPr bwMode="auto">
          <a:noFill/>
          <a:ln>
            <a:miter lim="800000"/>
            <a:headEnd/>
            <a:tailEnd/>
          </a:ln>
        </p:spPr>
        <p:txBody>
          <a:bodyPr/>
          <a:lstStyle/>
          <a:p>
            <a:fld id="{628CAD5E-0E31-49DD-BA36-8C0214EA789F}" type="slidenum">
              <a:rPr lang="tr-TR" altLang="tr-TR"/>
              <a:pPr/>
              <a:t>9</a:t>
            </a:fld>
            <a:endParaRPr lang="tr-TR" altLang="tr-TR"/>
          </a:p>
        </p:txBody>
      </p:sp>
    </p:spTree>
  </p:cSld>
  <p:clrMapOvr>
    <a:masterClrMapping/>
  </p:clrMapOvr>
  <p:transition spd="med">
    <p:cover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FF"/>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C889DC-D66B-4EC3-A692-738622D23CCA}"/>
</file>

<file path=customXml/itemProps2.xml><?xml version="1.0" encoding="utf-8"?>
<ds:datastoreItem xmlns:ds="http://schemas.openxmlformats.org/officeDocument/2006/customXml" ds:itemID="{C4F3C784-77E4-45D5-88A2-DC6A2BF2BD89}"/>
</file>

<file path=customXml/itemProps3.xml><?xml version="1.0" encoding="utf-8"?>
<ds:datastoreItem xmlns:ds="http://schemas.openxmlformats.org/officeDocument/2006/customXml" ds:itemID="{B47AC349-02E6-434F-B670-B224F4661366}"/>
</file>

<file path=docProps/app.xml><?xml version="1.0" encoding="utf-8"?>
<Properties xmlns="http://schemas.openxmlformats.org/officeDocument/2006/extended-properties" xmlns:vt="http://schemas.openxmlformats.org/officeDocument/2006/docPropsVTypes">
  <Template>Flow</Template>
  <TotalTime>11611</TotalTime>
  <Words>6194</Words>
  <Application>Microsoft Office PowerPoint</Application>
  <PresentationFormat>Ekran Gösterisi (4:3)</PresentationFormat>
  <Paragraphs>785</Paragraphs>
  <Slides>87</Slides>
  <Notes>83</Notes>
  <HiddenSlides>10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87</vt:i4>
      </vt:variant>
    </vt:vector>
  </HeadingPairs>
  <TitlesOfParts>
    <vt:vector size="93" baseType="lpstr">
      <vt:lpstr>Arial</vt:lpstr>
      <vt:lpstr>Calibri</vt:lpstr>
      <vt:lpstr>Times New Roman</vt:lpstr>
      <vt:lpstr>Wingdings</vt:lpstr>
      <vt:lpstr>Wingdings 3</vt:lpstr>
      <vt:lpstr>Ofis Teması</vt:lpstr>
      <vt:lpstr>PowerPoint Sunusu</vt:lpstr>
      <vt:lpstr>İçindekiler</vt:lpstr>
      <vt:lpstr>PowerPoint Sunusu</vt:lpstr>
      <vt:lpstr>PowerPoint Sunusu</vt:lpstr>
      <vt:lpstr>Tezin Hazırlanma Yöntemi</vt:lpstr>
      <vt:lpstr>PowerPoint Sunusu</vt:lpstr>
      <vt:lpstr>PowerPoint Sunusu</vt:lpstr>
      <vt:lpstr>Yeraltı Suyu Direktifi (80/68/EEC)</vt:lpstr>
      <vt:lpstr>Su Çerçeve Direktifi (2000/60/EC)</vt:lpstr>
      <vt:lpstr>Su Çerçeve Direktifi (2000/60/EC)</vt:lpstr>
      <vt:lpstr>“Yeni” Yeraltı Suyu Direktifi (2006/118/EEC)</vt:lpstr>
      <vt:lpstr>PowerPoint Sunusu</vt:lpstr>
      <vt:lpstr>  Direktifleri Destekleyen AB Dokümanları </vt:lpstr>
      <vt:lpstr>PowerPoint Sunusu</vt:lpstr>
      <vt:lpstr>PowerPoint Sunusu</vt:lpstr>
      <vt:lpstr>PowerPoint Sunusu</vt:lpstr>
      <vt:lpstr>PowerPoint Sunusu</vt:lpstr>
      <vt:lpstr>Neden Yeni Bir Yaklaşıma İhtiyaç Duyuldu</vt:lpstr>
      <vt:lpstr>PowerPoint Sunusu</vt:lpstr>
      <vt:lpstr>Yeraltı Sularının Kirlenmeye ve Bozulmaya Karşı Korunması Hakkında Yönetmelik</vt:lpstr>
      <vt:lpstr>PowerPoint Sunusu</vt:lpstr>
      <vt:lpstr>PowerPoint Sunusu</vt:lpstr>
      <vt:lpstr>PowerPoint Sunusu</vt:lpstr>
      <vt:lpstr>Yeraltı Suyu Kütlesi Neden Belirlenmektedir?</vt:lpstr>
      <vt:lpstr>Yeraltı Suyu Kütlesi Nedir?</vt:lpstr>
      <vt:lpstr>Akifer Nasıl Belirlenir?</vt:lpstr>
      <vt:lpstr>Akifer Nasıl Belirlenir?</vt:lpstr>
      <vt:lpstr>Yeraltı Suyu Kütlesi Nedir?</vt:lpstr>
      <vt:lpstr>Akiferden YAS Kütlesine…</vt:lpstr>
      <vt:lpstr>Akiferden YAS Kütlesine…</vt:lpstr>
      <vt:lpstr>YAS Kütlesi Belirleme Prosedürü</vt:lpstr>
      <vt:lpstr>Yeraltı Suyu Kütlesi Nasıl Belirlenir?</vt:lpstr>
      <vt:lpstr>YAS Kütlesi, Örnek Harita</vt:lpstr>
      <vt:lpstr>PowerPoint Sunusu</vt:lpstr>
      <vt:lpstr>PowerPoint Sunusu</vt:lpstr>
      <vt:lpstr>PowerPoint Sunusu</vt:lpstr>
      <vt:lpstr>PowerPoint Sunusu</vt:lpstr>
      <vt:lpstr>PowerPoint Sunusu</vt:lpstr>
      <vt:lpstr>PowerPoint Sunusu</vt:lpstr>
      <vt:lpstr>Baskı Etki Analizi</vt:lpstr>
      <vt:lpstr>Baskı Etki Analizi</vt:lpstr>
      <vt:lpstr>Baskı Etki Analizi</vt:lpstr>
      <vt:lpstr>Baskı Etki Analizi</vt:lpstr>
      <vt:lpstr>Baskı Etki Analizi</vt:lpstr>
      <vt:lpstr>Baskı Etki Analizi</vt:lpstr>
      <vt:lpstr>Baskı Etki Analizi</vt:lpstr>
      <vt:lpstr>PowerPoint Sunusu</vt:lpstr>
      <vt:lpstr>Kalite Standartları ve Eşik Değerler</vt:lpstr>
      <vt:lpstr>PowerPoint Sunusu</vt:lpstr>
      <vt:lpstr>PowerPoint Sunusu</vt:lpstr>
      <vt:lpstr> Eşik Değerlerin Belirlenmesinde Dikkate Alınması Gereken Genel Hususlar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Parametreler ve Belirlenmiş Eşik Değerler</vt:lpstr>
      <vt:lpstr>Parametreler ve Belirlenmiş Eşik Değerler</vt:lpstr>
      <vt:lpstr>Parametreler ve Belirlenmiş Eşik Değerler</vt:lpstr>
      <vt:lpstr>Parametreler ve Belirlenmiş Eşik Değerler</vt:lpstr>
      <vt:lpstr>PowerPoint Sunusu</vt:lpstr>
      <vt:lpstr>ED/KS- Kirletici Konsantrasyonu</vt:lpstr>
      <vt:lpstr>2. Durum-Testler</vt:lpstr>
      <vt:lpstr>2. Durum-Testler</vt:lpstr>
      <vt:lpstr>PowerPoint Sunusu</vt:lpstr>
      <vt:lpstr>PowerPoint Sunusu</vt:lpstr>
      <vt:lpstr>2. Test: Tuzlu Su ve Diğer Girişimlerin Tespiti</vt:lpstr>
      <vt:lpstr>2. Test İçin Örnek Grafik</vt:lpstr>
      <vt:lpstr>2. Test İçin Örnek Grafik</vt:lpstr>
      <vt:lpstr>3. Test: Bağlantılı YÜS Kütlesi</vt:lpstr>
      <vt:lpstr>3. Test İçin Örnek Grafik</vt:lpstr>
      <vt:lpstr>4. Test: Bağlantılı Karasal Ekosistem Testi</vt:lpstr>
      <vt:lpstr>5. Test: İçme Suyu, SÇD 7.3 Testi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İlker BOZAT</cp:lastModifiedBy>
  <cp:revision>770</cp:revision>
  <dcterms:created xsi:type="dcterms:W3CDTF">2011-12-28T16:03:59Z</dcterms:created>
  <dcterms:modified xsi:type="dcterms:W3CDTF">2019-01-21T14:26:32Z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