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3" r:id="rId3"/>
    <p:sldId id="272" r:id="rId4"/>
    <p:sldId id="271" r:id="rId5"/>
    <p:sldId id="266" r:id="rId6"/>
    <p:sldId id="260" r:id="rId7"/>
    <p:sldId id="274" r:id="rId8"/>
    <p:sldId id="261" r:id="rId9"/>
    <p:sldId id="262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98" autoAdjust="0"/>
  </p:normalViewPr>
  <p:slideViewPr>
    <p:cSldViewPr>
      <p:cViewPr varScale="1">
        <p:scale>
          <a:sx n="82" d="100"/>
          <a:sy n="82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FCADD-DA42-4A8B-A30D-3DDB02E57F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191C9D7-2D74-4203-B9E5-96E135355B3F}" type="pres">
      <dgm:prSet presAssocID="{364FCADD-DA42-4A8B-A30D-3DDB02E57F9A}" presName="Name0" presStyleCnt="0">
        <dgm:presLayoutVars>
          <dgm:dir/>
          <dgm:resizeHandles val="exact"/>
        </dgm:presLayoutVars>
      </dgm:prSet>
      <dgm:spPr/>
    </dgm:pt>
  </dgm:ptLst>
  <dgm:cxnLst>
    <dgm:cxn modelId="{23DFA71A-0E8B-4DAA-93F0-C9A9C3EB26E7}" type="presOf" srcId="{364FCADD-DA42-4A8B-A30D-3DDB02E57F9A}" destId="{0191C9D7-2D74-4203-B9E5-96E135355B3F}" srcOrd="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94F11-D00D-45DF-A0EE-7CE99BDB086A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7BC5-E6E0-4275-B58D-5B0B8411AE4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87BC5-E6E0-4275-B58D-5B0B8411AE4C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87BC5-E6E0-4275-B58D-5B0B8411AE4C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D7945-A0FB-4221-B52B-52A5187427A5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2C5B-3E42-4484-B9E6-C26D562D04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mustafasager\Downloads\su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0"/>
            <a:ext cx="971550" cy="90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D7945-A0FB-4221-B52B-52A5187427A5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C42C5B-3E42-4484-B9E6-C26D562D04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D7945-A0FB-4221-B52B-52A5187427A5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2C5B-3E42-4484-B9E6-C26D562D04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D7945-A0FB-4221-B52B-52A5187427A5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2C5B-3E42-4484-B9E6-C26D562D04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D7945-A0FB-4221-B52B-52A5187427A5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2C5B-3E42-4484-B9E6-C26D562D04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46D7945-A0FB-4221-B52B-52A5187427A5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AC42C5B-3E42-4484-B9E6-C26D562D0469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2" name="Picture 7" descr="C:\Users\mustafasager\Downloads\sulogo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1638" y="0"/>
            <a:ext cx="1122362" cy="1052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115616" y="2276872"/>
            <a:ext cx="68407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ARITILMIŞ EVSEL ATIKSULARIN YENİDEN KULLANIMI PROJESİ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691680" y="4725144"/>
            <a:ext cx="571504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Altunkaya ÇAVUŞ</a:t>
            </a:r>
            <a:endParaRPr lang="tr-TR" sz="24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Orman ve Su İşleri </a:t>
            </a:r>
            <a:r>
              <a:rPr lang="tr-TR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Uzman Yrd.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Havza Yönetimi Planlaması Daire Başkanlığı</a:t>
            </a:r>
            <a:endParaRPr lang="tr-TR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kern="0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18 Mayıs 2012</a:t>
            </a:r>
            <a:endParaRPr lang="tr-TR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İçerik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26568"/>
            <a:ext cx="8229600" cy="240486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00FF"/>
                </a:solidFill>
              </a:rPr>
              <a:t>Projenin Amacı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00FF"/>
                </a:solidFill>
              </a:rPr>
              <a:t>Proje Hakkında Genel Bilgi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00FF"/>
                </a:solidFill>
              </a:rPr>
              <a:t>Proje Basamakları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00FF"/>
                </a:solidFill>
              </a:rPr>
              <a:t>Projede Son Durum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00FF"/>
                </a:solidFill>
              </a:rPr>
              <a:t>Projenin Çıktıları</a:t>
            </a:r>
            <a:endParaRPr lang="tr-T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Projenin Amacı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132856"/>
            <a:ext cx="8064896" cy="1296144"/>
          </a:xfrm>
        </p:spPr>
        <p:txBody>
          <a:bodyPr/>
          <a:lstStyle/>
          <a:p>
            <a:pPr marL="355600" indent="0" algn="ctr">
              <a:buNone/>
            </a:pPr>
            <a:r>
              <a:rPr lang="tr-TR" sz="2800" b="1" dirty="0" smtClean="0">
                <a:solidFill>
                  <a:schemeClr val="bg1"/>
                </a:solidFill>
              </a:rPr>
              <a:t>SKKY kriterlerine uygun tarımsal sulama suyu üretiminin gerçekleştirilmesi için arıtılan </a:t>
            </a:r>
            <a:r>
              <a:rPr lang="tr-TR" sz="2800" b="1" dirty="0" err="1" smtClean="0">
                <a:solidFill>
                  <a:schemeClr val="bg1"/>
                </a:solidFill>
              </a:rPr>
              <a:t>atıksuyun</a:t>
            </a:r>
            <a:r>
              <a:rPr lang="tr-TR" sz="2800" b="1" dirty="0" smtClean="0">
                <a:solidFill>
                  <a:schemeClr val="bg1"/>
                </a:solidFill>
              </a:rPr>
              <a:t> dezenfekte edilmesidir. 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Arıtılmış Evsel </a:t>
            </a:r>
            <a:r>
              <a:rPr lang="tr-TR" sz="2400" b="1" dirty="0" err="1" smtClean="0">
                <a:solidFill>
                  <a:srgbClr val="FF0000"/>
                </a:solidFill>
              </a:rPr>
              <a:t>Atıksuların</a:t>
            </a:r>
            <a:r>
              <a:rPr lang="tr-TR" sz="2400" b="1" dirty="0" smtClean="0">
                <a:solidFill>
                  <a:srgbClr val="FF0000"/>
                </a:solidFill>
              </a:rPr>
              <a:t> Tarımda 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Yeniden Kullanımı</a:t>
            </a:r>
            <a:endParaRPr lang="tr-T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5072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3275856" y="40050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Afyonkarahisar</a:t>
            </a:r>
            <a:endParaRPr lang="tr-TR" sz="2400" b="1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195736" y="980728"/>
            <a:ext cx="468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Hollanda Çevre ve Altyapı Bakanlığı</a:t>
            </a:r>
            <a:endParaRPr lang="tr-TR" sz="2400" dirty="0">
              <a:latin typeface="+mj-lt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123728" y="20608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EVD </a:t>
            </a:r>
            <a:r>
              <a:rPr lang="tr-TR" sz="2400" b="1" dirty="0" err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International</a:t>
            </a:r>
            <a:endParaRPr lang="tr-TR" sz="2400" dirty="0">
              <a:latin typeface="+mj-lt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55576" y="4941168"/>
            <a:ext cx="776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Afyonkarahisar</a:t>
            </a:r>
            <a:r>
              <a:rPr lang="tr-TR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Atıksu</a:t>
            </a:r>
            <a:r>
              <a:rPr lang="tr-TR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 Arıtma Tesisi Kurma ve İşletme Birliği</a:t>
            </a:r>
            <a:endParaRPr lang="tr-TR" sz="2400" dirty="0">
              <a:latin typeface="+mj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699792" y="3068960"/>
            <a:ext cx="373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Orman ve Su İşleri Bakanlığı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403648" y="206084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2 yıl</a:t>
            </a:r>
            <a:endParaRPr lang="tr-TR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7596336" y="1628800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750.000 €</a:t>
            </a:r>
            <a:endParaRPr lang="tr-TR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915816" y="587727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Kocatepe Üniversitesi </a:t>
            </a:r>
          </a:p>
          <a:p>
            <a:pPr algn="ctr"/>
            <a:r>
              <a:rPr lang="tr-TR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Çevredeki tarım arazileri</a:t>
            </a:r>
            <a:endParaRPr lang="tr-TR" sz="2400" dirty="0">
              <a:latin typeface="+mj-lt"/>
            </a:endParaRPr>
          </a:p>
        </p:txBody>
      </p:sp>
      <p:sp>
        <p:nvSpPr>
          <p:cNvPr id="16" name="15 Aşağı Ok"/>
          <p:cNvSpPr/>
          <p:nvPr/>
        </p:nvSpPr>
        <p:spPr>
          <a:xfrm rot="16200000">
            <a:off x="7236296" y="908720"/>
            <a:ext cx="288032" cy="72008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şağı Ok"/>
          <p:cNvSpPr/>
          <p:nvPr/>
        </p:nvSpPr>
        <p:spPr>
          <a:xfrm>
            <a:off x="4427984" y="4509120"/>
            <a:ext cx="288032" cy="43204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Aşağı Ok"/>
          <p:cNvSpPr/>
          <p:nvPr/>
        </p:nvSpPr>
        <p:spPr>
          <a:xfrm rot="2386915">
            <a:off x="4427984" y="5415354"/>
            <a:ext cx="288032" cy="432048"/>
          </a:xfrm>
          <a:prstGeom prst="downArrow">
            <a:avLst/>
          </a:prstGeom>
          <a:scene3d>
            <a:camera prst="orthographicFront">
              <a:rot lat="0" lon="0" rev="24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Aşağı Ok"/>
          <p:cNvSpPr/>
          <p:nvPr/>
        </p:nvSpPr>
        <p:spPr>
          <a:xfrm rot="4235083">
            <a:off x="2526468" y="1913560"/>
            <a:ext cx="303707" cy="870315"/>
          </a:xfrm>
          <a:prstGeom prst="downArrow">
            <a:avLst/>
          </a:prstGeom>
          <a:scene3d>
            <a:camera prst="orthographicFront">
              <a:rot lat="0" lon="0" rev="204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Users\b.aydin\Desktop\s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988840"/>
            <a:ext cx="650376" cy="576064"/>
          </a:xfrm>
          <a:prstGeom prst="rect">
            <a:avLst/>
          </a:prstGeom>
          <a:noFill/>
        </p:spPr>
      </p:pic>
      <p:pic>
        <p:nvPicPr>
          <p:cNvPr id="1027" name="Picture 3" descr="C:\Users\b.aydin\Desktop\FaceBook-Para-Rehberi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1052736"/>
            <a:ext cx="640071" cy="576064"/>
          </a:xfrm>
          <a:prstGeom prst="rect">
            <a:avLst/>
          </a:prstGeom>
          <a:noFill/>
        </p:spPr>
      </p:pic>
      <p:pic>
        <p:nvPicPr>
          <p:cNvPr id="1028" name="Picture 4" descr="C:\Users\b.aydin\Desktop\imagesCA6PJI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5877272"/>
            <a:ext cx="720080" cy="792088"/>
          </a:xfrm>
          <a:prstGeom prst="rect">
            <a:avLst/>
          </a:prstGeom>
          <a:noFill/>
        </p:spPr>
      </p:pic>
      <p:sp>
        <p:nvSpPr>
          <p:cNvPr id="23" name="22 Aşağı Ok"/>
          <p:cNvSpPr/>
          <p:nvPr/>
        </p:nvSpPr>
        <p:spPr>
          <a:xfrm>
            <a:off x="4427984" y="1556792"/>
            <a:ext cx="288032" cy="43204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Aşağı Ok"/>
          <p:cNvSpPr/>
          <p:nvPr/>
        </p:nvSpPr>
        <p:spPr>
          <a:xfrm>
            <a:off x="4427984" y="2564904"/>
            <a:ext cx="288032" cy="43204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Aşağı Ok"/>
          <p:cNvSpPr/>
          <p:nvPr/>
        </p:nvSpPr>
        <p:spPr>
          <a:xfrm>
            <a:off x="4427984" y="3573016"/>
            <a:ext cx="288032" cy="43204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8" name="27 Resim" descr="_hasat-1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5877272"/>
            <a:ext cx="720080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Genel Bilgi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96752"/>
            <a:ext cx="5112568" cy="244827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 b="1" dirty="0" smtClean="0">
                <a:solidFill>
                  <a:srgbClr val="0000FF"/>
                </a:solidFill>
              </a:rPr>
              <a:t>Arıtma tesisi kapasitesi </a:t>
            </a:r>
            <a:r>
              <a:rPr lang="tr-TR" sz="2400" b="1" dirty="0" smtClean="0">
                <a:solidFill>
                  <a:srgbClr val="FF0000"/>
                </a:solidFill>
              </a:rPr>
              <a:t>44.000 m3/gün</a:t>
            </a:r>
            <a:r>
              <a:rPr lang="tr-TR" sz="2400" b="1" dirty="0" smtClean="0">
                <a:solidFill>
                  <a:srgbClr val="0000FF"/>
                </a:solidFill>
              </a:rPr>
              <a:t>’ dür.</a:t>
            </a:r>
          </a:p>
          <a:p>
            <a:pPr algn="just">
              <a:lnSpc>
                <a:spcPct val="90000"/>
              </a:lnSpc>
            </a:pPr>
            <a:r>
              <a:rPr lang="tr-TR" sz="2400" b="1" dirty="0" smtClean="0">
                <a:solidFill>
                  <a:srgbClr val="0000FF"/>
                </a:solidFill>
              </a:rPr>
              <a:t>Mevcut gelen </a:t>
            </a:r>
            <a:r>
              <a:rPr lang="tr-TR" sz="2400" b="1" dirty="0" err="1" smtClean="0">
                <a:solidFill>
                  <a:srgbClr val="0000FF"/>
                </a:solidFill>
              </a:rPr>
              <a:t>atıksu</a:t>
            </a:r>
            <a:r>
              <a:rPr lang="tr-TR" sz="2400" b="1" dirty="0" smtClean="0">
                <a:solidFill>
                  <a:srgbClr val="0000FF"/>
                </a:solidFill>
              </a:rPr>
              <a:t> miktarı </a:t>
            </a:r>
            <a:r>
              <a:rPr lang="tr-TR" sz="2400" b="1" dirty="0" smtClean="0">
                <a:solidFill>
                  <a:srgbClr val="FF0000"/>
                </a:solidFill>
              </a:rPr>
              <a:t>25.000 m3/gün</a:t>
            </a:r>
            <a:r>
              <a:rPr lang="tr-TR" sz="2400" b="1" dirty="0" smtClean="0">
                <a:solidFill>
                  <a:srgbClr val="0000FF"/>
                </a:solidFill>
              </a:rPr>
              <a:t>’ dür.</a:t>
            </a:r>
          </a:p>
          <a:p>
            <a:pPr algn="just">
              <a:lnSpc>
                <a:spcPct val="90000"/>
              </a:lnSpc>
            </a:pPr>
            <a:r>
              <a:rPr lang="tr-TR" sz="2400" b="1" dirty="0" smtClean="0">
                <a:solidFill>
                  <a:srgbClr val="0000FF"/>
                </a:solidFill>
              </a:rPr>
              <a:t>Tarımsal amaçlara uygun sulama suyu elde edebilmek için dezenfeksiyon ünitesi kurulacaktır.</a:t>
            </a:r>
          </a:p>
          <a:p>
            <a:endParaRPr lang="tr-TR" sz="1400" b="1" dirty="0">
              <a:solidFill>
                <a:srgbClr val="0000FF"/>
              </a:solidFill>
            </a:endParaRPr>
          </a:p>
        </p:txBody>
      </p:sp>
      <p:pic>
        <p:nvPicPr>
          <p:cNvPr id="4" name="3 Resim" descr="wastewater-treatment-plant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96751"/>
            <a:ext cx="3312368" cy="251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4355976" y="4149080"/>
            <a:ext cx="4464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Mevcut arıtma tesisi yakınında bulunan Kocatepe Üniversitesi arazisi ile çevrede bulunan tarım arazilerinin, yaklaşık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2700 dekarlık bir alanın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sulanması kararlaştırılmıştır.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Resim" descr="Appendix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89040"/>
            <a:ext cx="4032448" cy="284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Projenin Basamakları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6491064" cy="5184576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Arıtma tesisi ve sulanacak arazi ile ilgili </a:t>
            </a:r>
            <a:r>
              <a:rPr lang="tr-TR" sz="2800" b="1" dirty="0" smtClean="0">
                <a:solidFill>
                  <a:srgbClr val="FF0000"/>
                </a:solidFill>
              </a:rPr>
              <a:t>fizibilite çalışmalarının</a:t>
            </a:r>
            <a:r>
              <a:rPr lang="tr-TR" sz="2800" b="1" dirty="0" smtClean="0">
                <a:solidFill>
                  <a:srgbClr val="0000FF"/>
                </a:solidFill>
              </a:rPr>
              <a:t> yapılması,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FF0000"/>
                </a:solidFill>
              </a:rPr>
              <a:t>Uygun teknolojinin </a:t>
            </a:r>
            <a:r>
              <a:rPr lang="tr-TR" sz="2800" b="1" dirty="0" smtClean="0">
                <a:solidFill>
                  <a:srgbClr val="0000FF"/>
                </a:solidFill>
              </a:rPr>
              <a:t>seçilmesi ve uygulanması,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Teknik personele uygulanan teknoloji ile ilgili </a:t>
            </a:r>
            <a:r>
              <a:rPr lang="tr-TR" sz="2800" b="1" dirty="0" smtClean="0">
                <a:solidFill>
                  <a:srgbClr val="FF0000"/>
                </a:solidFill>
              </a:rPr>
              <a:t>eğitim verilmesi</a:t>
            </a:r>
            <a:r>
              <a:rPr lang="tr-TR" sz="2800" b="1" dirty="0" smtClean="0">
                <a:solidFill>
                  <a:srgbClr val="0000FF"/>
                </a:solidFill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Sulama sezonunda, planlanan arazinin sulanması ve </a:t>
            </a:r>
            <a:r>
              <a:rPr lang="tr-TR" sz="2800" b="1" dirty="0" smtClean="0">
                <a:solidFill>
                  <a:srgbClr val="FF0000"/>
                </a:solidFill>
              </a:rPr>
              <a:t>sonuçların izlenmesi</a:t>
            </a:r>
            <a:r>
              <a:rPr lang="tr-TR" sz="2800" b="1" dirty="0" smtClean="0">
                <a:solidFill>
                  <a:srgbClr val="0000FF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800" b="1" dirty="0" smtClean="0">
                <a:solidFill>
                  <a:srgbClr val="0000FF"/>
                </a:solidFill>
              </a:rPr>
              <a:t>Yapılacak toplantılar ile proje </a:t>
            </a:r>
            <a:r>
              <a:rPr lang="tr-TR" sz="2800" b="1" dirty="0" smtClean="0">
                <a:solidFill>
                  <a:srgbClr val="FF0000"/>
                </a:solidFill>
              </a:rPr>
              <a:t>sonuçlarının diğer belediyelere aktarılması</a:t>
            </a:r>
            <a:r>
              <a:rPr lang="tr-TR" sz="2800" b="1" dirty="0" smtClean="0">
                <a:solidFill>
                  <a:srgbClr val="0000FF"/>
                </a:solidFill>
              </a:rPr>
              <a:t>.</a:t>
            </a:r>
          </a:p>
          <a:p>
            <a:pPr algn="just"/>
            <a:endParaRPr lang="tr-TR" sz="2800" b="1" dirty="0">
              <a:solidFill>
                <a:srgbClr val="0000FF"/>
              </a:solidFill>
            </a:endParaRPr>
          </a:p>
        </p:txBody>
      </p:sp>
      <p:pic>
        <p:nvPicPr>
          <p:cNvPr id="4" name="3 Resim" descr="imagesCAH4MA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91136">
            <a:off x="7013828" y="1176248"/>
            <a:ext cx="1572153" cy="128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 descr="trai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2672">
            <a:off x="7099393" y="4990159"/>
            <a:ext cx="1711408" cy="141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Resim" descr="Social-Media-Monito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5987">
            <a:off x="7145737" y="3607740"/>
            <a:ext cx="1637404" cy="1391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Resim" descr="callcenterachievement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19660">
            <a:off x="6979749" y="2393318"/>
            <a:ext cx="1606458" cy="144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Projede Son Durum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6131024" cy="345638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tr-TR" sz="3600" b="1" dirty="0" smtClean="0">
                <a:solidFill>
                  <a:srgbClr val="0000FF"/>
                </a:solidFill>
              </a:rPr>
              <a:t>İhaleyi </a:t>
            </a:r>
            <a:r>
              <a:rPr lang="tr-TR" sz="3600" b="1" dirty="0" err="1" smtClean="0">
                <a:solidFill>
                  <a:srgbClr val="FF0000"/>
                </a:solidFill>
              </a:rPr>
              <a:t>Grontmij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Nederland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smtClean="0">
                <a:solidFill>
                  <a:srgbClr val="0000FF"/>
                </a:solidFill>
              </a:rPr>
              <a:t>firması almıştır.</a:t>
            </a:r>
          </a:p>
          <a:p>
            <a:pPr algn="just">
              <a:buFont typeface="Wingdings" pitchFamily="2" charset="2"/>
              <a:buChar char="ü"/>
            </a:pPr>
            <a:endParaRPr lang="tr-TR" sz="3600" b="1" dirty="0" smtClean="0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600" b="1" dirty="0" smtClean="0">
                <a:solidFill>
                  <a:srgbClr val="0000FF"/>
                </a:solidFill>
              </a:rPr>
              <a:t>Firmanın çalışma planına göre, proje </a:t>
            </a:r>
            <a:r>
              <a:rPr lang="tr-TR" sz="3600" b="1" dirty="0" smtClean="0">
                <a:solidFill>
                  <a:srgbClr val="FF0000"/>
                </a:solidFill>
              </a:rPr>
              <a:t>1 Temmuz</a:t>
            </a:r>
            <a:r>
              <a:rPr lang="tr-TR" sz="3600" b="1" dirty="0" smtClean="0">
                <a:solidFill>
                  <a:srgbClr val="0000FF"/>
                </a:solidFill>
              </a:rPr>
              <a:t> itibarı ile başlayacaktır.</a:t>
            </a:r>
          </a:p>
          <a:p>
            <a:pPr algn="just">
              <a:buFont typeface="Wingdings" pitchFamily="2" charset="2"/>
              <a:buChar char="ü"/>
            </a:pPr>
            <a:endParaRPr lang="tr-TR" sz="3600" b="1" dirty="0" smtClean="0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tr-TR" sz="3600" b="1" dirty="0" smtClean="0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tr-TR" sz="3600" b="1" dirty="0" smtClean="0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tr-TR" sz="3600" b="1" dirty="0" smtClean="0">
              <a:solidFill>
                <a:srgbClr val="0000FF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tr-TR" sz="36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3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acavus\Desktop\01_thumb-grontm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4880">
            <a:off x="6767372" y="3362363"/>
            <a:ext cx="2232248" cy="1330672"/>
          </a:xfrm>
          <a:prstGeom prst="rect">
            <a:avLst/>
          </a:prstGeom>
          <a:noFill/>
        </p:spPr>
      </p:pic>
      <p:pic>
        <p:nvPicPr>
          <p:cNvPr id="5" name="4 Resim" descr="logo-grontmij-fin-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3462">
            <a:off x="6781411" y="1897322"/>
            <a:ext cx="2232248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Resi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052736"/>
            <a:ext cx="3521481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12776"/>
            <a:ext cx="6012160" cy="4716524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0000FF"/>
                </a:solidFill>
              </a:rPr>
              <a:t>Proje sonucunda elde edilen çıktılar ile yönetmelik taslağı için öneri oluşturulacaktır.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0000FF"/>
                </a:solidFill>
              </a:rPr>
              <a:t>Tarımda suyun daha verimli kullanılması için uygun sulama teknikleri teşvik edilecektir.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0000FF"/>
                </a:solidFill>
              </a:rPr>
              <a:t>Proje sonuçları arasında elde edilecek sonuçların diğer belediyelerde de uygulanması yer almaktadır.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0000FF"/>
                </a:solidFill>
              </a:rPr>
              <a:t>Proje kapsamında, konuyla ilgilenen belediyelerin yer alacağı bilgilendirme toplantıları düzenlenecektir.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200" b="1" dirty="0" smtClean="0">
                <a:solidFill>
                  <a:srgbClr val="0000FF"/>
                </a:solidFill>
              </a:rPr>
              <a:t>Bu toplantılara Konya Kapalı Havzası ve Ergene Havzasında yer alan belediyelerin katılımının sağlanmasına öncelik verilecektir.</a:t>
            </a:r>
          </a:p>
          <a:p>
            <a:pPr algn="just"/>
            <a:endParaRPr lang="tr-TR" sz="2200" b="1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7128792" cy="90872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</a:rPr>
              <a:t>Proje Çıktıları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140968"/>
            <a:ext cx="4186808" cy="576064"/>
          </a:xfrm>
        </p:spPr>
        <p:txBody>
          <a:bodyPr/>
          <a:lstStyle/>
          <a:p>
            <a:pPr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TEŞEKÜRLER…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111851A-6184-4BD4-BC56-DFCEA4518D7C}"/>
</file>

<file path=customXml/itemProps2.xml><?xml version="1.0" encoding="utf-8"?>
<ds:datastoreItem xmlns:ds="http://schemas.openxmlformats.org/officeDocument/2006/customXml" ds:itemID="{D5C66C58-FFE5-450A-8536-A64CBADB1384}"/>
</file>

<file path=customXml/itemProps3.xml><?xml version="1.0" encoding="utf-8"?>
<ds:datastoreItem xmlns:ds="http://schemas.openxmlformats.org/officeDocument/2006/customXml" ds:itemID="{89151B33-5363-4582-9169-C0F0A6C08C69}"/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1320</TotalTime>
  <Words>280</Words>
  <Application>Microsoft Office PowerPoint</Application>
  <PresentationFormat>Ekran Gösterisi (4:3)</PresentationFormat>
  <Paragraphs>52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Tema1</vt:lpstr>
      <vt:lpstr>Slayt 1</vt:lpstr>
      <vt:lpstr>İçerik</vt:lpstr>
      <vt:lpstr>Projenin Amacı</vt:lpstr>
      <vt:lpstr>Arıtılmış Evsel Atıksuların Tarımda  Yeniden Kullanımı</vt:lpstr>
      <vt:lpstr>Genel Bilgi</vt:lpstr>
      <vt:lpstr>Projenin Basamakları</vt:lpstr>
      <vt:lpstr>Projede Son Durum</vt:lpstr>
      <vt:lpstr>Proje Çıktıları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ARITILMIŞ EVSEL ATIKSULARIN YENİDEN KULLANIMI PROJESİ</dc:title>
  <dc:creator>acavus</dc:creator>
  <cp:lastModifiedBy>acavus</cp:lastModifiedBy>
  <cp:revision>91</cp:revision>
  <dcterms:created xsi:type="dcterms:W3CDTF">2012-05-10T11:46:32Z</dcterms:created>
  <dcterms:modified xsi:type="dcterms:W3CDTF">2012-05-18T10:32:54Z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