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diagrams/drawing1.xml" ContentType="application/vnd.ms-office.drawingml.diagramDrawing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3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59" r:id="rId2"/>
    <p:sldId id="460" r:id="rId3"/>
    <p:sldId id="566" r:id="rId4"/>
    <p:sldId id="571" r:id="rId5"/>
    <p:sldId id="574" r:id="rId6"/>
    <p:sldId id="575" r:id="rId7"/>
    <p:sldId id="570" r:id="rId8"/>
    <p:sldId id="576" r:id="rId9"/>
    <p:sldId id="579" r:id="rId10"/>
    <p:sldId id="577" r:id="rId11"/>
    <p:sldId id="567" r:id="rId12"/>
  </p:sldIdLst>
  <p:sldSz cx="9144000" cy="6858000" type="screen4x3"/>
  <p:notesSz cx="6797675" cy="9928225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80" autoAdjust="0"/>
    <p:restoredTop sz="99116" autoAdjust="0"/>
  </p:normalViewPr>
  <p:slideViewPr>
    <p:cSldViewPr>
      <p:cViewPr varScale="1">
        <p:scale>
          <a:sx n="100" d="100"/>
          <a:sy n="100" d="100"/>
        </p:scale>
        <p:origin x="-12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37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7" Type="http://schemas.openxmlformats.org/officeDocument/2006/relationships/slide" Target="slides/slide6.xml"/><Relationship Id="rId16" Type="http://schemas.openxmlformats.org/officeDocument/2006/relationships/presProps" Target="presProps.xml"/><Relationship Id="rId2" Type="http://schemas.openxmlformats.org/officeDocument/2006/relationships/slide" Target="slides/slide1.xml"/><Relationship Id="rId20" Type="http://schemas.openxmlformats.org/officeDocument/2006/relationships/customXml" Target="../customXml/item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9" Type="http://schemas.openxmlformats.org/officeDocument/2006/relationships/tableStyles" Target="tableStyles.xml"/><Relationship Id="rId10" Type="http://schemas.openxmlformats.org/officeDocument/2006/relationships/slide" Target="slides/slide9.xml"/><Relationship Id="rId1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9A6C43-E2B2-43C2-A4F8-4CBF51D5A8EF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8618124-DEA4-4941-A73A-BA3293E09E07}">
      <dgm:prSet phldrT="[Metin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sz="1200" b="1" dirty="0" smtClean="0">
              <a:latin typeface="Arial" pitchFamily="34" charset="0"/>
              <a:cs typeface="Arial" pitchFamily="34" charset="0"/>
            </a:rPr>
            <a:t>HAVZA YÖNETİM HEYETİ BAŞKANI</a:t>
          </a:r>
        </a:p>
        <a:p>
          <a:r>
            <a:rPr lang="tr-TR" sz="1200" dirty="0" smtClean="0">
              <a:latin typeface="Arial" pitchFamily="34" charset="0"/>
              <a:cs typeface="Arial" pitchFamily="34" charset="0"/>
            </a:rPr>
            <a:t>(Koordinatör Vali</a:t>
          </a:r>
          <a:r>
            <a:rPr lang="tr-TR" sz="1200" dirty="0" smtClean="0"/>
            <a:t>)</a:t>
          </a:r>
          <a:endParaRPr lang="tr-TR" sz="1200" dirty="0"/>
        </a:p>
      </dgm:t>
    </dgm:pt>
    <dgm:pt modelId="{7746AEEE-9343-4AF1-8947-8D2E554C6878}" type="parTrans" cxnId="{7B9999F1-66F1-49A3-922F-5E864086871E}">
      <dgm:prSet/>
      <dgm:spPr/>
      <dgm:t>
        <a:bodyPr/>
        <a:lstStyle/>
        <a:p>
          <a:endParaRPr lang="tr-TR"/>
        </a:p>
      </dgm:t>
    </dgm:pt>
    <dgm:pt modelId="{C85B5DDB-ACE9-460A-8E9A-A6F1AABC44DA}" type="sibTrans" cxnId="{7B9999F1-66F1-49A3-922F-5E864086871E}">
      <dgm:prSet/>
      <dgm:spPr/>
      <dgm:t>
        <a:bodyPr/>
        <a:lstStyle/>
        <a:p>
          <a:endParaRPr lang="tr-TR"/>
        </a:p>
      </dgm:t>
    </dgm:pt>
    <dgm:pt modelId="{8541A44A-4545-4BF6-91F8-64F157D7CBAD}" type="asst">
      <dgm:prSet phldrT="[Metin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tr-TR" sz="1100" b="1" dirty="0" smtClean="0">
              <a:latin typeface="Arial" pitchFamily="34" charset="0"/>
              <a:cs typeface="Arial" pitchFamily="34" charset="0"/>
            </a:rPr>
            <a:t>SEKRETARYA</a:t>
          </a:r>
        </a:p>
        <a:p>
          <a:r>
            <a:rPr lang="tr-TR" sz="1100" dirty="0" smtClean="0">
              <a:latin typeface="Arial" pitchFamily="34" charset="0"/>
              <a:cs typeface="Arial" pitchFamily="34" charset="0"/>
            </a:rPr>
            <a:t>(</a:t>
          </a:r>
          <a:r>
            <a:rPr lang="tr-TR" sz="11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Koordinatör Valilikteki DSİ Bölge/Şube Müdürlüğü</a:t>
          </a:r>
          <a:r>
            <a:rPr lang="tr-TR" sz="1100" dirty="0" smtClean="0"/>
            <a:t>)</a:t>
          </a:r>
          <a:endParaRPr lang="tr-TR" sz="1100" dirty="0"/>
        </a:p>
      </dgm:t>
    </dgm:pt>
    <dgm:pt modelId="{CAADAE72-4112-43C2-993B-094A46643FF0}" type="parTrans" cxnId="{1104D471-9B14-4EF8-9EFE-838D409444BF}">
      <dgm:prSet/>
      <dgm:spPr/>
      <dgm:t>
        <a:bodyPr/>
        <a:lstStyle/>
        <a:p>
          <a:endParaRPr lang="tr-TR" sz="1200"/>
        </a:p>
      </dgm:t>
    </dgm:pt>
    <dgm:pt modelId="{A44F0D3F-9F57-4289-BF2D-7692C7D3430C}" type="sibTrans" cxnId="{1104D471-9B14-4EF8-9EFE-838D409444BF}">
      <dgm:prSet/>
      <dgm:spPr/>
      <dgm:t>
        <a:bodyPr/>
        <a:lstStyle/>
        <a:p>
          <a:endParaRPr lang="tr-TR"/>
        </a:p>
      </dgm:t>
    </dgm:pt>
    <dgm:pt modelId="{F57919C4-4DAF-41DF-B04C-48A9D7F8C396}">
      <dgm:prSet phldrT="[Metin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sz="1200" b="1" dirty="0" smtClean="0">
              <a:latin typeface="Arial" pitchFamily="34" charset="0"/>
              <a:cs typeface="Arial" pitchFamily="34" charset="0"/>
            </a:rPr>
            <a:t>VALİ veya VALİ YARDIMCILARI (diğer iller)</a:t>
          </a:r>
          <a:endParaRPr lang="tr-TR" sz="1200" b="1" dirty="0">
            <a:latin typeface="Arial" pitchFamily="34" charset="0"/>
            <a:cs typeface="Arial" pitchFamily="34" charset="0"/>
          </a:endParaRPr>
        </a:p>
      </dgm:t>
    </dgm:pt>
    <dgm:pt modelId="{E4F3A538-2BD1-42D5-A0F5-E4735EC96F3D}" type="parTrans" cxnId="{A050355B-817D-4C1B-9486-277C91B55761}">
      <dgm:prSet/>
      <dgm:spPr/>
      <dgm:t>
        <a:bodyPr/>
        <a:lstStyle/>
        <a:p>
          <a:endParaRPr lang="tr-TR" sz="1200"/>
        </a:p>
      </dgm:t>
    </dgm:pt>
    <dgm:pt modelId="{4BE4CA4E-89A6-4665-B1F7-66FA0CB635D7}" type="sibTrans" cxnId="{A050355B-817D-4C1B-9486-277C91B55761}">
      <dgm:prSet/>
      <dgm:spPr/>
      <dgm:t>
        <a:bodyPr/>
        <a:lstStyle/>
        <a:p>
          <a:endParaRPr lang="tr-TR"/>
        </a:p>
      </dgm:t>
    </dgm:pt>
    <dgm:pt modelId="{CABEDEF7-BCE8-4166-BD66-AD966FCCBC01}">
      <dgm:prSet phldrT="[Metin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sz="1200" b="1" dirty="0" smtClean="0">
              <a:latin typeface="Arial" pitchFamily="34" charset="0"/>
              <a:cs typeface="Arial" pitchFamily="34" charset="0"/>
            </a:rPr>
            <a:t>İL BELEDİYE BAŞKANLARI</a:t>
          </a:r>
          <a:endParaRPr lang="tr-TR" sz="1200" b="1" dirty="0">
            <a:latin typeface="Arial" pitchFamily="34" charset="0"/>
            <a:cs typeface="Arial" pitchFamily="34" charset="0"/>
          </a:endParaRPr>
        </a:p>
      </dgm:t>
    </dgm:pt>
    <dgm:pt modelId="{3F258523-15E3-4F0B-BA7F-70E92AD76C73}" type="parTrans" cxnId="{781C59A9-CCDA-404E-B635-2AF3B4AB0F4C}">
      <dgm:prSet/>
      <dgm:spPr/>
      <dgm:t>
        <a:bodyPr/>
        <a:lstStyle/>
        <a:p>
          <a:endParaRPr lang="tr-TR" sz="1200"/>
        </a:p>
      </dgm:t>
    </dgm:pt>
    <dgm:pt modelId="{304D934B-1D19-4246-942C-63EA303C7C67}" type="sibTrans" cxnId="{781C59A9-CCDA-404E-B635-2AF3B4AB0F4C}">
      <dgm:prSet/>
      <dgm:spPr/>
      <dgm:t>
        <a:bodyPr/>
        <a:lstStyle/>
        <a:p>
          <a:endParaRPr lang="tr-TR"/>
        </a:p>
      </dgm:t>
    </dgm:pt>
    <dgm:pt modelId="{887B7282-043B-43F5-8694-405BE211FA57}">
      <dgm:prSet phldrT="[Metin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sz="1200" b="1" dirty="0" smtClean="0">
              <a:latin typeface="Arial" pitchFamily="34" charset="0"/>
              <a:cs typeface="Arial" pitchFamily="34" charset="0"/>
            </a:rPr>
            <a:t>Su ve Kanalizasyon İdaresi Genel Müdürleri</a:t>
          </a:r>
          <a:endParaRPr lang="tr-TR" sz="1200" b="1" dirty="0">
            <a:latin typeface="Arial" pitchFamily="34" charset="0"/>
            <a:cs typeface="Arial" pitchFamily="34" charset="0"/>
          </a:endParaRPr>
        </a:p>
      </dgm:t>
    </dgm:pt>
    <dgm:pt modelId="{84788764-FD63-4FBB-BCA5-364B62BDE901}" type="parTrans" cxnId="{DFD4B31B-0F1D-4B54-A5D6-91DAC2BB6DF9}">
      <dgm:prSet/>
      <dgm:spPr/>
      <dgm:t>
        <a:bodyPr/>
        <a:lstStyle/>
        <a:p>
          <a:endParaRPr lang="tr-TR" sz="1200"/>
        </a:p>
      </dgm:t>
    </dgm:pt>
    <dgm:pt modelId="{E92CA739-B98A-4E6B-9806-98B085D53380}" type="sibTrans" cxnId="{DFD4B31B-0F1D-4B54-A5D6-91DAC2BB6DF9}">
      <dgm:prSet/>
      <dgm:spPr/>
      <dgm:t>
        <a:bodyPr/>
        <a:lstStyle/>
        <a:p>
          <a:endParaRPr lang="tr-TR"/>
        </a:p>
      </dgm:t>
    </dgm:pt>
    <dgm:pt modelId="{1FDA5666-DA15-42F7-8A2A-12CEB239C560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sz="1200" b="1" dirty="0" smtClean="0">
              <a:latin typeface="Arial" pitchFamily="34" charset="0"/>
              <a:cs typeface="Arial" pitchFamily="34" charset="0"/>
            </a:rPr>
            <a:t>SYGM Temsilcisi</a:t>
          </a:r>
          <a:endParaRPr lang="tr-TR" sz="1200" b="1" dirty="0">
            <a:latin typeface="Arial" pitchFamily="34" charset="0"/>
            <a:cs typeface="Arial" pitchFamily="34" charset="0"/>
          </a:endParaRPr>
        </a:p>
      </dgm:t>
    </dgm:pt>
    <dgm:pt modelId="{4D71F878-CBD3-421B-AF12-9E0C54333516}" type="parTrans" cxnId="{5D3FA029-C977-46F8-BD74-242164C35EAA}">
      <dgm:prSet/>
      <dgm:spPr/>
      <dgm:t>
        <a:bodyPr/>
        <a:lstStyle/>
        <a:p>
          <a:endParaRPr lang="tr-TR" sz="1200"/>
        </a:p>
      </dgm:t>
    </dgm:pt>
    <dgm:pt modelId="{0B952CEA-2339-4657-BEFF-8DAD2B4770B0}" type="sibTrans" cxnId="{5D3FA029-C977-46F8-BD74-242164C35EAA}">
      <dgm:prSet/>
      <dgm:spPr/>
      <dgm:t>
        <a:bodyPr/>
        <a:lstStyle/>
        <a:p>
          <a:endParaRPr lang="tr-TR"/>
        </a:p>
      </dgm:t>
    </dgm:pt>
    <dgm:pt modelId="{0FA27C5E-221A-4383-B3E8-9E1B76D9A681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sz="1200" b="1" dirty="0" smtClean="0">
              <a:latin typeface="Arial" pitchFamily="34" charset="0"/>
              <a:cs typeface="Arial" pitchFamily="34" charset="0"/>
            </a:rPr>
            <a:t>DSİ Genel Müdürlüğü Temsilcisi</a:t>
          </a:r>
          <a:endParaRPr lang="tr-TR" sz="1200" b="1" dirty="0">
            <a:latin typeface="Arial" pitchFamily="34" charset="0"/>
            <a:cs typeface="Arial" pitchFamily="34" charset="0"/>
          </a:endParaRPr>
        </a:p>
      </dgm:t>
    </dgm:pt>
    <dgm:pt modelId="{3DDC10F5-2684-4B11-B53D-3891CE289F42}" type="parTrans" cxnId="{E5C3945E-70B1-449F-B62B-EBA4F7C0057F}">
      <dgm:prSet/>
      <dgm:spPr/>
      <dgm:t>
        <a:bodyPr/>
        <a:lstStyle/>
        <a:p>
          <a:endParaRPr lang="tr-TR" sz="1200"/>
        </a:p>
      </dgm:t>
    </dgm:pt>
    <dgm:pt modelId="{4D845CFC-67EC-4B77-8979-10B11AD13F0C}" type="sibTrans" cxnId="{E5C3945E-70B1-449F-B62B-EBA4F7C0057F}">
      <dgm:prSet/>
      <dgm:spPr/>
      <dgm:t>
        <a:bodyPr/>
        <a:lstStyle/>
        <a:p>
          <a:endParaRPr lang="tr-TR"/>
        </a:p>
      </dgm:t>
    </dgm:pt>
    <dgm:pt modelId="{3D0140BA-328F-45F8-AC8F-15ADD0146315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sz="1200" b="1" dirty="0" smtClean="0">
              <a:latin typeface="Arial" pitchFamily="34" charset="0"/>
              <a:cs typeface="Arial" pitchFamily="34" charset="0"/>
            </a:rPr>
            <a:t>DSİ Bölge Müdürü (Sekretarya)</a:t>
          </a:r>
          <a:endParaRPr lang="tr-TR" sz="1200" b="1" dirty="0">
            <a:latin typeface="Arial" pitchFamily="34" charset="0"/>
            <a:cs typeface="Arial" pitchFamily="34" charset="0"/>
          </a:endParaRPr>
        </a:p>
      </dgm:t>
    </dgm:pt>
    <dgm:pt modelId="{5242DA47-8304-451F-8D28-DA6382080A14}" type="parTrans" cxnId="{1027C5FA-1453-4F34-8D01-FE18F4C09C29}">
      <dgm:prSet/>
      <dgm:spPr/>
      <dgm:t>
        <a:bodyPr/>
        <a:lstStyle/>
        <a:p>
          <a:endParaRPr lang="tr-TR" sz="1200"/>
        </a:p>
      </dgm:t>
    </dgm:pt>
    <dgm:pt modelId="{370C3DAB-8DF2-42F1-B2FC-AC3848921E05}" type="sibTrans" cxnId="{1027C5FA-1453-4F34-8D01-FE18F4C09C29}">
      <dgm:prSet/>
      <dgm:spPr/>
      <dgm:t>
        <a:bodyPr/>
        <a:lstStyle/>
        <a:p>
          <a:endParaRPr lang="tr-TR"/>
        </a:p>
      </dgm:t>
    </dgm:pt>
    <dgm:pt modelId="{9E5C440B-E9FF-449E-A81C-5A9D0CA8E428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sz="1100" b="1" dirty="0" smtClean="0">
              <a:latin typeface="Arial" pitchFamily="34" charset="0"/>
              <a:cs typeface="Arial" pitchFamily="34" charset="0"/>
            </a:rPr>
            <a:t>DIŞİŞLERİ BAKANLIĞI Temsilcisi (Sınıraşan Havza)</a:t>
          </a:r>
          <a:endParaRPr lang="tr-TR" sz="1100" b="1" dirty="0">
            <a:latin typeface="Arial" pitchFamily="34" charset="0"/>
            <a:cs typeface="Arial" pitchFamily="34" charset="0"/>
          </a:endParaRPr>
        </a:p>
      </dgm:t>
    </dgm:pt>
    <dgm:pt modelId="{14E6E091-B6F9-4877-A69C-0BFC52D5F86E}" type="parTrans" cxnId="{6C85BAC3-F7D8-4A99-90BC-22335498999F}">
      <dgm:prSet/>
      <dgm:spPr/>
      <dgm:t>
        <a:bodyPr/>
        <a:lstStyle/>
        <a:p>
          <a:endParaRPr lang="tr-TR" sz="1200"/>
        </a:p>
      </dgm:t>
    </dgm:pt>
    <dgm:pt modelId="{CD2112CF-5862-4379-86F6-05A7F7D80FEA}" type="sibTrans" cxnId="{6C85BAC3-F7D8-4A99-90BC-22335498999F}">
      <dgm:prSet/>
      <dgm:spPr/>
      <dgm:t>
        <a:bodyPr/>
        <a:lstStyle/>
        <a:p>
          <a:endParaRPr lang="tr-TR"/>
        </a:p>
      </dgm:t>
    </dgm:pt>
    <dgm:pt modelId="{793633E7-AC3C-4247-B5A3-37957704C6DA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sz="1200" b="1" dirty="0" smtClean="0">
              <a:latin typeface="Arial" pitchFamily="34" charset="0"/>
              <a:cs typeface="Arial" pitchFamily="34" charset="0"/>
            </a:rPr>
            <a:t>Üniversiteler</a:t>
          </a:r>
          <a:endParaRPr lang="tr-TR" sz="1200" b="1" dirty="0">
            <a:latin typeface="Arial" pitchFamily="34" charset="0"/>
            <a:cs typeface="Arial" pitchFamily="34" charset="0"/>
          </a:endParaRPr>
        </a:p>
      </dgm:t>
    </dgm:pt>
    <dgm:pt modelId="{B4D1C2DF-A073-468B-BB08-8225BCBD1F30}" type="parTrans" cxnId="{0F99DB6A-55EB-4C10-9AA1-3E5D49CD03A4}">
      <dgm:prSet/>
      <dgm:spPr/>
      <dgm:t>
        <a:bodyPr/>
        <a:lstStyle/>
        <a:p>
          <a:endParaRPr lang="tr-TR" sz="1200"/>
        </a:p>
      </dgm:t>
    </dgm:pt>
    <dgm:pt modelId="{B0DBAF88-5418-46E2-BF0D-90EA7A162EB9}" type="sibTrans" cxnId="{0F99DB6A-55EB-4C10-9AA1-3E5D49CD03A4}">
      <dgm:prSet/>
      <dgm:spPr/>
      <dgm:t>
        <a:bodyPr/>
        <a:lstStyle/>
        <a:p>
          <a:endParaRPr lang="tr-TR"/>
        </a:p>
      </dgm:t>
    </dgm:pt>
    <dgm:pt modelId="{3D643B4A-0995-4AB7-A173-F15465CCA238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sz="1200" b="1" dirty="0" smtClean="0">
              <a:latin typeface="Arial" pitchFamily="34" charset="0"/>
              <a:cs typeface="Arial" pitchFamily="34" charset="0"/>
            </a:rPr>
            <a:t>OSB’ler</a:t>
          </a:r>
          <a:endParaRPr lang="tr-TR" sz="1200" b="1" dirty="0">
            <a:latin typeface="Arial" pitchFamily="34" charset="0"/>
            <a:cs typeface="Arial" pitchFamily="34" charset="0"/>
          </a:endParaRPr>
        </a:p>
      </dgm:t>
    </dgm:pt>
    <dgm:pt modelId="{5C65D862-403C-44DD-9310-5462DB8B985D}" type="parTrans" cxnId="{3DE495C0-36AF-4D6A-98D0-C4B8F3A447A6}">
      <dgm:prSet/>
      <dgm:spPr/>
      <dgm:t>
        <a:bodyPr/>
        <a:lstStyle/>
        <a:p>
          <a:endParaRPr lang="tr-TR" sz="1200"/>
        </a:p>
      </dgm:t>
    </dgm:pt>
    <dgm:pt modelId="{9F235047-8E9B-4600-A378-279035207E15}" type="sibTrans" cxnId="{3DE495C0-36AF-4D6A-98D0-C4B8F3A447A6}">
      <dgm:prSet/>
      <dgm:spPr/>
      <dgm:t>
        <a:bodyPr/>
        <a:lstStyle/>
        <a:p>
          <a:endParaRPr lang="tr-TR"/>
        </a:p>
      </dgm:t>
    </dgm:pt>
    <dgm:pt modelId="{45419FE8-1D8E-4FC5-95E7-4DC6D34EFD5D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sz="1200" b="1" dirty="0" smtClean="0">
              <a:latin typeface="Arial" pitchFamily="34" charset="0"/>
              <a:cs typeface="Arial" pitchFamily="34" charset="0"/>
            </a:rPr>
            <a:t>STK’lar</a:t>
          </a:r>
          <a:endParaRPr lang="tr-TR" sz="1200" b="1" dirty="0">
            <a:latin typeface="Arial" pitchFamily="34" charset="0"/>
            <a:cs typeface="Arial" pitchFamily="34" charset="0"/>
          </a:endParaRPr>
        </a:p>
      </dgm:t>
    </dgm:pt>
    <dgm:pt modelId="{08FEB135-1DB8-4D2E-944B-DB590B118138}" type="parTrans" cxnId="{3DA0950F-7AE5-4DC8-A473-440465A0F186}">
      <dgm:prSet/>
      <dgm:spPr/>
      <dgm:t>
        <a:bodyPr/>
        <a:lstStyle/>
        <a:p>
          <a:endParaRPr lang="tr-TR"/>
        </a:p>
      </dgm:t>
    </dgm:pt>
    <dgm:pt modelId="{85FD5EC6-29CD-49B4-AC2C-55D8DF77F90E}" type="sibTrans" cxnId="{3DA0950F-7AE5-4DC8-A473-440465A0F186}">
      <dgm:prSet/>
      <dgm:spPr/>
      <dgm:t>
        <a:bodyPr/>
        <a:lstStyle/>
        <a:p>
          <a:endParaRPr lang="tr-TR"/>
        </a:p>
      </dgm:t>
    </dgm:pt>
    <dgm:pt modelId="{E00D56CC-3DF5-43BB-BE23-AC3AB8FF2EBF}" type="pres">
      <dgm:prSet presAssocID="{319A6C43-E2B2-43C2-A4F8-4CBF51D5A8E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9C3452FB-7B7F-471C-B1F3-7B854D74D000}" type="pres">
      <dgm:prSet presAssocID="{38618124-DEA4-4941-A73A-BA3293E09E07}" presName="hierRoot1" presStyleCnt="0">
        <dgm:presLayoutVars>
          <dgm:hierBranch val="init"/>
        </dgm:presLayoutVars>
      </dgm:prSet>
      <dgm:spPr/>
    </dgm:pt>
    <dgm:pt modelId="{40BA39CD-B154-487E-8C02-615BA77F9639}" type="pres">
      <dgm:prSet presAssocID="{38618124-DEA4-4941-A73A-BA3293E09E07}" presName="rootComposite1" presStyleCnt="0"/>
      <dgm:spPr/>
    </dgm:pt>
    <dgm:pt modelId="{959FE21F-F66D-46D7-AC84-78C488385CBF}" type="pres">
      <dgm:prSet presAssocID="{38618124-DEA4-4941-A73A-BA3293E09E07}" presName="rootText1" presStyleLbl="node0" presStyleIdx="0" presStyleCnt="1" custScaleX="181127" custScaleY="16705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D409F5F-21D1-4F66-AFB2-C03763DE63D4}" type="pres">
      <dgm:prSet presAssocID="{38618124-DEA4-4941-A73A-BA3293E09E07}" presName="rootConnector1" presStyleLbl="node1" presStyleIdx="0" presStyleCnt="0"/>
      <dgm:spPr/>
      <dgm:t>
        <a:bodyPr/>
        <a:lstStyle/>
        <a:p>
          <a:endParaRPr lang="tr-TR"/>
        </a:p>
      </dgm:t>
    </dgm:pt>
    <dgm:pt modelId="{F45AB020-24B4-4800-A75E-E6A7BA55177B}" type="pres">
      <dgm:prSet presAssocID="{38618124-DEA4-4941-A73A-BA3293E09E07}" presName="hierChild2" presStyleCnt="0"/>
      <dgm:spPr/>
    </dgm:pt>
    <dgm:pt modelId="{A0ED957B-FFCA-4190-97FC-11E8E83C0578}" type="pres">
      <dgm:prSet presAssocID="{E4F3A538-2BD1-42D5-A0F5-E4735EC96F3D}" presName="Name37" presStyleLbl="parChTrans1D2" presStyleIdx="0" presStyleCnt="6" custSzX="4093435" custSzY="1723966"/>
      <dgm:spPr/>
      <dgm:t>
        <a:bodyPr/>
        <a:lstStyle/>
        <a:p>
          <a:endParaRPr lang="tr-TR"/>
        </a:p>
      </dgm:t>
    </dgm:pt>
    <dgm:pt modelId="{B6FFF66A-E611-4844-94B4-E027A8673A10}" type="pres">
      <dgm:prSet presAssocID="{F57919C4-4DAF-41DF-B04C-48A9D7F8C396}" presName="hierRoot2" presStyleCnt="0">
        <dgm:presLayoutVars>
          <dgm:hierBranch val="init"/>
        </dgm:presLayoutVars>
      </dgm:prSet>
      <dgm:spPr/>
    </dgm:pt>
    <dgm:pt modelId="{83C1044E-7C4F-4491-8BAC-4A467377F058}" type="pres">
      <dgm:prSet presAssocID="{F57919C4-4DAF-41DF-B04C-48A9D7F8C396}" presName="rootComposite" presStyleCnt="0"/>
      <dgm:spPr/>
    </dgm:pt>
    <dgm:pt modelId="{2C5317E7-AA78-46FA-9E2E-DFB25BD27EAC}" type="pres">
      <dgm:prSet presAssocID="{F57919C4-4DAF-41DF-B04C-48A9D7F8C396}" presName="rootText" presStyleLbl="node2" presStyleIdx="0" presStyleCnt="5" custScaleX="125487" custScaleY="135872" custLinFactNeighborX="2461" custLinFactNeighborY="332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B197BDA-7B1F-40AA-9CB7-F1F70C9D1D42}" type="pres">
      <dgm:prSet presAssocID="{F57919C4-4DAF-41DF-B04C-48A9D7F8C396}" presName="rootConnector" presStyleLbl="node2" presStyleIdx="0" presStyleCnt="5"/>
      <dgm:spPr/>
      <dgm:t>
        <a:bodyPr/>
        <a:lstStyle/>
        <a:p>
          <a:endParaRPr lang="tr-TR"/>
        </a:p>
      </dgm:t>
    </dgm:pt>
    <dgm:pt modelId="{F94CDA84-A747-47D1-A647-3E251748E7B4}" type="pres">
      <dgm:prSet presAssocID="{F57919C4-4DAF-41DF-B04C-48A9D7F8C396}" presName="hierChild4" presStyleCnt="0"/>
      <dgm:spPr/>
    </dgm:pt>
    <dgm:pt modelId="{55669A7B-D78B-4913-9DA1-A0135AA2ABF8}" type="pres">
      <dgm:prSet presAssocID="{5242DA47-8304-451F-8D28-DA6382080A14}" presName="Name37" presStyleLbl="parChTrans1D3" presStyleIdx="0" presStyleCnt="5" custSzX="115349" custSzY="355917"/>
      <dgm:spPr/>
      <dgm:t>
        <a:bodyPr/>
        <a:lstStyle/>
        <a:p>
          <a:endParaRPr lang="tr-TR"/>
        </a:p>
      </dgm:t>
    </dgm:pt>
    <dgm:pt modelId="{D97165AB-38B9-401E-8883-F9A7B534BC4E}" type="pres">
      <dgm:prSet presAssocID="{3D0140BA-328F-45F8-AC8F-15ADD0146315}" presName="hierRoot2" presStyleCnt="0">
        <dgm:presLayoutVars>
          <dgm:hierBranch val="init"/>
        </dgm:presLayoutVars>
      </dgm:prSet>
      <dgm:spPr/>
    </dgm:pt>
    <dgm:pt modelId="{3ED149DF-8F06-4F11-B762-85B5A1C13734}" type="pres">
      <dgm:prSet presAssocID="{3D0140BA-328F-45F8-AC8F-15ADD0146315}" presName="rootComposite" presStyleCnt="0"/>
      <dgm:spPr/>
    </dgm:pt>
    <dgm:pt modelId="{28AECFEF-A52A-473E-AFC1-A23F42AECA69}" type="pres">
      <dgm:prSet presAssocID="{3D0140BA-328F-45F8-AC8F-15ADD0146315}" presName="rootText" presStyleLbl="node3" presStyleIdx="0" presStyleCnt="5" custScaleX="125487" custScaleY="1358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3693F28-94DB-4585-A3A0-09E6172AF516}" type="pres">
      <dgm:prSet presAssocID="{3D0140BA-328F-45F8-AC8F-15ADD0146315}" presName="rootConnector" presStyleLbl="node3" presStyleIdx="0" presStyleCnt="5"/>
      <dgm:spPr/>
      <dgm:t>
        <a:bodyPr/>
        <a:lstStyle/>
        <a:p>
          <a:endParaRPr lang="tr-TR"/>
        </a:p>
      </dgm:t>
    </dgm:pt>
    <dgm:pt modelId="{0EA95D81-95C2-4FB4-A84A-7698C3B824A9}" type="pres">
      <dgm:prSet presAssocID="{3D0140BA-328F-45F8-AC8F-15ADD0146315}" presName="hierChild4" presStyleCnt="0"/>
      <dgm:spPr/>
    </dgm:pt>
    <dgm:pt modelId="{F5DF43D0-71FD-40E9-8378-BF3667E8503C}" type="pres">
      <dgm:prSet presAssocID="{3D0140BA-328F-45F8-AC8F-15ADD0146315}" presName="hierChild5" presStyleCnt="0"/>
      <dgm:spPr/>
    </dgm:pt>
    <dgm:pt modelId="{CC292E56-EE03-4C96-B080-BD8EF6D2397D}" type="pres">
      <dgm:prSet presAssocID="{F57919C4-4DAF-41DF-B04C-48A9D7F8C396}" presName="hierChild5" presStyleCnt="0"/>
      <dgm:spPr/>
    </dgm:pt>
    <dgm:pt modelId="{F8B8269B-178B-4428-9F41-80BE3985CA1E}" type="pres">
      <dgm:prSet presAssocID="{3F258523-15E3-4F0B-BA7F-70E92AD76C73}" presName="Name37" presStyleLbl="parChTrans1D2" presStyleIdx="1" presStyleCnt="6" custSzX="2025690" custSzY="1723966"/>
      <dgm:spPr/>
      <dgm:t>
        <a:bodyPr/>
        <a:lstStyle/>
        <a:p>
          <a:endParaRPr lang="tr-TR"/>
        </a:p>
      </dgm:t>
    </dgm:pt>
    <dgm:pt modelId="{6B488253-C307-48C9-8ECD-BDEF72B6A092}" type="pres">
      <dgm:prSet presAssocID="{CABEDEF7-BCE8-4166-BD66-AD966FCCBC01}" presName="hierRoot2" presStyleCnt="0">
        <dgm:presLayoutVars>
          <dgm:hierBranch val="init"/>
        </dgm:presLayoutVars>
      </dgm:prSet>
      <dgm:spPr/>
    </dgm:pt>
    <dgm:pt modelId="{9C7356B2-B4CA-4317-88A8-336D3F6A3A3C}" type="pres">
      <dgm:prSet presAssocID="{CABEDEF7-BCE8-4166-BD66-AD966FCCBC01}" presName="rootComposite" presStyleCnt="0"/>
      <dgm:spPr/>
    </dgm:pt>
    <dgm:pt modelId="{0975252B-07CA-43DE-896B-6F8D80F773B2}" type="pres">
      <dgm:prSet presAssocID="{CABEDEF7-BCE8-4166-BD66-AD966FCCBC01}" presName="rootText" presStyleLbl="node2" presStyleIdx="1" presStyleCnt="5" custScaleX="125487" custScaleY="135872" custLinFactNeighborX="2461" custLinFactNeighborY="332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D1FD6C3-D6EB-49F1-A36F-BACF4F59DA9C}" type="pres">
      <dgm:prSet presAssocID="{CABEDEF7-BCE8-4166-BD66-AD966FCCBC01}" presName="rootConnector" presStyleLbl="node2" presStyleIdx="1" presStyleCnt="5"/>
      <dgm:spPr/>
      <dgm:t>
        <a:bodyPr/>
        <a:lstStyle/>
        <a:p>
          <a:endParaRPr lang="tr-TR"/>
        </a:p>
      </dgm:t>
    </dgm:pt>
    <dgm:pt modelId="{2E4B7BDF-52F3-4042-8D6F-6AAD49B7CC00}" type="pres">
      <dgm:prSet presAssocID="{CABEDEF7-BCE8-4166-BD66-AD966FCCBC01}" presName="hierChild4" presStyleCnt="0"/>
      <dgm:spPr/>
    </dgm:pt>
    <dgm:pt modelId="{60F24127-071E-4D3F-BE9C-EAB811229853}" type="pres">
      <dgm:prSet presAssocID="{14E6E091-B6F9-4877-A69C-0BFC52D5F86E}" presName="Name37" presStyleLbl="parChTrans1D3" presStyleIdx="1" presStyleCnt="5" custSzX="115349" custSzY="355917"/>
      <dgm:spPr/>
      <dgm:t>
        <a:bodyPr/>
        <a:lstStyle/>
        <a:p>
          <a:endParaRPr lang="tr-TR"/>
        </a:p>
      </dgm:t>
    </dgm:pt>
    <dgm:pt modelId="{2E5D97F6-1C47-420B-B5B2-D87AA99434E9}" type="pres">
      <dgm:prSet presAssocID="{9E5C440B-E9FF-449E-A81C-5A9D0CA8E428}" presName="hierRoot2" presStyleCnt="0">
        <dgm:presLayoutVars>
          <dgm:hierBranch val="init"/>
        </dgm:presLayoutVars>
      </dgm:prSet>
      <dgm:spPr/>
    </dgm:pt>
    <dgm:pt modelId="{6CD07619-7FB3-4579-8AF1-8959BD29C3E5}" type="pres">
      <dgm:prSet presAssocID="{9E5C440B-E9FF-449E-A81C-5A9D0CA8E428}" presName="rootComposite" presStyleCnt="0"/>
      <dgm:spPr/>
    </dgm:pt>
    <dgm:pt modelId="{7DBF6D39-9956-4B5F-98CE-E297E296A4A1}" type="pres">
      <dgm:prSet presAssocID="{9E5C440B-E9FF-449E-A81C-5A9D0CA8E428}" presName="rootText" presStyleLbl="node3" presStyleIdx="1" presStyleCnt="5" custScaleX="125487" custScaleY="1358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E50B700-313C-4A67-ADB5-F35F89F85064}" type="pres">
      <dgm:prSet presAssocID="{9E5C440B-E9FF-449E-A81C-5A9D0CA8E428}" presName="rootConnector" presStyleLbl="node3" presStyleIdx="1" presStyleCnt="5"/>
      <dgm:spPr/>
      <dgm:t>
        <a:bodyPr/>
        <a:lstStyle/>
        <a:p>
          <a:endParaRPr lang="tr-TR"/>
        </a:p>
      </dgm:t>
    </dgm:pt>
    <dgm:pt modelId="{1D8DF289-EC93-42A1-8B24-2C20BBE5FC12}" type="pres">
      <dgm:prSet presAssocID="{9E5C440B-E9FF-449E-A81C-5A9D0CA8E428}" presName="hierChild4" presStyleCnt="0"/>
      <dgm:spPr/>
    </dgm:pt>
    <dgm:pt modelId="{5711EB31-BB4A-4B45-8E6A-66956AFBA2A1}" type="pres">
      <dgm:prSet presAssocID="{9E5C440B-E9FF-449E-A81C-5A9D0CA8E428}" presName="hierChild5" presStyleCnt="0"/>
      <dgm:spPr/>
    </dgm:pt>
    <dgm:pt modelId="{A28BDBCB-8B2B-4E04-82AE-5B1B7F5A6395}" type="pres">
      <dgm:prSet presAssocID="{CABEDEF7-BCE8-4166-BD66-AD966FCCBC01}" presName="hierChild5" presStyleCnt="0"/>
      <dgm:spPr/>
    </dgm:pt>
    <dgm:pt modelId="{4DCF8412-1D8F-44FC-BF6A-DCB777B1E2C9}" type="pres">
      <dgm:prSet presAssocID="{84788764-FD63-4FBB-BCA5-364B62BDE901}" presName="Name37" presStyleLbl="parChTrans1D2" presStyleIdx="2" presStyleCnt="6" custSzX="115349" custSzY="1693357"/>
      <dgm:spPr/>
      <dgm:t>
        <a:bodyPr/>
        <a:lstStyle/>
        <a:p>
          <a:endParaRPr lang="tr-TR"/>
        </a:p>
      </dgm:t>
    </dgm:pt>
    <dgm:pt modelId="{252CC7FB-B87F-4894-A900-68751905039A}" type="pres">
      <dgm:prSet presAssocID="{887B7282-043B-43F5-8694-405BE211FA57}" presName="hierRoot2" presStyleCnt="0">
        <dgm:presLayoutVars>
          <dgm:hierBranch val="init"/>
        </dgm:presLayoutVars>
      </dgm:prSet>
      <dgm:spPr/>
    </dgm:pt>
    <dgm:pt modelId="{523EE463-AE52-41F6-A178-470093A17901}" type="pres">
      <dgm:prSet presAssocID="{887B7282-043B-43F5-8694-405BE211FA57}" presName="rootComposite" presStyleCnt="0"/>
      <dgm:spPr/>
    </dgm:pt>
    <dgm:pt modelId="{4AABA3AF-4150-4A7B-85AB-126A90387260}" type="pres">
      <dgm:prSet presAssocID="{887B7282-043B-43F5-8694-405BE211FA57}" presName="rootText" presStyleLbl="node2" presStyleIdx="2" presStyleCnt="5" custScaleX="125487" custScaleY="1358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A75E7EF-4C55-444D-8DBA-D0D483EBBF9B}" type="pres">
      <dgm:prSet presAssocID="{887B7282-043B-43F5-8694-405BE211FA57}" presName="rootConnector" presStyleLbl="node2" presStyleIdx="2" presStyleCnt="5"/>
      <dgm:spPr/>
      <dgm:t>
        <a:bodyPr/>
        <a:lstStyle/>
        <a:p>
          <a:endParaRPr lang="tr-TR"/>
        </a:p>
      </dgm:t>
    </dgm:pt>
    <dgm:pt modelId="{E644103B-4C8A-4C0A-AA09-663C8614704B}" type="pres">
      <dgm:prSet presAssocID="{887B7282-043B-43F5-8694-405BE211FA57}" presName="hierChild4" presStyleCnt="0"/>
      <dgm:spPr/>
    </dgm:pt>
    <dgm:pt modelId="{5BD5EEE6-828C-4048-B49B-50950723A6FC}" type="pres">
      <dgm:prSet presAssocID="{B4D1C2DF-A073-468B-BB08-8225BCBD1F30}" presName="Name37" presStyleLbl="parChTrans1D3" presStyleIdx="2" presStyleCnt="5" custSzX="115349" custSzY="386527"/>
      <dgm:spPr/>
      <dgm:t>
        <a:bodyPr/>
        <a:lstStyle/>
        <a:p>
          <a:endParaRPr lang="tr-TR"/>
        </a:p>
      </dgm:t>
    </dgm:pt>
    <dgm:pt modelId="{789D273E-5E57-4B4B-8A57-8EEAD34DB3DA}" type="pres">
      <dgm:prSet presAssocID="{793633E7-AC3C-4247-B5A3-37957704C6DA}" presName="hierRoot2" presStyleCnt="0">
        <dgm:presLayoutVars>
          <dgm:hierBranch val="init"/>
        </dgm:presLayoutVars>
      </dgm:prSet>
      <dgm:spPr/>
    </dgm:pt>
    <dgm:pt modelId="{B2FF1FFA-05FF-4347-9116-02E913E40FF7}" type="pres">
      <dgm:prSet presAssocID="{793633E7-AC3C-4247-B5A3-37957704C6DA}" presName="rootComposite" presStyleCnt="0"/>
      <dgm:spPr/>
    </dgm:pt>
    <dgm:pt modelId="{1117304C-8DB1-4D66-B3A5-5EEDCFEF62F5}" type="pres">
      <dgm:prSet presAssocID="{793633E7-AC3C-4247-B5A3-37957704C6DA}" presName="rootText" presStyleLbl="node3" presStyleIdx="2" presStyleCnt="5" custScaleX="125487" custScaleY="1358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082768D-3B46-4671-A856-016F8E7FB144}" type="pres">
      <dgm:prSet presAssocID="{793633E7-AC3C-4247-B5A3-37957704C6DA}" presName="rootConnector" presStyleLbl="node3" presStyleIdx="2" presStyleCnt="5"/>
      <dgm:spPr/>
      <dgm:t>
        <a:bodyPr/>
        <a:lstStyle/>
        <a:p>
          <a:endParaRPr lang="tr-TR"/>
        </a:p>
      </dgm:t>
    </dgm:pt>
    <dgm:pt modelId="{C9726CFC-DEE8-482D-A48E-18F59C36D6E7}" type="pres">
      <dgm:prSet presAssocID="{793633E7-AC3C-4247-B5A3-37957704C6DA}" presName="hierChild4" presStyleCnt="0"/>
      <dgm:spPr/>
    </dgm:pt>
    <dgm:pt modelId="{8C3A4712-FBF2-4343-BD4C-291EDC7FC08E}" type="pres">
      <dgm:prSet presAssocID="{793633E7-AC3C-4247-B5A3-37957704C6DA}" presName="hierChild5" presStyleCnt="0"/>
      <dgm:spPr/>
    </dgm:pt>
    <dgm:pt modelId="{A36FABE5-79FA-4165-9744-9EB600DA024E}" type="pres">
      <dgm:prSet presAssocID="{887B7282-043B-43F5-8694-405BE211FA57}" presName="hierChild5" presStyleCnt="0"/>
      <dgm:spPr/>
    </dgm:pt>
    <dgm:pt modelId="{E394B808-B3A4-4846-B560-0CF2B824BBB4}" type="pres">
      <dgm:prSet presAssocID="{4D71F878-CBD3-421B-AF12-9E0C54333516}" presName="Name37" presStyleLbl="parChTrans1D2" presStyleIdx="3" presStyleCnt="6" custSzX="2067745" custSzY="1693357"/>
      <dgm:spPr/>
      <dgm:t>
        <a:bodyPr/>
        <a:lstStyle/>
        <a:p>
          <a:endParaRPr lang="tr-TR"/>
        </a:p>
      </dgm:t>
    </dgm:pt>
    <dgm:pt modelId="{AC091E15-39F7-45A0-9F82-2B33546FB201}" type="pres">
      <dgm:prSet presAssocID="{1FDA5666-DA15-42F7-8A2A-12CEB239C560}" presName="hierRoot2" presStyleCnt="0">
        <dgm:presLayoutVars>
          <dgm:hierBranch val="init"/>
        </dgm:presLayoutVars>
      </dgm:prSet>
      <dgm:spPr/>
    </dgm:pt>
    <dgm:pt modelId="{1C863BCC-29F2-4395-B199-CBA23323613B}" type="pres">
      <dgm:prSet presAssocID="{1FDA5666-DA15-42F7-8A2A-12CEB239C560}" presName="rootComposite" presStyleCnt="0"/>
      <dgm:spPr/>
    </dgm:pt>
    <dgm:pt modelId="{065336B1-56C2-4CFB-A7EE-47CE8A1BA75A}" type="pres">
      <dgm:prSet presAssocID="{1FDA5666-DA15-42F7-8A2A-12CEB239C560}" presName="rootText" presStyleLbl="node2" presStyleIdx="3" presStyleCnt="5" custScaleX="125487" custScaleY="1358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B978B4B-765B-4189-BF2D-4029550E66F6}" type="pres">
      <dgm:prSet presAssocID="{1FDA5666-DA15-42F7-8A2A-12CEB239C560}" presName="rootConnector" presStyleLbl="node2" presStyleIdx="3" presStyleCnt="5"/>
      <dgm:spPr/>
      <dgm:t>
        <a:bodyPr/>
        <a:lstStyle/>
        <a:p>
          <a:endParaRPr lang="tr-TR"/>
        </a:p>
      </dgm:t>
    </dgm:pt>
    <dgm:pt modelId="{1B6970D3-1338-4C2E-8163-7D8D64FC7A44}" type="pres">
      <dgm:prSet presAssocID="{1FDA5666-DA15-42F7-8A2A-12CEB239C560}" presName="hierChild4" presStyleCnt="0"/>
      <dgm:spPr/>
    </dgm:pt>
    <dgm:pt modelId="{149BA28D-D883-4B4E-8B9B-CA3C9BC28FAF}" type="pres">
      <dgm:prSet presAssocID="{5C65D862-403C-44DD-9310-5462DB8B985D}" presName="Name37" presStyleLbl="parChTrans1D3" presStyleIdx="3" presStyleCnt="5" custSzX="115349" custSzY="386527"/>
      <dgm:spPr/>
      <dgm:t>
        <a:bodyPr/>
        <a:lstStyle/>
        <a:p>
          <a:endParaRPr lang="tr-TR"/>
        </a:p>
      </dgm:t>
    </dgm:pt>
    <dgm:pt modelId="{8E0B83C6-C159-48CB-AFA9-381BAB10635E}" type="pres">
      <dgm:prSet presAssocID="{3D643B4A-0995-4AB7-A173-F15465CCA238}" presName="hierRoot2" presStyleCnt="0">
        <dgm:presLayoutVars>
          <dgm:hierBranch val="init"/>
        </dgm:presLayoutVars>
      </dgm:prSet>
      <dgm:spPr/>
    </dgm:pt>
    <dgm:pt modelId="{5AF83EC6-2F89-492E-A81F-FE21F3DA492F}" type="pres">
      <dgm:prSet presAssocID="{3D643B4A-0995-4AB7-A173-F15465CCA238}" presName="rootComposite" presStyleCnt="0"/>
      <dgm:spPr/>
    </dgm:pt>
    <dgm:pt modelId="{00CC5B56-169B-4897-966F-1DD2A4136935}" type="pres">
      <dgm:prSet presAssocID="{3D643B4A-0995-4AB7-A173-F15465CCA238}" presName="rootText" presStyleLbl="node3" presStyleIdx="3" presStyleCnt="5" custScaleX="125487" custScaleY="1358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B5BB556-2D1B-4107-86FB-CFBCC86EB81F}" type="pres">
      <dgm:prSet presAssocID="{3D643B4A-0995-4AB7-A173-F15465CCA238}" presName="rootConnector" presStyleLbl="node3" presStyleIdx="3" presStyleCnt="5"/>
      <dgm:spPr/>
      <dgm:t>
        <a:bodyPr/>
        <a:lstStyle/>
        <a:p>
          <a:endParaRPr lang="tr-TR"/>
        </a:p>
      </dgm:t>
    </dgm:pt>
    <dgm:pt modelId="{52520A45-4E0C-4065-9A2C-A9F31B73F266}" type="pres">
      <dgm:prSet presAssocID="{3D643B4A-0995-4AB7-A173-F15465CCA238}" presName="hierChild4" presStyleCnt="0"/>
      <dgm:spPr/>
    </dgm:pt>
    <dgm:pt modelId="{4E5252EE-A408-4463-A038-5EC7CCEBCB1C}" type="pres">
      <dgm:prSet presAssocID="{3D643B4A-0995-4AB7-A173-F15465CCA238}" presName="hierChild5" presStyleCnt="0"/>
      <dgm:spPr/>
    </dgm:pt>
    <dgm:pt modelId="{3E0D5804-4783-49D5-847F-8DA044C3AF8D}" type="pres">
      <dgm:prSet presAssocID="{1FDA5666-DA15-42F7-8A2A-12CEB239C560}" presName="hierChild5" presStyleCnt="0"/>
      <dgm:spPr/>
    </dgm:pt>
    <dgm:pt modelId="{0AD4EECC-3288-42F5-B6C2-FF122C25932B}" type="pres">
      <dgm:prSet presAssocID="{3DDC10F5-2684-4B11-B53D-3891CE289F42}" presName="Name37" presStyleLbl="parChTrans1D2" presStyleIdx="4" presStyleCnt="6" custSzX="4135491" custSzY="1693357"/>
      <dgm:spPr/>
      <dgm:t>
        <a:bodyPr/>
        <a:lstStyle/>
        <a:p>
          <a:endParaRPr lang="tr-TR"/>
        </a:p>
      </dgm:t>
    </dgm:pt>
    <dgm:pt modelId="{1B0602F8-598B-411F-B8B2-DC9A39C99FDE}" type="pres">
      <dgm:prSet presAssocID="{0FA27C5E-221A-4383-B3E8-9E1B76D9A681}" presName="hierRoot2" presStyleCnt="0">
        <dgm:presLayoutVars>
          <dgm:hierBranch val="init"/>
        </dgm:presLayoutVars>
      </dgm:prSet>
      <dgm:spPr/>
    </dgm:pt>
    <dgm:pt modelId="{EA8457CD-4EF1-4467-BDA7-A3A687F7C0BD}" type="pres">
      <dgm:prSet presAssocID="{0FA27C5E-221A-4383-B3E8-9E1B76D9A681}" presName="rootComposite" presStyleCnt="0"/>
      <dgm:spPr/>
    </dgm:pt>
    <dgm:pt modelId="{4E3FBB45-E3AC-415E-94C5-EE8F243E7897}" type="pres">
      <dgm:prSet presAssocID="{0FA27C5E-221A-4383-B3E8-9E1B76D9A681}" presName="rootText" presStyleLbl="node2" presStyleIdx="4" presStyleCnt="5" custScaleX="125487" custScaleY="1358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1D9C7C3-8018-4CF0-B426-B4DA50977FA5}" type="pres">
      <dgm:prSet presAssocID="{0FA27C5E-221A-4383-B3E8-9E1B76D9A681}" presName="rootConnector" presStyleLbl="node2" presStyleIdx="4" presStyleCnt="5"/>
      <dgm:spPr/>
      <dgm:t>
        <a:bodyPr/>
        <a:lstStyle/>
        <a:p>
          <a:endParaRPr lang="tr-TR"/>
        </a:p>
      </dgm:t>
    </dgm:pt>
    <dgm:pt modelId="{80B7AB28-5F4C-4C98-AEA4-7A01D4492009}" type="pres">
      <dgm:prSet presAssocID="{0FA27C5E-221A-4383-B3E8-9E1B76D9A681}" presName="hierChild4" presStyleCnt="0"/>
      <dgm:spPr/>
    </dgm:pt>
    <dgm:pt modelId="{65B75D40-A4D6-43FE-8EED-DCB06F5124A2}" type="pres">
      <dgm:prSet presAssocID="{08FEB135-1DB8-4D2E-944B-DB590B118138}" presName="Name37" presStyleLbl="parChTrans1D3" presStyleIdx="4" presStyleCnt="5"/>
      <dgm:spPr/>
      <dgm:t>
        <a:bodyPr/>
        <a:lstStyle/>
        <a:p>
          <a:endParaRPr lang="tr-TR"/>
        </a:p>
      </dgm:t>
    </dgm:pt>
    <dgm:pt modelId="{B663C6D1-4A03-458F-9608-191DF951A231}" type="pres">
      <dgm:prSet presAssocID="{45419FE8-1D8E-4FC5-95E7-4DC6D34EFD5D}" presName="hierRoot2" presStyleCnt="0">
        <dgm:presLayoutVars>
          <dgm:hierBranch val="init"/>
        </dgm:presLayoutVars>
      </dgm:prSet>
      <dgm:spPr/>
    </dgm:pt>
    <dgm:pt modelId="{CB361B6F-04D7-4215-A11B-CEA7DE677EA8}" type="pres">
      <dgm:prSet presAssocID="{45419FE8-1D8E-4FC5-95E7-4DC6D34EFD5D}" presName="rootComposite" presStyleCnt="0"/>
      <dgm:spPr/>
    </dgm:pt>
    <dgm:pt modelId="{02996B75-B364-4AFF-B085-BDF8F20AF005}" type="pres">
      <dgm:prSet presAssocID="{45419FE8-1D8E-4FC5-95E7-4DC6D34EFD5D}" presName="rootText" presStyleLbl="node3" presStyleIdx="4" presStyleCnt="5" custScaleX="105023" custScaleY="135872" custLinFactNeighborX="-1792" custLinFactNeighborY="-225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9303E18-70B2-429F-A8F6-7609759024B7}" type="pres">
      <dgm:prSet presAssocID="{45419FE8-1D8E-4FC5-95E7-4DC6D34EFD5D}" presName="rootConnector" presStyleLbl="node3" presStyleIdx="4" presStyleCnt="5"/>
      <dgm:spPr/>
      <dgm:t>
        <a:bodyPr/>
        <a:lstStyle/>
        <a:p>
          <a:endParaRPr lang="tr-TR"/>
        </a:p>
      </dgm:t>
    </dgm:pt>
    <dgm:pt modelId="{320939CC-6FDF-4EAC-9173-1274241D323F}" type="pres">
      <dgm:prSet presAssocID="{45419FE8-1D8E-4FC5-95E7-4DC6D34EFD5D}" presName="hierChild4" presStyleCnt="0"/>
      <dgm:spPr/>
    </dgm:pt>
    <dgm:pt modelId="{70B48E3C-5DBE-4B37-992C-3FBA00E66314}" type="pres">
      <dgm:prSet presAssocID="{45419FE8-1D8E-4FC5-95E7-4DC6D34EFD5D}" presName="hierChild5" presStyleCnt="0"/>
      <dgm:spPr/>
    </dgm:pt>
    <dgm:pt modelId="{0E5891CD-34A1-4F11-B954-EF624DA5BD5B}" type="pres">
      <dgm:prSet presAssocID="{0FA27C5E-221A-4383-B3E8-9E1B76D9A681}" presName="hierChild5" presStyleCnt="0"/>
      <dgm:spPr/>
    </dgm:pt>
    <dgm:pt modelId="{2E9F46E9-DD42-42C8-8837-312D191DAC7B}" type="pres">
      <dgm:prSet presAssocID="{38618124-DEA4-4941-A73A-BA3293E09E07}" presName="hierChild3" presStyleCnt="0"/>
      <dgm:spPr/>
    </dgm:pt>
    <dgm:pt modelId="{25080634-BCBF-4B85-8BD5-D471976D0F4A}" type="pres">
      <dgm:prSet presAssocID="{CAADAE72-4112-43C2-993B-094A46643FF0}" presName="Name111" presStyleLbl="parChTrans1D2" presStyleIdx="5" presStyleCnt="6" custSzX="179432" custSzY="846678"/>
      <dgm:spPr/>
      <dgm:t>
        <a:bodyPr/>
        <a:lstStyle/>
        <a:p>
          <a:endParaRPr lang="tr-TR"/>
        </a:p>
      </dgm:t>
    </dgm:pt>
    <dgm:pt modelId="{0EBFF9E0-9BBB-4293-AD37-247B1AE93D26}" type="pres">
      <dgm:prSet presAssocID="{8541A44A-4545-4BF6-91F8-64F157D7CBAD}" presName="hierRoot3" presStyleCnt="0">
        <dgm:presLayoutVars>
          <dgm:hierBranch val="init"/>
        </dgm:presLayoutVars>
      </dgm:prSet>
      <dgm:spPr/>
    </dgm:pt>
    <dgm:pt modelId="{DC3902A3-A551-48FF-9FE8-9C302212A800}" type="pres">
      <dgm:prSet presAssocID="{8541A44A-4545-4BF6-91F8-64F157D7CBAD}" presName="rootComposite3" presStyleCnt="0"/>
      <dgm:spPr/>
    </dgm:pt>
    <dgm:pt modelId="{337BD58A-F5CC-43A6-907B-3E4DE13F3FE8}" type="pres">
      <dgm:prSet presAssocID="{8541A44A-4545-4BF6-91F8-64F157D7CBAD}" presName="rootText3" presStyleLbl="asst1" presStyleIdx="0" presStyleCnt="1" custFlipVert="0" custScaleX="395426" custScaleY="8173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07908BA-D818-4936-8CEC-36382F64C2BD}" type="pres">
      <dgm:prSet presAssocID="{8541A44A-4545-4BF6-91F8-64F157D7CBAD}" presName="rootConnector3" presStyleLbl="asst1" presStyleIdx="0" presStyleCnt="1"/>
      <dgm:spPr/>
      <dgm:t>
        <a:bodyPr/>
        <a:lstStyle/>
        <a:p>
          <a:endParaRPr lang="tr-TR"/>
        </a:p>
      </dgm:t>
    </dgm:pt>
    <dgm:pt modelId="{C20E0794-58DD-4503-ABAF-19B198190D86}" type="pres">
      <dgm:prSet presAssocID="{8541A44A-4545-4BF6-91F8-64F157D7CBAD}" presName="hierChild6" presStyleCnt="0"/>
      <dgm:spPr/>
    </dgm:pt>
    <dgm:pt modelId="{BD0C6C55-1908-4219-B2C5-C614A837C334}" type="pres">
      <dgm:prSet presAssocID="{8541A44A-4545-4BF6-91F8-64F157D7CBAD}" presName="hierChild7" presStyleCnt="0"/>
      <dgm:spPr/>
    </dgm:pt>
  </dgm:ptLst>
  <dgm:cxnLst>
    <dgm:cxn modelId="{62AFF892-54DB-44EE-A399-4AA2D7FB3B2D}" type="presOf" srcId="{84788764-FD63-4FBB-BCA5-364B62BDE901}" destId="{4DCF8412-1D8F-44FC-BF6A-DCB777B1E2C9}" srcOrd="0" destOrd="0" presId="urn:microsoft.com/office/officeart/2005/8/layout/orgChart1"/>
    <dgm:cxn modelId="{A050355B-817D-4C1B-9486-277C91B55761}" srcId="{38618124-DEA4-4941-A73A-BA3293E09E07}" destId="{F57919C4-4DAF-41DF-B04C-48A9D7F8C396}" srcOrd="1" destOrd="0" parTransId="{E4F3A538-2BD1-42D5-A0F5-E4735EC96F3D}" sibTransId="{4BE4CA4E-89A6-4665-B1F7-66FA0CB635D7}"/>
    <dgm:cxn modelId="{1082C479-6480-4423-A7F3-3D3930052968}" type="presOf" srcId="{B4D1C2DF-A073-468B-BB08-8225BCBD1F30}" destId="{5BD5EEE6-828C-4048-B49B-50950723A6FC}" srcOrd="0" destOrd="0" presId="urn:microsoft.com/office/officeart/2005/8/layout/orgChart1"/>
    <dgm:cxn modelId="{7B9999F1-66F1-49A3-922F-5E864086871E}" srcId="{319A6C43-E2B2-43C2-A4F8-4CBF51D5A8EF}" destId="{38618124-DEA4-4941-A73A-BA3293E09E07}" srcOrd="0" destOrd="0" parTransId="{7746AEEE-9343-4AF1-8947-8D2E554C6878}" sibTransId="{C85B5DDB-ACE9-460A-8E9A-A6F1AABC44DA}"/>
    <dgm:cxn modelId="{2BA57BEC-1877-4D0E-A4A2-15E01222D476}" type="presOf" srcId="{5242DA47-8304-451F-8D28-DA6382080A14}" destId="{55669A7B-D78B-4913-9DA1-A0135AA2ABF8}" srcOrd="0" destOrd="0" presId="urn:microsoft.com/office/officeart/2005/8/layout/orgChart1"/>
    <dgm:cxn modelId="{23259E08-6345-49BE-BDEA-06FBBF964EF1}" type="presOf" srcId="{45419FE8-1D8E-4FC5-95E7-4DC6D34EFD5D}" destId="{02996B75-B364-4AFF-B085-BDF8F20AF005}" srcOrd="0" destOrd="0" presId="urn:microsoft.com/office/officeart/2005/8/layout/orgChart1"/>
    <dgm:cxn modelId="{DEED4FCD-9EA5-466F-B5D7-EBDE97754EC2}" type="presOf" srcId="{14E6E091-B6F9-4877-A69C-0BFC52D5F86E}" destId="{60F24127-071E-4D3F-BE9C-EAB811229853}" srcOrd="0" destOrd="0" presId="urn:microsoft.com/office/officeart/2005/8/layout/orgChart1"/>
    <dgm:cxn modelId="{9691D393-E531-4B51-9047-D23339B128AF}" type="presOf" srcId="{CABEDEF7-BCE8-4166-BD66-AD966FCCBC01}" destId="{0975252B-07CA-43DE-896B-6F8D80F773B2}" srcOrd="0" destOrd="0" presId="urn:microsoft.com/office/officeart/2005/8/layout/orgChart1"/>
    <dgm:cxn modelId="{8F441D2B-92FA-45D3-BF6D-9F06156209BD}" type="presOf" srcId="{5C65D862-403C-44DD-9310-5462DB8B985D}" destId="{149BA28D-D883-4B4E-8B9B-CA3C9BC28FAF}" srcOrd="0" destOrd="0" presId="urn:microsoft.com/office/officeart/2005/8/layout/orgChart1"/>
    <dgm:cxn modelId="{C04C8860-EF8E-4D61-9094-AF3C4E4C181B}" type="presOf" srcId="{F57919C4-4DAF-41DF-B04C-48A9D7F8C396}" destId="{2C5317E7-AA78-46FA-9E2E-DFB25BD27EAC}" srcOrd="0" destOrd="0" presId="urn:microsoft.com/office/officeart/2005/8/layout/orgChart1"/>
    <dgm:cxn modelId="{082527E3-1A10-425A-9665-105661CF0B9C}" type="presOf" srcId="{0FA27C5E-221A-4383-B3E8-9E1B76D9A681}" destId="{C1D9C7C3-8018-4CF0-B426-B4DA50977FA5}" srcOrd="1" destOrd="0" presId="urn:microsoft.com/office/officeart/2005/8/layout/orgChart1"/>
    <dgm:cxn modelId="{1D145426-00D5-4C56-AD52-C9128EE78C6B}" type="presOf" srcId="{F57919C4-4DAF-41DF-B04C-48A9D7F8C396}" destId="{EB197BDA-7B1F-40AA-9CB7-F1F70C9D1D42}" srcOrd="1" destOrd="0" presId="urn:microsoft.com/office/officeart/2005/8/layout/orgChart1"/>
    <dgm:cxn modelId="{781C59A9-CCDA-404E-B635-2AF3B4AB0F4C}" srcId="{38618124-DEA4-4941-A73A-BA3293E09E07}" destId="{CABEDEF7-BCE8-4166-BD66-AD966FCCBC01}" srcOrd="2" destOrd="0" parTransId="{3F258523-15E3-4F0B-BA7F-70E92AD76C73}" sibTransId="{304D934B-1D19-4246-942C-63EA303C7C67}"/>
    <dgm:cxn modelId="{6B397247-12E0-4176-AAE4-E090543078C8}" type="presOf" srcId="{3D643B4A-0995-4AB7-A173-F15465CCA238}" destId="{AB5BB556-2D1B-4107-86FB-CFBCC86EB81F}" srcOrd="1" destOrd="0" presId="urn:microsoft.com/office/officeart/2005/8/layout/orgChart1"/>
    <dgm:cxn modelId="{9EB4A08D-B9B1-48D4-AB75-FF6BE640ECDF}" type="presOf" srcId="{3DDC10F5-2684-4B11-B53D-3891CE289F42}" destId="{0AD4EECC-3288-42F5-B6C2-FF122C25932B}" srcOrd="0" destOrd="0" presId="urn:microsoft.com/office/officeart/2005/8/layout/orgChart1"/>
    <dgm:cxn modelId="{E6E6272D-230C-4E09-8D6A-883C934BACA1}" type="presOf" srcId="{CABEDEF7-BCE8-4166-BD66-AD966FCCBC01}" destId="{8D1FD6C3-D6EB-49F1-A36F-BACF4F59DA9C}" srcOrd="1" destOrd="0" presId="urn:microsoft.com/office/officeart/2005/8/layout/orgChart1"/>
    <dgm:cxn modelId="{6BD32AE7-716B-49C9-BEC3-5DDABD1A4E60}" type="presOf" srcId="{793633E7-AC3C-4247-B5A3-37957704C6DA}" destId="{1117304C-8DB1-4D66-B3A5-5EEDCFEF62F5}" srcOrd="0" destOrd="0" presId="urn:microsoft.com/office/officeart/2005/8/layout/orgChart1"/>
    <dgm:cxn modelId="{1027C5FA-1453-4F34-8D01-FE18F4C09C29}" srcId="{F57919C4-4DAF-41DF-B04C-48A9D7F8C396}" destId="{3D0140BA-328F-45F8-AC8F-15ADD0146315}" srcOrd="0" destOrd="0" parTransId="{5242DA47-8304-451F-8D28-DA6382080A14}" sibTransId="{370C3DAB-8DF2-42F1-B2FC-AC3848921E05}"/>
    <dgm:cxn modelId="{9BD27A25-8E66-45B8-90FA-A1146012E36D}" type="presOf" srcId="{4D71F878-CBD3-421B-AF12-9E0C54333516}" destId="{E394B808-B3A4-4846-B560-0CF2B824BBB4}" srcOrd="0" destOrd="0" presId="urn:microsoft.com/office/officeart/2005/8/layout/orgChart1"/>
    <dgm:cxn modelId="{1D8D8863-91FC-4743-8BE5-42008FF3CA1C}" type="presOf" srcId="{8541A44A-4545-4BF6-91F8-64F157D7CBAD}" destId="{337BD58A-F5CC-43A6-907B-3E4DE13F3FE8}" srcOrd="0" destOrd="0" presId="urn:microsoft.com/office/officeart/2005/8/layout/orgChart1"/>
    <dgm:cxn modelId="{EEA2AF5A-AD8E-476E-A6E3-1CED2813E03F}" type="presOf" srcId="{319A6C43-E2B2-43C2-A4F8-4CBF51D5A8EF}" destId="{E00D56CC-3DF5-43BB-BE23-AC3AB8FF2EBF}" srcOrd="0" destOrd="0" presId="urn:microsoft.com/office/officeart/2005/8/layout/orgChart1"/>
    <dgm:cxn modelId="{1AE4CCD6-9669-4E81-B6D2-8B5B483D29D8}" type="presOf" srcId="{3D0140BA-328F-45F8-AC8F-15ADD0146315}" destId="{83693F28-94DB-4585-A3A0-09E6172AF516}" srcOrd="1" destOrd="0" presId="urn:microsoft.com/office/officeart/2005/8/layout/orgChart1"/>
    <dgm:cxn modelId="{5762C51C-07DB-494C-B89A-6BFD4338FBFA}" type="presOf" srcId="{9E5C440B-E9FF-449E-A81C-5A9D0CA8E428}" destId="{7DBF6D39-9956-4B5F-98CE-E297E296A4A1}" srcOrd="0" destOrd="0" presId="urn:microsoft.com/office/officeart/2005/8/layout/orgChart1"/>
    <dgm:cxn modelId="{B1E3B83D-69EE-4334-B9C4-F2A324BFCC6A}" type="presOf" srcId="{3F258523-15E3-4F0B-BA7F-70E92AD76C73}" destId="{F8B8269B-178B-4428-9F41-80BE3985CA1E}" srcOrd="0" destOrd="0" presId="urn:microsoft.com/office/officeart/2005/8/layout/orgChart1"/>
    <dgm:cxn modelId="{B05F23B7-05D7-444D-8D85-F0B9685848EE}" type="presOf" srcId="{0FA27C5E-221A-4383-B3E8-9E1B76D9A681}" destId="{4E3FBB45-E3AC-415E-94C5-EE8F243E7897}" srcOrd="0" destOrd="0" presId="urn:microsoft.com/office/officeart/2005/8/layout/orgChart1"/>
    <dgm:cxn modelId="{DFD4B31B-0F1D-4B54-A5D6-91DAC2BB6DF9}" srcId="{38618124-DEA4-4941-A73A-BA3293E09E07}" destId="{887B7282-043B-43F5-8694-405BE211FA57}" srcOrd="3" destOrd="0" parTransId="{84788764-FD63-4FBB-BCA5-364B62BDE901}" sibTransId="{E92CA739-B98A-4E6B-9806-98B085D53380}"/>
    <dgm:cxn modelId="{6C85BAC3-F7D8-4A99-90BC-22335498999F}" srcId="{CABEDEF7-BCE8-4166-BD66-AD966FCCBC01}" destId="{9E5C440B-E9FF-449E-A81C-5A9D0CA8E428}" srcOrd="0" destOrd="0" parTransId="{14E6E091-B6F9-4877-A69C-0BFC52D5F86E}" sibTransId="{CD2112CF-5862-4379-86F6-05A7F7D80FEA}"/>
    <dgm:cxn modelId="{E5C3945E-70B1-449F-B62B-EBA4F7C0057F}" srcId="{38618124-DEA4-4941-A73A-BA3293E09E07}" destId="{0FA27C5E-221A-4383-B3E8-9E1B76D9A681}" srcOrd="5" destOrd="0" parTransId="{3DDC10F5-2684-4B11-B53D-3891CE289F42}" sibTransId="{4D845CFC-67EC-4B77-8979-10B11AD13F0C}"/>
    <dgm:cxn modelId="{FB22C63D-9B36-49D4-AC26-42D1B618E41E}" type="presOf" srcId="{CAADAE72-4112-43C2-993B-094A46643FF0}" destId="{25080634-BCBF-4B85-8BD5-D471976D0F4A}" srcOrd="0" destOrd="0" presId="urn:microsoft.com/office/officeart/2005/8/layout/orgChart1"/>
    <dgm:cxn modelId="{B96EBA50-4913-4EB5-B161-F040677C2F5E}" type="presOf" srcId="{E4F3A538-2BD1-42D5-A0F5-E4735EC96F3D}" destId="{A0ED957B-FFCA-4190-97FC-11E8E83C0578}" srcOrd="0" destOrd="0" presId="urn:microsoft.com/office/officeart/2005/8/layout/orgChart1"/>
    <dgm:cxn modelId="{EE31C467-A609-437A-861A-5DEFAB8C6E28}" type="presOf" srcId="{1FDA5666-DA15-42F7-8A2A-12CEB239C560}" destId="{2B978B4B-765B-4189-BF2D-4029550E66F6}" srcOrd="1" destOrd="0" presId="urn:microsoft.com/office/officeart/2005/8/layout/orgChart1"/>
    <dgm:cxn modelId="{3DA0950F-7AE5-4DC8-A473-440465A0F186}" srcId="{0FA27C5E-221A-4383-B3E8-9E1B76D9A681}" destId="{45419FE8-1D8E-4FC5-95E7-4DC6D34EFD5D}" srcOrd="0" destOrd="0" parTransId="{08FEB135-1DB8-4D2E-944B-DB590B118138}" sibTransId="{85FD5EC6-29CD-49B4-AC2C-55D8DF77F90E}"/>
    <dgm:cxn modelId="{5D3FA029-C977-46F8-BD74-242164C35EAA}" srcId="{38618124-DEA4-4941-A73A-BA3293E09E07}" destId="{1FDA5666-DA15-42F7-8A2A-12CEB239C560}" srcOrd="4" destOrd="0" parTransId="{4D71F878-CBD3-421B-AF12-9E0C54333516}" sibTransId="{0B952CEA-2339-4657-BEFF-8DAD2B4770B0}"/>
    <dgm:cxn modelId="{4AE83749-4A0F-44AE-BFB8-A859485EA7C4}" type="presOf" srcId="{08FEB135-1DB8-4D2E-944B-DB590B118138}" destId="{65B75D40-A4D6-43FE-8EED-DCB06F5124A2}" srcOrd="0" destOrd="0" presId="urn:microsoft.com/office/officeart/2005/8/layout/orgChart1"/>
    <dgm:cxn modelId="{230439CC-1FF7-4554-8CC1-549105EE1EC2}" type="presOf" srcId="{8541A44A-4545-4BF6-91F8-64F157D7CBAD}" destId="{207908BA-D818-4936-8CEC-36382F64C2BD}" srcOrd="1" destOrd="0" presId="urn:microsoft.com/office/officeart/2005/8/layout/orgChart1"/>
    <dgm:cxn modelId="{69DFE8D6-7BCF-4E3B-8C70-B7533C72595E}" type="presOf" srcId="{3D643B4A-0995-4AB7-A173-F15465CCA238}" destId="{00CC5B56-169B-4897-966F-1DD2A4136935}" srcOrd="0" destOrd="0" presId="urn:microsoft.com/office/officeart/2005/8/layout/orgChart1"/>
    <dgm:cxn modelId="{06025CD0-5E67-43DB-8D7F-35EAC8178B82}" type="presOf" srcId="{9E5C440B-E9FF-449E-A81C-5A9D0CA8E428}" destId="{2E50B700-313C-4A67-ADB5-F35F89F85064}" srcOrd="1" destOrd="0" presId="urn:microsoft.com/office/officeart/2005/8/layout/orgChart1"/>
    <dgm:cxn modelId="{3DE495C0-36AF-4D6A-98D0-C4B8F3A447A6}" srcId="{1FDA5666-DA15-42F7-8A2A-12CEB239C560}" destId="{3D643B4A-0995-4AB7-A173-F15465CCA238}" srcOrd="0" destOrd="0" parTransId="{5C65D862-403C-44DD-9310-5462DB8B985D}" sibTransId="{9F235047-8E9B-4600-A378-279035207E15}"/>
    <dgm:cxn modelId="{433A19DA-3BA6-4A28-95D2-9D8BFCF91AF6}" type="presOf" srcId="{887B7282-043B-43F5-8694-405BE211FA57}" destId="{3A75E7EF-4C55-444D-8DBA-D0D483EBBF9B}" srcOrd="1" destOrd="0" presId="urn:microsoft.com/office/officeart/2005/8/layout/orgChart1"/>
    <dgm:cxn modelId="{E9C335C5-5380-43B2-8B40-2584FAA81FA9}" type="presOf" srcId="{887B7282-043B-43F5-8694-405BE211FA57}" destId="{4AABA3AF-4150-4A7B-85AB-126A90387260}" srcOrd="0" destOrd="0" presId="urn:microsoft.com/office/officeart/2005/8/layout/orgChart1"/>
    <dgm:cxn modelId="{BA93E29C-59CB-434A-B90A-C6ADDB2F8C39}" type="presOf" srcId="{793633E7-AC3C-4247-B5A3-37957704C6DA}" destId="{F082768D-3B46-4671-A856-016F8E7FB144}" srcOrd="1" destOrd="0" presId="urn:microsoft.com/office/officeart/2005/8/layout/orgChart1"/>
    <dgm:cxn modelId="{1104D471-9B14-4EF8-9EFE-838D409444BF}" srcId="{38618124-DEA4-4941-A73A-BA3293E09E07}" destId="{8541A44A-4545-4BF6-91F8-64F157D7CBAD}" srcOrd="0" destOrd="0" parTransId="{CAADAE72-4112-43C2-993B-094A46643FF0}" sibTransId="{A44F0D3F-9F57-4289-BF2D-7692C7D3430C}"/>
    <dgm:cxn modelId="{45EA06F7-BBEE-48E8-B80A-F1F502025BE2}" type="presOf" srcId="{3D0140BA-328F-45F8-AC8F-15ADD0146315}" destId="{28AECFEF-A52A-473E-AFC1-A23F42AECA69}" srcOrd="0" destOrd="0" presId="urn:microsoft.com/office/officeart/2005/8/layout/orgChart1"/>
    <dgm:cxn modelId="{0F99DB6A-55EB-4C10-9AA1-3E5D49CD03A4}" srcId="{887B7282-043B-43F5-8694-405BE211FA57}" destId="{793633E7-AC3C-4247-B5A3-37957704C6DA}" srcOrd="0" destOrd="0" parTransId="{B4D1C2DF-A073-468B-BB08-8225BCBD1F30}" sibTransId="{B0DBAF88-5418-46E2-BF0D-90EA7A162EB9}"/>
    <dgm:cxn modelId="{63DF0153-152B-46F6-B9B4-6ECE39F2E8AE}" type="presOf" srcId="{38618124-DEA4-4941-A73A-BA3293E09E07}" destId="{CD409F5F-21D1-4F66-AFB2-C03763DE63D4}" srcOrd="1" destOrd="0" presId="urn:microsoft.com/office/officeart/2005/8/layout/orgChart1"/>
    <dgm:cxn modelId="{30FCC57A-01D0-4A7A-95E3-3AED1A38FD55}" type="presOf" srcId="{38618124-DEA4-4941-A73A-BA3293E09E07}" destId="{959FE21F-F66D-46D7-AC84-78C488385CBF}" srcOrd="0" destOrd="0" presId="urn:microsoft.com/office/officeart/2005/8/layout/orgChart1"/>
    <dgm:cxn modelId="{CF83F1FF-9C36-4E81-BE44-610BB5DDC4BF}" type="presOf" srcId="{45419FE8-1D8E-4FC5-95E7-4DC6D34EFD5D}" destId="{09303E18-70B2-429F-A8F6-7609759024B7}" srcOrd="1" destOrd="0" presId="urn:microsoft.com/office/officeart/2005/8/layout/orgChart1"/>
    <dgm:cxn modelId="{62FF10A8-7714-4C1B-83FA-C28985515AF3}" type="presOf" srcId="{1FDA5666-DA15-42F7-8A2A-12CEB239C560}" destId="{065336B1-56C2-4CFB-A7EE-47CE8A1BA75A}" srcOrd="0" destOrd="0" presId="urn:microsoft.com/office/officeart/2005/8/layout/orgChart1"/>
    <dgm:cxn modelId="{ECD162D7-5FD9-4103-B2C0-4DD2C91CCC08}" type="presParOf" srcId="{E00D56CC-3DF5-43BB-BE23-AC3AB8FF2EBF}" destId="{9C3452FB-7B7F-471C-B1F3-7B854D74D000}" srcOrd="0" destOrd="0" presId="urn:microsoft.com/office/officeart/2005/8/layout/orgChart1"/>
    <dgm:cxn modelId="{89A78374-6650-40F1-A319-B4C6A8F78DCB}" type="presParOf" srcId="{9C3452FB-7B7F-471C-B1F3-7B854D74D000}" destId="{40BA39CD-B154-487E-8C02-615BA77F9639}" srcOrd="0" destOrd="0" presId="urn:microsoft.com/office/officeart/2005/8/layout/orgChart1"/>
    <dgm:cxn modelId="{AA66735B-4D70-48A1-981F-4E6144C64387}" type="presParOf" srcId="{40BA39CD-B154-487E-8C02-615BA77F9639}" destId="{959FE21F-F66D-46D7-AC84-78C488385CBF}" srcOrd="0" destOrd="0" presId="urn:microsoft.com/office/officeart/2005/8/layout/orgChart1"/>
    <dgm:cxn modelId="{971C4D9F-D768-4528-9F71-26533A2077AB}" type="presParOf" srcId="{40BA39CD-B154-487E-8C02-615BA77F9639}" destId="{CD409F5F-21D1-4F66-AFB2-C03763DE63D4}" srcOrd="1" destOrd="0" presId="urn:microsoft.com/office/officeart/2005/8/layout/orgChart1"/>
    <dgm:cxn modelId="{ADD81109-F460-4057-AF29-32F18C620206}" type="presParOf" srcId="{9C3452FB-7B7F-471C-B1F3-7B854D74D000}" destId="{F45AB020-24B4-4800-A75E-E6A7BA55177B}" srcOrd="1" destOrd="0" presId="urn:microsoft.com/office/officeart/2005/8/layout/orgChart1"/>
    <dgm:cxn modelId="{76AF71FA-9A12-4475-B48A-683E92E70873}" type="presParOf" srcId="{F45AB020-24B4-4800-A75E-E6A7BA55177B}" destId="{A0ED957B-FFCA-4190-97FC-11E8E83C0578}" srcOrd="0" destOrd="0" presId="urn:microsoft.com/office/officeart/2005/8/layout/orgChart1"/>
    <dgm:cxn modelId="{57B2D0CB-8B1C-4793-80B3-9997FCCF5631}" type="presParOf" srcId="{F45AB020-24B4-4800-A75E-E6A7BA55177B}" destId="{B6FFF66A-E611-4844-94B4-E027A8673A10}" srcOrd="1" destOrd="0" presId="urn:microsoft.com/office/officeart/2005/8/layout/orgChart1"/>
    <dgm:cxn modelId="{011C9E0E-B380-47EE-9FC2-FC50C9C14340}" type="presParOf" srcId="{B6FFF66A-E611-4844-94B4-E027A8673A10}" destId="{83C1044E-7C4F-4491-8BAC-4A467377F058}" srcOrd="0" destOrd="0" presId="urn:microsoft.com/office/officeart/2005/8/layout/orgChart1"/>
    <dgm:cxn modelId="{60393B26-384B-450B-865F-3F2037CA77C3}" type="presParOf" srcId="{83C1044E-7C4F-4491-8BAC-4A467377F058}" destId="{2C5317E7-AA78-46FA-9E2E-DFB25BD27EAC}" srcOrd="0" destOrd="0" presId="urn:microsoft.com/office/officeart/2005/8/layout/orgChart1"/>
    <dgm:cxn modelId="{517ED60F-E808-45E2-8AB5-D814F450B9B9}" type="presParOf" srcId="{83C1044E-7C4F-4491-8BAC-4A467377F058}" destId="{EB197BDA-7B1F-40AA-9CB7-F1F70C9D1D42}" srcOrd="1" destOrd="0" presId="urn:microsoft.com/office/officeart/2005/8/layout/orgChart1"/>
    <dgm:cxn modelId="{3D8EAFF6-D9AC-4822-8E54-13AFC10B9F34}" type="presParOf" srcId="{B6FFF66A-E611-4844-94B4-E027A8673A10}" destId="{F94CDA84-A747-47D1-A647-3E251748E7B4}" srcOrd="1" destOrd="0" presId="urn:microsoft.com/office/officeart/2005/8/layout/orgChart1"/>
    <dgm:cxn modelId="{117404C1-0B33-4680-8967-14B103FFDAF5}" type="presParOf" srcId="{F94CDA84-A747-47D1-A647-3E251748E7B4}" destId="{55669A7B-D78B-4913-9DA1-A0135AA2ABF8}" srcOrd="0" destOrd="0" presId="urn:microsoft.com/office/officeart/2005/8/layout/orgChart1"/>
    <dgm:cxn modelId="{5F0D1C97-6EE5-4828-8120-185BC6FD3AD5}" type="presParOf" srcId="{F94CDA84-A747-47D1-A647-3E251748E7B4}" destId="{D97165AB-38B9-401E-8883-F9A7B534BC4E}" srcOrd="1" destOrd="0" presId="urn:microsoft.com/office/officeart/2005/8/layout/orgChart1"/>
    <dgm:cxn modelId="{FDA65BA9-82A2-449C-B8E6-DDFDD4B6E3C2}" type="presParOf" srcId="{D97165AB-38B9-401E-8883-F9A7B534BC4E}" destId="{3ED149DF-8F06-4F11-B762-85B5A1C13734}" srcOrd="0" destOrd="0" presId="urn:microsoft.com/office/officeart/2005/8/layout/orgChart1"/>
    <dgm:cxn modelId="{FEFDD01C-BB87-4C8D-AC2C-69E58FB41F24}" type="presParOf" srcId="{3ED149DF-8F06-4F11-B762-85B5A1C13734}" destId="{28AECFEF-A52A-473E-AFC1-A23F42AECA69}" srcOrd="0" destOrd="0" presId="urn:microsoft.com/office/officeart/2005/8/layout/orgChart1"/>
    <dgm:cxn modelId="{DC33B2C6-663B-4885-A2CC-BAFBA2F89155}" type="presParOf" srcId="{3ED149DF-8F06-4F11-B762-85B5A1C13734}" destId="{83693F28-94DB-4585-A3A0-09E6172AF516}" srcOrd="1" destOrd="0" presId="urn:microsoft.com/office/officeart/2005/8/layout/orgChart1"/>
    <dgm:cxn modelId="{7A539C18-73EB-4035-A6FC-AD5E2EC9021C}" type="presParOf" srcId="{D97165AB-38B9-401E-8883-F9A7B534BC4E}" destId="{0EA95D81-95C2-4FB4-A84A-7698C3B824A9}" srcOrd="1" destOrd="0" presId="urn:microsoft.com/office/officeart/2005/8/layout/orgChart1"/>
    <dgm:cxn modelId="{390EA881-6D81-4E0B-8558-0B34AE9C4B77}" type="presParOf" srcId="{D97165AB-38B9-401E-8883-F9A7B534BC4E}" destId="{F5DF43D0-71FD-40E9-8378-BF3667E8503C}" srcOrd="2" destOrd="0" presId="urn:microsoft.com/office/officeart/2005/8/layout/orgChart1"/>
    <dgm:cxn modelId="{10710CFF-F96D-44B7-BE01-6BD8C07B763B}" type="presParOf" srcId="{B6FFF66A-E611-4844-94B4-E027A8673A10}" destId="{CC292E56-EE03-4C96-B080-BD8EF6D2397D}" srcOrd="2" destOrd="0" presId="urn:microsoft.com/office/officeart/2005/8/layout/orgChart1"/>
    <dgm:cxn modelId="{0AC90762-1D70-46BB-A166-020FA0ACD5DD}" type="presParOf" srcId="{F45AB020-24B4-4800-A75E-E6A7BA55177B}" destId="{F8B8269B-178B-4428-9F41-80BE3985CA1E}" srcOrd="2" destOrd="0" presId="urn:microsoft.com/office/officeart/2005/8/layout/orgChart1"/>
    <dgm:cxn modelId="{0E9173D8-8198-424A-8DF4-D6C4EB568506}" type="presParOf" srcId="{F45AB020-24B4-4800-A75E-E6A7BA55177B}" destId="{6B488253-C307-48C9-8ECD-BDEF72B6A092}" srcOrd="3" destOrd="0" presId="urn:microsoft.com/office/officeart/2005/8/layout/orgChart1"/>
    <dgm:cxn modelId="{BDDF074C-EF92-4135-AD9D-38C37608F6F4}" type="presParOf" srcId="{6B488253-C307-48C9-8ECD-BDEF72B6A092}" destId="{9C7356B2-B4CA-4317-88A8-336D3F6A3A3C}" srcOrd="0" destOrd="0" presId="urn:microsoft.com/office/officeart/2005/8/layout/orgChart1"/>
    <dgm:cxn modelId="{FCC99856-2993-4757-8DAC-D0B167DAE577}" type="presParOf" srcId="{9C7356B2-B4CA-4317-88A8-336D3F6A3A3C}" destId="{0975252B-07CA-43DE-896B-6F8D80F773B2}" srcOrd="0" destOrd="0" presId="urn:microsoft.com/office/officeart/2005/8/layout/orgChart1"/>
    <dgm:cxn modelId="{07EBD2A9-9B4E-4360-8011-F6C963E22D32}" type="presParOf" srcId="{9C7356B2-B4CA-4317-88A8-336D3F6A3A3C}" destId="{8D1FD6C3-D6EB-49F1-A36F-BACF4F59DA9C}" srcOrd="1" destOrd="0" presId="urn:microsoft.com/office/officeart/2005/8/layout/orgChart1"/>
    <dgm:cxn modelId="{A06D8D2E-9E57-498B-A572-CFC1F7EBF9C3}" type="presParOf" srcId="{6B488253-C307-48C9-8ECD-BDEF72B6A092}" destId="{2E4B7BDF-52F3-4042-8D6F-6AAD49B7CC00}" srcOrd="1" destOrd="0" presId="urn:microsoft.com/office/officeart/2005/8/layout/orgChart1"/>
    <dgm:cxn modelId="{23B264C1-30EA-42E9-9B95-6D722CDA84B9}" type="presParOf" srcId="{2E4B7BDF-52F3-4042-8D6F-6AAD49B7CC00}" destId="{60F24127-071E-4D3F-BE9C-EAB811229853}" srcOrd="0" destOrd="0" presId="urn:microsoft.com/office/officeart/2005/8/layout/orgChart1"/>
    <dgm:cxn modelId="{41421E53-D1F4-4378-8AD2-0710252A0E52}" type="presParOf" srcId="{2E4B7BDF-52F3-4042-8D6F-6AAD49B7CC00}" destId="{2E5D97F6-1C47-420B-B5B2-D87AA99434E9}" srcOrd="1" destOrd="0" presId="urn:microsoft.com/office/officeart/2005/8/layout/orgChart1"/>
    <dgm:cxn modelId="{182C686A-EC71-48AB-99AC-6033C17A5591}" type="presParOf" srcId="{2E5D97F6-1C47-420B-B5B2-D87AA99434E9}" destId="{6CD07619-7FB3-4579-8AF1-8959BD29C3E5}" srcOrd="0" destOrd="0" presId="urn:microsoft.com/office/officeart/2005/8/layout/orgChart1"/>
    <dgm:cxn modelId="{46233BAF-30B6-417D-A776-A69E6BCD86DF}" type="presParOf" srcId="{6CD07619-7FB3-4579-8AF1-8959BD29C3E5}" destId="{7DBF6D39-9956-4B5F-98CE-E297E296A4A1}" srcOrd="0" destOrd="0" presId="urn:microsoft.com/office/officeart/2005/8/layout/orgChart1"/>
    <dgm:cxn modelId="{1425A225-CA3B-4A4B-B754-D4A43C361E38}" type="presParOf" srcId="{6CD07619-7FB3-4579-8AF1-8959BD29C3E5}" destId="{2E50B700-313C-4A67-ADB5-F35F89F85064}" srcOrd="1" destOrd="0" presId="urn:microsoft.com/office/officeart/2005/8/layout/orgChart1"/>
    <dgm:cxn modelId="{4DA12AAA-7D1E-4C75-A9A3-96A53813DAE4}" type="presParOf" srcId="{2E5D97F6-1C47-420B-B5B2-D87AA99434E9}" destId="{1D8DF289-EC93-42A1-8B24-2C20BBE5FC12}" srcOrd="1" destOrd="0" presId="urn:microsoft.com/office/officeart/2005/8/layout/orgChart1"/>
    <dgm:cxn modelId="{EA8849A3-ADF4-4B2E-B748-4D9E0660044A}" type="presParOf" srcId="{2E5D97F6-1C47-420B-B5B2-D87AA99434E9}" destId="{5711EB31-BB4A-4B45-8E6A-66956AFBA2A1}" srcOrd="2" destOrd="0" presId="urn:microsoft.com/office/officeart/2005/8/layout/orgChart1"/>
    <dgm:cxn modelId="{34140FEC-4C2C-4012-89BB-10CEADEBFB68}" type="presParOf" srcId="{6B488253-C307-48C9-8ECD-BDEF72B6A092}" destId="{A28BDBCB-8B2B-4E04-82AE-5B1B7F5A6395}" srcOrd="2" destOrd="0" presId="urn:microsoft.com/office/officeart/2005/8/layout/orgChart1"/>
    <dgm:cxn modelId="{212CE06F-A99C-4245-A9C4-73C913BF990B}" type="presParOf" srcId="{F45AB020-24B4-4800-A75E-E6A7BA55177B}" destId="{4DCF8412-1D8F-44FC-BF6A-DCB777B1E2C9}" srcOrd="4" destOrd="0" presId="urn:microsoft.com/office/officeart/2005/8/layout/orgChart1"/>
    <dgm:cxn modelId="{FB272DC4-2DA0-4EF0-A636-D73567063E11}" type="presParOf" srcId="{F45AB020-24B4-4800-A75E-E6A7BA55177B}" destId="{252CC7FB-B87F-4894-A900-68751905039A}" srcOrd="5" destOrd="0" presId="urn:microsoft.com/office/officeart/2005/8/layout/orgChart1"/>
    <dgm:cxn modelId="{8A319126-95B4-429D-ACD5-E1AD9A5FC23A}" type="presParOf" srcId="{252CC7FB-B87F-4894-A900-68751905039A}" destId="{523EE463-AE52-41F6-A178-470093A17901}" srcOrd="0" destOrd="0" presId="urn:microsoft.com/office/officeart/2005/8/layout/orgChart1"/>
    <dgm:cxn modelId="{33285F78-3E1B-402D-8475-AB12F358EB09}" type="presParOf" srcId="{523EE463-AE52-41F6-A178-470093A17901}" destId="{4AABA3AF-4150-4A7B-85AB-126A90387260}" srcOrd="0" destOrd="0" presId="urn:microsoft.com/office/officeart/2005/8/layout/orgChart1"/>
    <dgm:cxn modelId="{5C660A7A-7489-4697-99C0-1E5229E11A4D}" type="presParOf" srcId="{523EE463-AE52-41F6-A178-470093A17901}" destId="{3A75E7EF-4C55-444D-8DBA-D0D483EBBF9B}" srcOrd="1" destOrd="0" presId="urn:microsoft.com/office/officeart/2005/8/layout/orgChart1"/>
    <dgm:cxn modelId="{79938FCD-8157-4A50-BF4F-FE3D12759E23}" type="presParOf" srcId="{252CC7FB-B87F-4894-A900-68751905039A}" destId="{E644103B-4C8A-4C0A-AA09-663C8614704B}" srcOrd="1" destOrd="0" presId="urn:microsoft.com/office/officeart/2005/8/layout/orgChart1"/>
    <dgm:cxn modelId="{013FF6C0-502D-4406-BCA6-553BEA3FDE25}" type="presParOf" srcId="{E644103B-4C8A-4C0A-AA09-663C8614704B}" destId="{5BD5EEE6-828C-4048-B49B-50950723A6FC}" srcOrd="0" destOrd="0" presId="urn:microsoft.com/office/officeart/2005/8/layout/orgChart1"/>
    <dgm:cxn modelId="{255D2D9C-0B23-4AF7-9CAB-326554CEC41A}" type="presParOf" srcId="{E644103B-4C8A-4C0A-AA09-663C8614704B}" destId="{789D273E-5E57-4B4B-8A57-8EEAD34DB3DA}" srcOrd="1" destOrd="0" presId="urn:microsoft.com/office/officeart/2005/8/layout/orgChart1"/>
    <dgm:cxn modelId="{3048362B-A607-4FA7-B6BF-BBDBC8BF3DD0}" type="presParOf" srcId="{789D273E-5E57-4B4B-8A57-8EEAD34DB3DA}" destId="{B2FF1FFA-05FF-4347-9116-02E913E40FF7}" srcOrd="0" destOrd="0" presId="urn:microsoft.com/office/officeart/2005/8/layout/orgChart1"/>
    <dgm:cxn modelId="{51D711B3-C67D-4370-B0E0-5A6FAACA628A}" type="presParOf" srcId="{B2FF1FFA-05FF-4347-9116-02E913E40FF7}" destId="{1117304C-8DB1-4D66-B3A5-5EEDCFEF62F5}" srcOrd="0" destOrd="0" presId="urn:microsoft.com/office/officeart/2005/8/layout/orgChart1"/>
    <dgm:cxn modelId="{B39A54FA-0C87-444F-B901-0D03B5194369}" type="presParOf" srcId="{B2FF1FFA-05FF-4347-9116-02E913E40FF7}" destId="{F082768D-3B46-4671-A856-016F8E7FB144}" srcOrd="1" destOrd="0" presId="urn:microsoft.com/office/officeart/2005/8/layout/orgChart1"/>
    <dgm:cxn modelId="{34F05B37-28B0-4456-B99C-606C0A46F30F}" type="presParOf" srcId="{789D273E-5E57-4B4B-8A57-8EEAD34DB3DA}" destId="{C9726CFC-DEE8-482D-A48E-18F59C36D6E7}" srcOrd="1" destOrd="0" presId="urn:microsoft.com/office/officeart/2005/8/layout/orgChart1"/>
    <dgm:cxn modelId="{551F1CDC-E966-4B4B-8DC5-291F87846F7F}" type="presParOf" srcId="{789D273E-5E57-4B4B-8A57-8EEAD34DB3DA}" destId="{8C3A4712-FBF2-4343-BD4C-291EDC7FC08E}" srcOrd="2" destOrd="0" presId="urn:microsoft.com/office/officeart/2005/8/layout/orgChart1"/>
    <dgm:cxn modelId="{A66483B4-E225-41A9-8F86-74669E3B4A0E}" type="presParOf" srcId="{252CC7FB-B87F-4894-A900-68751905039A}" destId="{A36FABE5-79FA-4165-9744-9EB600DA024E}" srcOrd="2" destOrd="0" presId="urn:microsoft.com/office/officeart/2005/8/layout/orgChart1"/>
    <dgm:cxn modelId="{421EBE05-E403-4555-922C-EB238B049897}" type="presParOf" srcId="{F45AB020-24B4-4800-A75E-E6A7BA55177B}" destId="{E394B808-B3A4-4846-B560-0CF2B824BBB4}" srcOrd="6" destOrd="0" presId="urn:microsoft.com/office/officeart/2005/8/layout/orgChart1"/>
    <dgm:cxn modelId="{4C6ACEA6-6058-4FAB-8D00-601ACC3C2110}" type="presParOf" srcId="{F45AB020-24B4-4800-A75E-E6A7BA55177B}" destId="{AC091E15-39F7-45A0-9F82-2B33546FB201}" srcOrd="7" destOrd="0" presId="urn:microsoft.com/office/officeart/2005/8/layout/orgChart1"/>
    <dgm:cxn modelId="{A2BF55C2-B8D0-467A-A2C5-94559E8FE11B}" type="presParOf" srcId="{AC091E15-39F7-45A0-9F82-2B33546FB201}" destId="{1C863BCC-29F2-4395-B199-CBA23323613B}" srcOrd="0" destOrd="0" presId="urn:microsoft.com/office/officeart/2005/8/layout/orgChart1"/>
    <dgm:cxn modelId="{CB3CD24F-A6BA-4A04-826B-F349D6C035E5}" type="presParOf" srcId="{1C863BCC-29F2-4395-B199-CBA23323613B}" destId="{065336B1-56C2-4CFB-A7EE-47CE8A1BA75A}" srcOrd="0" destOrd="0" presId="urn:microsoft.com/office/officeart/2005/8/layout/orgChart1"/>
    <dgm:cxn modelId="{893D723F-6430-40CD-B378-54CC8E7AB0CC}" type="presParOf" srcId="{1C863BCC-29F2-4395-B199-CBA23323613B}" destId="{2B978B4B-765B-4189-BF2D-4029550E66F6}" srcOrd="1" destOrd="0" presId="urn:microsoft.com/office/officeart/2005/8/layout/orgChart1"/>
    <dgm:cxn modelId="{968B3AA1-0D5F-4B1E-9FC2-788F89CCDD32}" type="presParOf" srcId="{AC091E15-39F7-45A0-9F82-2B33546FB201}" destId="{1B6970D3-1338-4C2E-8163-7D8D64FC7A44}" srcOrd="1" destOrd="0" presId="urn:microsoft.com/office/officeart/2005/8/layout/orgChart1"/>
    <dgm:cxn modelId="{296003BD-7E27-499E-B0B5-CC2E88C4A129}" type="presParOf" srcId="{1B6970D3-1338-4C2E-8163-7D8D64FC7A44}" destId="{149BA28D-D883-4B4E-8B9B-CA3C9BC28FAF}" srcOrd="0" destOrd="0" presId="urn:microsoft.com/office/officeart/2005/8/layout/orgChart1"/>
    <dgm:cxn modelId="{D4161A41-311A-46AF-A1F8-09B199D023F5}" type="presParOf" srcId="{1B6970D3-1338-4C2E-8163-7D8D64FC7A44}" destId="{8E0B83C6-C159-48CB-AFA9-381BAB10635E}" srcOrd="1" destOrd="0" presId="urn:microsoft.com/office/officeart/2005/8/layout/orgChart1"/>
    <dgm:cxn modelId="{85037C58-18D0-4E1E-9774-A2E89AD3DECE}" type="presParOf" srcId="{8E0B83C6-C159-48CB-AFA9-381BAB10635E}" destId="{5AF83EC6-2F89-492E-A81F-FE21F3DA492F}" srcOrd="0" destOrd="0" presId="urn:microsoft.com/office/officeart/2005/8/layout/orgChart1"/>
    <dgm:cxn modelId="{8427B453-472E-44D0-B9E2-1B02D7455243}" type="presParOf" srcId="{5AF83EC6-2F89-492E-A81F-FE21F3DA492F}" destId="{00CC5B56-169B-4897-966F-1DD2A4136935}" srcOrd="0" destOrd="0" presId="urn:microsoft.com/office/officeart/2005/8/layout/orgChart1"/>
    <dgm:cxn modelId="{A889C594-40E7-4252-B9E5-E38ED215CF62}" type="presParOf" srcId="{5AF83EC6-2F89-492E-A81F-FE21F3DA492F}" destId="{AB5BB556-2D1B-4107-86FB-CFBCC86EB81F}" srcOrd="1" destOrd="0" presId="urn:microsoft.com/office/officeart/2005/8/layout/orgChart1"/>
    <dgm:cxn modelId="{C80A593A-0462-41E6-BA86-A2EC6747DC4C}" type="presParOf" srcId="{8E0B83C6-C159-48CB-AFA9-381BAB10635E}" destId="{52520A45-4E0C-4065-9A2C-A9F31B73F266}" srcOrd="1" destOrd="0" presId="urn:microsoft.com/office/officeart/2005/8/layout/orgChart1"/>
    <dgm:cxn modelId="{31D5A88C-D600-4493-82D5-7F668118CC26}" type="presParOf" srcId="{8E0B83C6-C159-48CB-AFA9-381BAB10635E}" destId="{4E5252EE-A408-4463-A038-5EC7CCEBCB1C}" srcOrd="2" destOrd="0" presId="urn:microsoft.com/office/officeart/2005/8/layout/orgChart1"/>
    <dgm:cxn modelId="{5846FE9A-1F32-4D4E-A1A5-652ACB53DE26}" type="presParOf" srcId="{AC091E15-39F7-45A0-9F82-2B33546FB201}" destId="{3E0D5804-4783-49D5-847F-8DA044C3AF8D}" srcOrd="2" destOrd="0" presId="urn:microsoft.com/office/officeart/2005/8/layout/orgChart1"/>
    <dgm:cxn modelId="{CCC1AB11-563D-4864-ADA8-D50F9724F564}" type="presParOf" srcId="{F45AB020-24B4-4800-A75E-E6A7BA55177B}" destId="{0AD4EECC-3288-42F5-B6C2-FF122C25932B}" srcOrd="8" destOrd="0" presId="urn:microsoft.com/office/officeart/2005/8/layout/orgChart1"/>
    <dgm:cxn modelId="{ABED895C-C161-4FCD-A41F-5156D51EBA60}" type="presParOf" srcId="{F45AB020-24B4-4800-A75E-E6A7BA55177B}" destId="{1B0602F8-598B-411F-B8B2-DC9A39C99FDE}" srcOrd="9" destOrd="0" presId="urn:microsoft.com/office/officeart/2005/8/layout/orgChart1"/>
    <dgm:cxn modelId="{BAC7134E-CB35-4A2D-B455-1566725F459B}" type="presParOf" srcId="{1B0602F8-598B-411F-B8B2-DC9A39C99FDE}" destId="{EA8457CD-4EF1-4467-BDA7-A3A687F7C0BD}" srcOrd="0" destOrd="0" presId="urn:microsoft.com/office/officeart/2005/8/layout/orgChart1"/>
    <dgm:cxn modelId="{7D63C565-7CE9-4386-BA8A-2936E843724F}" type="presParOf" srcId="{EA8457CD-4EF1-4467-BDA7-A3A687F7C0BD}" destId="{4E3FBB45-E3AC-415E-94C5-EE8F243E7897}" srcOrd="0" destOrd="0" presId="urn:microsoft.com/office/officeart/2005/8/layout/orgChart1"/>
    <dgm:cxn modelId="{1AC78ECD-D5D9-4766-B026-52C5C9E164FC}" type="presParOf" srcId="{EA8457CD-4EF1-4467-BDA7-A3A687F7C0BD}" destId="{C1D9C7C3-8018-4CF0-B426-B4DA50977FA5}" srcOrd="1" destOrd="0" presId="urn:microsoft.com/office/officeart/2005/8/layout/orgChart1"/>
    <dgm:cxn modelId="{5B7EDC8C-1A03-495C-81F0-BDEDF77B8809}" type="presParOf" srcId="{1B0602F8-598B-411F-B8B2-DC9A39C99FDE}" destId="{80B7AB28-5F4C-4C98-AEA4-7A01D4492009}" srcOrd="1" destOrd="0" presId="urn:microsoft.com/office/officeart/2005/8/layout/orgChart1"/>
    <dgm:cxn modelId="{ECBF09FD-612F-4217-A54B-66943741ED2B}" type="presParOf" srcId="{80B7AB28-5F4C-4C98-AEA4-7A01D4492009}" destId="{65B75D40-A4D6-43FE-8EED-DCB06F5124A2}" srcOrd="0" destOrd="0" presId="urn:microsoft.com/office/officeart/2005/8/layout/orgChart1"/>
    <dgm:cxn modelId="{6113F4BF-3C3B-435D-831C-45E5594FB122}" type="presParOf" srcId="{80B7AB28-5F4C-4C98-AEA4-7A01D4492009}" destId="{B663C6D1-4A03-458F-9608-191DF951A231}" srcOrd="1" destOrd="0" presId="urn:microsoft.com/office/officeart/2005/8/layout/orgChart1"/>
    <dgm:cxn modelId="{06A4C15F-510B-4967-AF68-B6EFE3EAB4BE}" type="presParOf" srcId="{B663C6D1-4A03-458F-9608-191DF951A231}" destId="{CB361B6F-04D7-4215-A11B-CEA7DE677EA8}" srcOrd="0" destOrd="0" presId="urn:microsoft.com/office/officeart/2005/8/layout/orgChart1"/>
    <dgm:cxn modelId="{7ABB9CDD-FEA6-4A31-B74D-5D213966064E}" type="presParOf" srcId="{CB361B6F-04D7-4215-A11B-CEA7DE677EA8}" destId="{02996B75-B364-4AFF-B085-BDF8F20AF005}" srcOrd="0" destOrd="0" presId="urn:microsoft.com/office/officeart/2005/8/layout/orgChart1"/>
    <dgm:cxn modelId="{099E2352-CC09-4E95-A420-F885A97BA5FA}" type="presParOf" srcId="{CB361B6F-04D7-4215-A11B-CEA7DE677EA8}" destId="{09303E18-70B2-429F-A8F6-7609759024B7}" srcOrd="1" destOrd="0" presId="urn:microsoft.com/office/officeart/2005/8/layout/orgChart1"/>
    <dgm:cxn modelId="{2FD19740-5CB3-4FA6-8F20-6613430AFE2C}" type="presParOf" srcId="{B663C6D1-4A03-458F-9608-191DF951A231}" destId="{320939CC-6FDF-4EAC-9173-1274241D323F}" srcOrd="1" destOrd="0" presId="urn:microsoft.com/office/officeart/2005/8/layout/orgChart1"/>
    <dgm:cxn modelId="{752A71AA-72F4-48EF-A0F0-5B10F7FD99D4}" type="presParOf" srcId="{B663C6D1-4A03-458F-9608-191DF951A231}" destId="{70B48E3C-5DBE-4B37-992C-3FBA00E66314}" srcOrd="2" destOrd="0" presId="urn:microsoft.com/office/officeart/2005/8/layout/orgChart1"/>
    <dgm:cxn modelId="{BAD068EA-062D-4474-8C27-684C493C6193}" type="presParOf" srcId="{1B0602F8-598B-411F-B8B2-DC9A39C99FDE}" destId="{0E5891CD-34A1-4F11-B954-EF624DA5BD5B}" srcOrd="2" destOrd="0" presId="urn:microsoft.com/office/officeart/2005/8/layout/orgChart1"/>
    <dgm:cxn modelId="{D98BF7B5-667F-46AB-A026-5BE7612EE1FA}" type="presParOf" srcId="{9C3452FB-7B7F-471C-B1F3-7B854D74D000}" destId="{2E9F46E9-DD42-42C8-8837-312D191DAC7B}" srcOrd="2" destOrd="0" presId="urn:microsoft.com/office/officeart/2005/8/layout/orgChart1"/>
    <dgm:cxn modelId="{86306CA9-4FF0-488E-8289-C0277AED7FC5}" type="presParOf" srcId="{2E9F46E9-DD42-42C8-8837-312D191DAC7B}" destId="{25080634-BCBF-4B85-8BD5-D471976D0F4A}" srcOrd="0" destOrd="0" presId="urn:microsoft.com/office/officeart/2005/8/layout/orgChart1"/>
    <dgm:cxn modelId="{E757C76B-32FE-4C09-ABD8-C61CF79582F4}" type="presParOf" srcId="{2E9F46E9-DD42-42C8-8837-312D191DAC7B}" destId="{0EBFF9E0-9BBB-4293-AD37-247B1AE93D26}" srcOrd="1" destOrd="0" presId="urn:microsoft.com/office/officeart/2005/8/layout/orgChart1"/>
    <dgm:cxn modelId="{4A18537D-C3E6-4A35-9E3F-CA14397F0BEB}" type="presParOf" srcId="{0EBFF9E0-9BBB-4293-AD37-247B1AE93D26}" destId="{DC3902A3-A551-48FF-9FE8-9C302212A800}" srcOrd="0" destOrd="0" presId="urn:microsoft.com/office/officeart/2005/8/layout/orgChart1"/>
    <dgm:cxn modelId="{8D15527D-68CB-4E91-822D-C4586EAC784C}" type="presParOf" srcId="{DC3902A3-A551-48FF-9FE8-9C302212A800}" destId="{337BD58A-F5CC-43A6-907B-3E4DE13F3FE8}" srcOrd="0" destOrd="0" presId="urn:microsoft.com/office/officeart/2005/8/layout/orgChart1"/>
    <dgm:cxn modelId="{0299F0E9-17DF-406B-9664-74B1A42E3275}" type="presParOf" srcId="{DC3902A3-A551-48FF-9FE8-9C302212A800}" destId="{207908BA-D818-4936-8CEC-36382F64C2BD}" srcOrd="1" destOrd="0" presId="urn:microsoft.com/office/officeart/2005/8/layout/orgChart1"/>
    <dgm:cxn modelId="{09BBE063-627E-4F85-B9F6-B5CBE7BB8340}" type="presParOf" srcId="{0EBFF9E0-9BBB-4293-AD37-247B1AE93D26}" destId="{C20E0794-58DD-4503-ABAF-19B198190D86}" srcOrd="1" destOrd="0" presId="urn:microsoft.com/office/officeart/2005/8/layout/orgChart1"/>
    <dgm:cxn modelId="{85CFB8CA-5BB3-4725-A1A9-C954CC7B5634}" type="presParOf" srcId="{0EBFF9E0-9BBB-4293-AD37-247B1AE93D26}" destId="{BD0C6C55-1908-4219-B2C5-C614A837C334}" srcOrd="2" destOrd="0" presId="urn:microsoft.com/office/officeart/2005/8/layout/orgChart1"/>
  </dgm:cxnLst>
  <dgm:bg>
    <a:solidFill>
      <a:schemeClr val="bg2">
        <a:lumMod val="90000"/>
      </a:schemeClr>
    </a:solidFill>
  </dgm:bg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080634-BCBF-4B85-8BD5-D471976D0F4A}">
      <dsp:nvSpPr>
        <dsp:cNvPr id="0" name=""/>
        <dsp:cNvSpPr/>
      </dsp:nvSpPr>
      <dsp:spPr>
        <a:xfrm>
          <a:off x="4127937" y="1400249"/>
          <a:ext cx="109573" cy="480034"/>
        </a:xfrm>
        <a:custGeom>
          <a:avLst/>
          <a:gdLst/>
          <a:ahLst/>
          <a:cxnLst/>
          <a:rect l="0" t="0" r="0" b="0"/>
          <a:pathLst>
            <a:path>
              <a:moveTo>
                <a:pt x="109573" y="0"/>
              </a:moveTo>
              <a:lnTo>
                <a:pt x="109573" y="480034"/>
              </a:lnTo>
              <a:lnTo>
                <a:pt x="0" y="48003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B75D40-A4D6-43FE-8EED-DCB06F5124A2}">
      <dsp:nvSpPr>
        <dsp:cNvPr id="0" name=""/>
        <dsp:cNvSpPr/>
      </dsp:nvSpPr>
      <dsp:spPr>
        <a:xfrm>
          <a:off x="6771040" y="3069266"/>
          <a:ext cx="177728" cy="5618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1864"/>
              </a:lnTo>
              <a:lnTo>
                <a:pt x="177728" y="56186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4EECC-3288-42F5-B6C2-FF122C25932B}">
      <dsp:nvSpPr>
        <dsp:cNvPr id="0" name=""/>
        <dsp:cNvSpPr/>
      </dsp:nvSpPr>
      <dsp:spPr>
        <a:xfrm>
          <a:off x="4237510" y="1400249"/>
          <a:ext cx="3057340" cy="9600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0496"/>
              </a:lnTo>
              <a:lnTo>
                <a:pt x="3057340" y="850496"/>
              </a:lnTo>
              <a:lnTo>
                <a:pt x="3057340" y="96006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9BA28D-D883-4B4E-8B9B-CA3C9BC28FAF}">
      <dsp:nvSpPr>
        <dsp:cNvPr id="0" name=""/>
        <dsp:cNvSpPr/>
      </dsp:nvSpPr>
      <dsp:spPr>
        <a:xfrm>
          <a:off x="5242370" y="3069266"/>
          <a:ext cx="196428" cy="573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3620"/>
              </a:lnTo>
              <a:lnTo>
                <a:pt x="196428" y="5736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94B808-B3A4-4846-B560-0CF2B824BBB4}">
      <dsp:nvSpPr>
        <dsp:cNvPr id="0" name=""/>
        <dsp:cNvSpPr/>
      </dsp:nvSpPr>
      <dsp:spPr>
        <a:xfrm>
          <a:off x="4237510" y="1400249"/>
          <a:ext cx="1528670" cy="9600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0496"/>
              </a:lnTo>
              <a:lnTo>
                <a:pt x="1528670" y="850496"/>
              </a:lnTo>
              <a:lnTo>
                <a:pt x="1528670" y="96006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D5EEE6-828C-4048-B49B-50950723A6FC}">
      <dsp:nvSpPr>
        <dsp:cNvPr id="0" name=""/>
        <dsp:cNvSpPr/>
      </dsp:nvSpPr>
      <dsp:spPr>
        <a:xfrm>
          <a:off x="3713700" y="3069266"/>
          <a:ext cx="196428" cy="573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3620"/>
              </a:lnTo>
              <a:lnTo>
                <a:pt x="196428" y="5736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CF8412-1D8F-44FC-BF6A-DCB777B1E2C9}">
      <dsp:nvSpPr>
        <dsp:cNvPr id="0" name=""/>
        <dsp:cNvSpPr/>
      </dsp:nvSpPr>
      <dsp:spPr>
        <a:xfrm>
          <a:off x="4191790" y="1400249"/>
          <a:ext cx="91440" cy="9600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006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F24127-071E-4D3F-BE9C-EAB811229853}">
      <dsp:nvSpPr>
        <dsp:cNvPr id="0" name=""/>
        <dsp:cNvSpPr/>
      </dsp:nvSpPr>
      <dsp:spPr>
        <a:xfrm>
          <a:off x="2210712" y="3086621"/>
          <a:ext cx="170746" cy="556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6266"/>
              </a:lnTo>
              <a:lnTo>
                <a:pt x="170746" y="55626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B8269B-178B-4428-9F41-80BE3985CA1E}">
      <dsp:nvSpPr>
        <dsp:cNvPr id="0" name=""/>
        <dsp:cNvSpPr/>
      </dsp:nvSpPr>
      <dsp:spPr>
        <a:xfrm>
          <a:off x="2734521" y="1400249"/>
          <a:ext cx="1502988" cy="977423"/>
        </a:xfrm>
        <a:custGeom>
          <a:avLst/>
          <a:gdLst/>
          <a:ahLst/>
          <a:cxnLst/>
          <a:rect l="0" t="0" r="0" b="0"/>
          <a:pathLst>
            <a:path>
              <a:moveTo>
                <a:pt x="1502988" y="0"/>
              </a:moveTo>
              <a:lnTo>
                <a:pt x="1502988" y="867850"/>
              </a:lnTo>
              <a:lnTo>
                <a:pt x="0" y="867850"/>
              </a:lnTo>
              <a:lnTo>
                <a:pt x="0" y="97742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669A7B-D78B-4913-9DA1-A0135AA2ABF8}">
      <dsp:nvSpPr>
        <dsp:cNvPr id="0" name=""/>
        <dsp:cNvSpPr/>
      </dsp:nvSpPr>
      <dsp:spPr>
        <a:xfrm>
          <a:off x="682042" y="3086621"/>
          <a:ext cx="170746" cy="556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6266"/>
              </a:lnTo>
              <a:lnTo>
                <a:pt x="170746" y="55626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D957B-FFCA-4190-97FC-11E8E83C0578}">
      <dsp:nvSpPr>
        <dsp:cNvPr id="0" name=""/>
        <dsp:cNvSpPr/>
      </dsp:nvSpPr>
      <dsp:spPr>
        <a:xfrm>
          <a:off x="1205851" y="1400249"/>
          <a:ext cx="3031658" cy="977423"/>
        </a:xfrm>
        <a:custGeom>
          <a:avLst/>
          <a:gdLst/>
          <a:ahLst/>
          <a:cxnLst/>
          <a:rect l="0" t="0" r="0" b="0"/>
          <a:pathLst>
            <a:path>
              <a:moveTo>
                <a:pt x="3031658" y="0"/>
              </a:moveTo>
              <a:lnTo>
                <a:pt x="3031658" y="867850"/>
              </a:lnTo>
              <a:lnTo>
                <a:pt x="0" y="867850"/>
              </a:lnTo>
              <a:lnTo>
                <a:pt x="0" y="97742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9FE21F-F66D-46D7-AC84-78C488385CBF}">
      <dsp:nvSpPr>
        <dsp:cNvPr id="0" name=""/>
        <dsp:cNvSpPr/>
      </dsp:nvSpPr>
      <dsp:spPr>
        <a:xfrm>
          <a:off x="3292431" y="528600"/>
          <a:ext cx="1890157" cy="871648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>
              <a:latin typeface="Arial" pitchFamily="34" charset="0"/>
              <a:cs typeface="Arial" pitchFamily="34" charset="0"/>
            </a:rPr>
            <a:t>HAVZA YÖNETİM HEYETİ BAŞKANI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>
              <a:latin typeface="Arial" pitchFamily="34" charset="0"/>
              <a:cs typeface="Arial" pitchFamily="34" charset="0"/>
            </a:rPr>
            <a:t>(Koordinatör Vali</a:t>
          </a:r>
          <a:r>
            <a:rPr lang="tr-TR" sz="1200" kern="1200" dirty="0" smtClean="0"/>
            <a:t>)</a:t>
          </a:r>
          <a:endParaRPr lang="tr-TR" sz="1200" kern="1200" dirty="0"/>
        </a:p>
      </dsp:txBody>
      <dsp:txXfrm>
        <a:off x="3292431" y="528600"/>
        <a:ext cx="1890157" cy="871648"/>
      </dsp:txXfrm>
    </dsp:sp>
    <dsp:sp modelId="{2C5317E7-AA78-46FA-9E2E-DFB25BD27EAC}">
      <dsp:nvSpPr>
        <dsp:cNvPr id="0" name=""/>
        <dsp:cNvSpPr/>
      </dsp:nvSpPr>
      <dsp:spPr>
        <a:xfrm>
          <a:off x="551089" y="2377672"/>
          <a:ext cx="1309523" cy="708948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>
              <a:latin typeface="Arial" pitchFamily="34" charset="0"/>
              <a:cs typeface="Arial" pitchFamily="34" charset="0"/>
            </a:rPr>
            <a:t>VALİ veya VALİ YARDIMCILARI (diğer iller)</a:t>
          </a:r>
          <a:endParaRPr lang="tr-TR" sz="1200" b="1" kern="1200" dirty="0">
            <a:latin typeface="Arial" pitchFamily="34" charset="0"/>
            <a:cs typeface="Arial" pitchFamily="34" charset="0"/>
          </a:endParaRPr>
        </a:p>
      </dsp:txBody>
      <dsp:txXfrm>
        <a:off x="551089" y="2377672"/>
        <a:ext cx="1309523" cy="708948"/>
      </dsp:txXfrm>
    </dsp:sp>
    <dsp:sp modelId="{28AECFEF-A52A-473E-AFC1-A23F42AECA69}">
      <dsp:nvSpPr>
        <dsp:cNvPr id="0" name=""/>
        <dsp:cNvSpPr/>
      </dsp:nvSpPr>
      <dsp:spPr>
        <a:xfrm>
          <a:off x="852788" y="3288413"/>
          <a:ext cx="1309523" cy="708948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>
              <a:latin typeface="Arial" pitchFamily="34" charset="0"/>
              <a:cs typeface="Arial" pitchFamily="34" charset="0"/>
            </a:rPr>
            <a:t>DSİ Bölge Müdürü (Sekretarya)</a:t>
          </a:r>
          <a:endParaRPr lang="tr-TR" sz="1200" b="1" kern="1200" dirty="0">
            <a:latin typeface="Arial" pitchFamily="34" charset="0"/>
            <a:cs typeface="Arial" pitchFamily="34" charset="0"/>
          </a:endParaRPr>
        </a:p>
      </dsp:txBody>
      <dsp:txXfrm>
        <a:off x="852788" y="3288413"/>
        <a:ext cx="1309523" cy="708948"/>
      </dsp:txXfrm>
    </dsp:sp>
    <dsp:sp modelId="{0975252B-07CA-43DE-896B-6F8D80F773B2}">
      <dsp:nvSpPr>
        <dsp:cNvPr id="0" name=""/>
        <dsp:cNvSpPr/>
      </dsp:nvSpPr>
      <dsp:spPr>
        <a:xfrm>
          <a:off x="2079759" y="2377672"/>
          <a:ext cx="1309523" cy="708948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>
              <a:latin typeface="Arial" pitchFamily="34" charset="0"/>
              <a:cs typeface="Arial" pitchFamily="34" charset="0"/>
            </a:rPr>
            <a:t>İL BELEDİYE BAŞKANLARI</a:t>
          </a:r>
          <a:endParaRPr lang="tr-TR" sz="1200" b="1" kern="1200" dirty="0">
            <a:latin typeface="Arial" pitchFamily="34" charset="0"/>
            <a:cs typeface="Arial" pitchFamily="34" charset="0"/>
          </a:endParaRPr>
        </a:p>
      </dsp:txBody>
      <dsp:txXfrm>
        <a:off x="2079759" y="2377672"/>
        <a:ext cx="1309523" cy="708948"/>
      </dsp:txXfrm>
    </dsp:sp>
    <dsp:sp modelId="{7DBF6D39-9956-4B5F-98CE-E297E296A4A1}">
      <dsp:nvSpPr>
        <dsp:cNvPr id="0" name=""/>
        <dsp:cNvSpPr/>
      </dsp:nvSpPr>
      <dsp:spPr>
        <a:xfrm>
          <a:off x="2381459" y="3288413"/>
          <a:ext cx="1309523" cy="708948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>
              <a:latin typeface="Arial" pitchFamily="34" charset="0"/>
              <a:cs typeface="Arial" pitchFamily="34" charset="0"/>
            </a:rPr>
            <a:t>DIŞİŞLERİ BAKANLIĞI Temsilcisi (Sınıraşan Havza)</a:t>
          </a:r>
          <a:endParaRPr lang="tr-TR" sz="1100" b="1" kern="1200" dirty="0">
            <a:latin typeface="Arial" pitchFamily="34" charset="0"/>
            <a:cs typeface="Arial" pitchFamily="34" charset="0"/>
          </a:endParaRPr>
        </a:p>
      </dsp:txBody>
      <dsp:txXfrm>
        <a:off x="2381459" y="3288413"/>
        <a:ext cx="1309523" cy="708948"/>
      </dsp:txXfrm>
    </dsp:sp>
    <dsp:sp modelId="{4AABA3AF-4150-4A7B-85AB-126A90387260}">
      <dsp:nvSpPr>
        <dsp:cNvPr id="0" name=""/>
        <dsp:cNvSpPr/>
      </dsp:nvSpPr>
      <dsp:spPr>
        <a:xfrm>
          <a:off x="3582748" y="2360318"/>
          <a:ext cx="1309523" cy="708948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>
              <a:latin typeface="Arial" pitchFamily="34" charset="0"/>
              <a:cs typeface="Arial" pitchFamily="34" charset="0"/>
            </a:rPr>
            <a:t>Su ve Kanalizasyon İdaresi Genel Müdürleri</a:t>
          </a:r>
          <a:endParaRPr lang="tr-TR" sz="1200" b="1" kern="1200" dirty="0">
            <a:latin typeface="Arial" pitchFamily="34" charset="0"/>
            <a:cs typeface="Arial" pitchFamily="34" charset="0"/>
          </a:endParaRPr>
        </a:p>
      </dsp:txBody>
      <dsp:txXfrm>
        <a:off x="3582748" y="2360318"/>
        <a:ext cx="1309523" cy="708948"/>
      </dsp:txXfrm>
    </dsp:sp>
    <dsp:sp modelId="{1117304C-8DB1-4D66-B3A5-5EEDCFEF62F5}">
      <dsp:nvSpPr>
        <dsp:cNvPr id="0" name=""/>
        <dsp:cNvSpPr/>
      </dsp:nvSpPr>
      <dsp:spPr>
        <a:xfrm>
          <a:off x="3910129" y="3288413"/>
          <a:ext cx="1309523" cy="708948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>
              <a:latin typeface="Arial" pitchFamily="34" charset="0"/>
              <a:cs typeface="Arial" pitchFamily="34" charset="0"/>
            </a:rPr>
            <a:t>Üniversiteler</a:t>
          </a:r>
          <a:endParaRPr lang="tr-TR" sz="1200" b="1" kern="1200" dirty="0">
            <a:latin typeface="Arial" pitchFamily="34" charset="0"/>
            <a:cs typeface="Arial" pitchFamily="34" charset="0"/>
          </a:endParaRPr>
        </a:p>
      </dsp:txBody>
      <dsp:txXfrm>
        <a:off x="3910129" y="3288413"/>
        <a:ext cx="1309523" cy="708948"/>
      </dsp:txXfrm>
    </dsp:sp>
    <dsp:sp modelId="{065336B1-56C2-4CFB-A7EE-47CE8A1BA75A}">
      <dsp:nvSpPr>
        <dsp:cNvPr id="0" name=""/>
        <dsp:cNvSpPr/>
      </dsp:nvSpPr>
      <dsp:spPr>
        <a:xfrm>
          <a:off x="5111418" y="2360318"/>
          <a:ext cx="1309523" cy="708948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>
              <a:latin typeface="Arial" pitchFamily="34" charset="0"/>
              <a:cs typeface="Arial" pitchFamily="34" charset="0"/>
            </a:rPr>
            <a:t>SYGM Temsilcisi</a:t>
          </a:r>
          <a:endParaRPr lang="tr-TR" sz="1200" b="1" kern="1200" dirty="0">
            <a:latin typeface="Arial" pitchFamily="34" charset="0"/>
            <a:cs typeface="Arial" pitchFamily="34" charset="0"/>
          </a:endParaRPr>
        </a:p>
      </dsp:txBody>
      <dsp:txXfrm>
        <a:off x="5111418" y="2360318"/>
        <a:ext cx="1309523" cy="708948"/>
      </dsp:txXfrm>
    </dsp:sp>
    <dsp:sp modelId="{00CC5B56-169B-4897-966F-1DD2A4136935}">
      <dsp:nvSpPr>
        <dsp:cNvPr id="0" name=""/>
        <dsp:cNvSpPr/>
      </dsp:nvSpPr>
      <dsp:spPr>
        <a:xfrm>
          <a:off x="5438799" y="3288413"/>
          <a:ext cx="1309523" cy="708948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>
              <a:latin typeface="Arial" pitchFamily="34" charset="0"/>
              <a:cs typeface="Arial" pitchFamily="34" charset="0"/>
            </a:rPr>
            <a:t>OSB’ler</a:t>
          </a:r>
          <a:endParaRPr lang="tr-TR" sz="1200" b="1" kern="1200" dirty="0">
            <a:latin typeface="Arial" pitchFamily="34" charset="0"/>
            <a:cs typeface="Arial" pitchFamily="34" charset="0"/>
          </a:endParaRPr>
        </a:p>
      </dsp:txBody>
      <dsp:txXfrm>
        <a:off x="5438799" y="3288413"/>
        <a:ext cx="1309523" cy="708948"/>
      </dsp:txXfrm>
    </dsp:sp>
    <dsp:sp modelId="{4E3FBB45-E3AC-415E-94C5-EE8F243E7897}">
      <dsp:nvSpPr>
        <dsp:cNvPr id="0" name=""/>
        <dsp:cNvSpPr/>
      </dsp:nvSpPr>
      <dsp:spPr>
        <a:xfrm>
          <a:off x="6640088" y="2360318"/>
          <a:ext cx="1309523" cy="708948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>
              <a:latin typeface="Arial" pitchFamily="34" charset="0"/>
              <a:cs typeface="Arial" pitchFamily="34" charset="0"/>
            </a:rPr>
            <a:t>DSİ Genel Müdürlüğü Temsilcisi</a:t>
          </a:r>
          <a:endParaRPr lang="tr-TR" sz="1200" b="1" kern="1200" dirty="0">
            <a:latin typeface="Arial" pitchFamily="34" charset="0"/>
            <a:cs typeface="Arial" pitchFamily="34" charset="0"/>
          </a:endParaRPr>
        </a:p>
      </dsp:txBody>
      <dsp:txXfrm>
        <a:off x="6640088" y="2360318"/>
        <a:ext cx="1309523" cy="708948"/>
      </dsp:txXfrm>
    </dsp:sp>
    <dsp:sp modelId="{02996B75-B364-4AFF-B085-BDF8F20AF005}">
      <dsp:nvSpPr>
        <dsp:cNvPr id="0" name=""/>
        <dsp:cNvSpPr/>
      </dsp:nvSpPr>
      <dsp:spPr>
        <a:xfrm>
          <a:off x="6948768" y="3276657"/>
          <a:ext cx="1095971" cy="708948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>
              <a:latin typeface="Arial" pitchFamily="34" charset="0"/>
              <a:cs typeface="Arial" pitchFamily="34" charset="0"/>
            </a:rPr>
            <a:t>STK’lar</a:t>
          </a:r>
          <a:endParaRPr lang="tr-TR" sz="1200" b="1" kern="1200" dirty="0">
            <a:latin typeface="Arial" pitchFamily="34" charset="0"/>
            <a:cs typeface="Arial" pitchFamily="34" charset="0"/>
          </a:endParaRPr>
        </a:p>
      </dsp:txBody>
      <dsp:txXfrm>
        <a:off x="6948768" y="3276657"/>
        <a:ext cx="1095971" cy="708948"/>
      </dsp:txXfrm>
    </dsp:sp>
    <dsp:sp modelId="{337BD58A-F5CC-43A6-907B-3E4DE13F3FE8}">
      <dsp:nvSpPr>
        <dsp:cNvPr id="0" name=""/>
        <dsp:cNvSpPr/>
      </dsp:nvSpPr>
      <dsp:spPr>
        <a:xfrm>
          <a:off x="1455" y="1667038"/>
          <a:ext cx="4126481" cy="426489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>
              <a:latin typeface="Arial" pitchFamily="34" charset="0"/>
              <a:cs typeface="Arial" pitchFamily="34" charset="0"/>
            </a:rPr>
            <a:t>SEKRETARYA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>
              <a:latin typeface="Arial" pitchFamily="34" charset="0"/>
              <a:cs typeface="Arial" pitchFamily="34" charset="0"/>
            </a:rPr>
            <a:t>(</a:t>
          </a:r>
          <a:r>
            <a:rPr lang="tr-TR" sz="11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Koordinatör Valilikteki DSİ Bölge/Şube Müdürlüğü</a:t>
          </a:r>
          <a:r>
            <a:rPr lang="tr-TR" sz="1100" kern="1200" dirty="0" smtClean="0"/>
            <a:t>)</a:t>
          </a:r>
          <a:endParaRPr lang="tr-TR" sz="1100" kern="1200" dirty="0"/>
        </a:p>
      </dsp:txBody>
      <dsp:txXfrm>
        <a:off x="1455" y="1667038"/>
        <a:ext cx="4126481" cy="4264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557" cy="496174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49534" y="0"/>
            <a:ext cx="2946557" cy="496174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 smtClean="0"/>
            </a:lvl1pPr>
          </a:lstStyle>
          <a:p>
            <a:pPr>
              <a:defRPr/>
            </a:pPr>
            <a:fld id="{CD42710F-23F4-4B73-AB0A-941A1A8C53B6}" type="datetimeFigureOut">
              <a:rPr lang="tr-TR"/>
              <a:pPr>
                <a:defRPr/>
              </a:pPr>
              <a:t>7.10.15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430467"/>
            <a:ext cx="2946557" cy="496173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49534" y="9430467"/>
            <a:ext cx="2946557" cy="496173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D537A24-F835-4C5C-BB7E-1657709095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5399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73" cy="496174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51118" y="0"/>
            <a:ext cx="2944972" cy="496174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837ED76-5B65-4BFD-AC4D-381AB637BEC0}" type="datetimeFigureOut">
              <a:rPr lang="tr-TR"/>
              <a:pPr>
                <a:defRPr/>
              </a:pPr>
              <a:t>7.10.15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610" y="4716027"/>
            <a:ext cx="5438456" cy="4467146"/>
          </a:xfrm>
          <a:prstGeom prst="rect">
            <a:avLst/>
          </a:prstGeom>
        </p:spPr>
        <p:txBody>
          <a:bodyPr vert="horz" lIns="91430" tIns="45716" rIns="91430" bIns="45716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30467"/>
            <a:ext cx="2944973" cy="496173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51118" y="9430467"/>
            <a:ext cx="2944972" cy="496173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A877D1C-2850-40C8-8542-B98D540034D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12809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970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3D2A36-209D-45CD-BEF5-DBC67274E43E}" type="slidenum">
              <a:rPr lang="tr-TR" smtClean="0"/>
              <a:pPr/>
              <a:t>1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186879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rgbClr val="0000FF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E4996-DF5E-48AB-9B98-9A0AFEDD9F8D}" type="datetime1">
              <a:rPr lang="tr-TR" smtClean="0"/>
              <a:pPr>
                <a:defRPr/>
              </a:pPr>
              <a:t>7.10.15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C5E29-9A1C-48A6-BF1A-BD388E89DFE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CD189-3C61-4DC5-92C9-530EE630AA47}" type="datetime1">
              <a:rPr lang="tr-TR" smtClean="0"/>
              <a:pPr>
                <a:defRPr/>
              </a:pPr>
              <a:t>7.10.15</a:t>
            </a:fld>
            <a:r>
              <a:rPr lang="tr-TR" smtClean="0"/>
              <a:t>16.02.200818.02.2008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FFD1E-3322-45FF-B7A4-E6400E961D4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F33F3-0AFB-4007-B16E-C0A54C2895AC}" type="datetime1">
              <a:rPr lang="tr-TR" smtClean="0"/>
              <a:pPr>
                <a:defRPr/>
              </a:pPr>
              <a:t>7.10.15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FB640-8C4E-4118-8C4B-6AB06C93041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Relationship Id="rId6" Type="http://schemas.openxmlformats.org/officeDocument/2006/relationships/image" Target="../media/image2.jpeg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EA53EC-2206-4F71-BE8D-10DEC5B72792}" type="datetime1">
              <a:rPr lang="tr-TR" smtClean="0"/>
              <a:pPr>
                <a:defRPr/>
              </a:pPr>
              <a:t>7.10.15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756776-BF0B-49C9-AD2E-038DD8596D0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pic>
        <p:nvPicPr>
          <p:cNvPr id="2" name="Resim 1"/>
          <p:cNvPicPr>
            <a:picLocks noChangeAspect="1"/>
          </p:cNvPicPr>
          <p:nvPr userDrawn="1"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3047"/>
            <a:ext cx="864096" cy="860029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 userDrawn="1"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801" y="71876"/>
            <a:ext cx="791200" cy="791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6" r:id="rId2"/>
    <p:sldLayoutId id="2147483654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871701" y="-180730"/>
            <a:ext cx="5400599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19800000" lon="0" rev="0"/>
              </a:camera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kern="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T.C.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kern="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ORMAN VE SU İŞLERİ BAKANLIĞI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kern="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SU YÖNETİMİ GENEL MÜDÜRLÜĞÜ</a:t>
            </a:r>
          </a:p>
        </p:txBody>
      </p:sp>
      <p:sp>
        <p:nvSpPr>
          <p:cNvPr id="4" name="3 Dikdörtgen"/>
          <p:cNvSpPr/>
          <p:nvPr/>
        </p:nvSpPr>
        <p:spPr>
          <a:xfrm>
            <a:off x="215516" y="1124744"/>
            <a:ext cx="8712968" cy="1384995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HAVZA YÖNETİM HEYETLERİNİN TEŞEKKÜLÜ, GÖREVLERİ, ÇALIŞMA</a:t>
            </a:r>
            <a:endParaRPr lang="tr-TR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USÛL VE ESASLARI HAKKINDA TEBLİĞ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2770" name="Picture 2" descr="C:\Users\ALTUNKAYA\Desktop\Başlıksız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9951" y="2420888"/>
            <a:ext cx="7707312" cy="3390900"/>
          </a:xfrm>
          <a:prstGeom prst="rect">
            <a:avLst/>
          </a:prstGeom>
          <a:ln>
            <a:noFill/>
          </a:ln>
          <a:effectLst>
            <a:outerShdw blurRad="317500" dist="177800" dir="4800000" sx="101000" sy="101000" algn="tl" rotWithShape="0">
              <a:schemeClr val="tx1">
                <a:alpha val="66000"/>
              </a:schemeClr>
            </a:outerShdw>
          </a:effectLst>
        </p:spPr>
      </p:pic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443663" y="6278563"/>
            <a:ext cx="2133600" cy="365125"/>
          </a:xfrm>
        </p:spPr>
        <p:txBody>
          <a:bodyPr/>
          <a:lstStyle/>
          <a:p>
            <a:pPr>
              <a:defRPr/>
            </a:pPr>
            <a:fld id="{D0049F0C-C2CA-4B41-B185-0699A1A7E01C}" type="slidenum">
              <a:rPr lang="tr-TR" smtClean="0"/>
              <a:pPr>
                <a:defRPr/>
              </a:pPr>
              <a:t>1</a:t>
            </a:fld>
            <a:endParaRPr lang="tr-TR" dirty="0"/>
          </a:p>
        </p:txBody>
      </p:sp>
      <p:sp>
        <p:nvSpPr>
          <p:cNvPr id="2" name="Metin kutusu 1"/>
          <p:cNvSpPr txBox="1"/>
          <p:nvPr/>
        </p:nvSpPr>
        <p:spPr>
          <a:xfrm>
            <a:off x="3763536" y="5814794"/>
            <a:ext cx="21424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0000FF"/>
                </a:solidFill>
              </a:rPr>
              <a:t>Altunkaya ÇAVUŞ</a:t>
            </a:r>
          </a:p>
          <a:p>
            <a:pPr algn="ctr"/>
            <a:r>
              <a:rPr lang="tr-TR" b="1" dirty="0" smtClean="0">
                <a:solidFill>
                  <a:srgbClr val="0000FF"/>
                </a:solidFill>
              </a:rPr>
              <a:t>Amasya</a:t>
            </a:r>
          </a:p>
          <a:p>
            <a:pPr algn="ctr"/>
            <a:r>
              <a:rPr lang="tr-TR" b="1" dirty="0" smtClean="0">
                <a:solidFill>
                  <a:srgbClr val="0000FF"/>
                </a:solidFill>
              </a:rPr>
              <a:t>08.10.2015</a:t>
            </a:r>
            <a:endParaRPr lang="tr-TR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369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FFD1E-3322-45FF-B7A4-E6400E961D40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981087" y="-14312"/>
            <a:ext cx="7652207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tabLst>
                <a:tab pos="90488" algn="l"/>
              </a:tabLst>
            </a:pPr>
            <a:r>
              <a:rPr lang="tr-T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İL SU YÖNETİMİ KOORDİNASYON KURULU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79512" y="1772816"/>
            <a:ext cx="8856984" cy="295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tr-TR" dirty="0">
                <a:solidFill>
                  <a:srgbClr val="0000FF"/>
                </a:solidFill>
                <a:latin typeface="Calibri"/>
                <a:ea typeface="Calibri"/>
                <a:cs typeface="Times New Roman"/>
              </a:rPr>
              <a:t>Bakanlıkça hazırlanacak havza, taşkın ve kuraklık yönetim planları için gerekli katkıları sağlamak</a:t>
            </a:r>
          </a:p>
          <a:p>
            <a:pPr marL="111760" lvl="0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FF"/>
                </a:solidFill>
                <a:latin typeface="Calibri"/>
                <a:ea typeface="Calibri"/>
                <a:cs typeface="Times New Roman"/>
              </a:rPr>
              <a:t> </a:t>
            </a:r>
          </a:p>
          <a:p>
            <a:pPr marL="342900" lvl="0" indent="-342900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tr-TR" dirty="0">
                <a:solidFill>
                  <a:srgbClr val="0000FF"/>
                </a:solidFill>
                <a:latin typeface="Calibri"/>
                <a:ea typeface="Calibri"/>
                <a:cs typeface="Times New Roman"/>
              </a:rPr>
              <a:t>Havza koruma eylem planları, havza, taşkın ve kuraklık yönetim planlarının il bazında uygulanmasını sağlamak</a:t>
            </a:r>
          </a:p>
          <a:p>
            <a:pPr marL="111760" lvl="0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FF"/>
                </a:solidFill>
                <a:latin typeface="Calibri"/>
                <a:ea typeface="Calibri"/>
                <a:cs typeface="Times New Roman"/>
              </a:rPr>
              <a:t> </a:t>
            </a:r>
          </a:p>
          <a:p>
            <a:pPr marL="342900" lvl="0" indent="-342900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tr-TR" dirty="0">
                <a:solidFill>
                  <a:srgbClr val="0000FF"/>
                </a:solidFill>
                <a:latin typeface="Calibri"/>
                <a:ea typeface="Calibri"/>
                <a:cs typeface="Times New Roman"/>
              </a:rPr>
              <a:t>İçme ve kullanma suyu kaynaklarının korunmasına yönelik çalışmaların takibini yapmak </a:t>
            </a:r>
          </a:p>
          <a:p>
            <a:pPr marL="111760" lvl="0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FF"/>
                </a:solidFill>
                <a:latin typeface="Calibri"/>
                <a:ea typeface="Calibri"/>
                <a:cs typeface="Times New Roman"/>
              </a:rPr>
              <a:t> </a:t>
            </a:r>
          </a:p>
          <a:p>
            <a:pPr marL="342900" lvl="0" indent="-342900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tr-TR" dirty="0">
                <a:solidFill>
                  <a:srgbClr val="0000FF"/>
                </a:solidFill>
                <a:latin typeface="Calibri"/>
                <a:ea typeface="Calibri"/>
                <a:cs typeface="Times New Roman"/>
              </a:rPr>
              <a:t>Hazırlanan özel hükümlerin il bazında uygulanmasını sağlamak</a:t>
            </a:r>
          </a:p>
        </p:txBody>
      </p:sp>
      <p:sp>
        <p:nvSpPr>
          <p:cNvPr id="7" name="Dikdörtgen 6"/>
          <p:cNvSpPr/>
          <p:nvPr/>
        </p:nvSpPr>
        <p:spPr>
          <a:xfrm>
            <a:off x="403636" y="1052736"/>
            <a:ext cx="1514069" cy="3838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</a:rPr>
              <a:t>VAZİFELERİ</a:t>
            </a:r>
            <a:endParaRPr lang="tr-TR" sz="1400" b="1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30814" y="5157192"/>
            <a:ext cx="55236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TOPLANTI PERİYODU</a:t>
            </a:r>
          </a:p>
          <a:p>
            <a:endParaRPr lang="tr-TR" dirty="0"/>
          </a:p>
          <a:p>
            <a:r>
              <a:rPr lang="tr-TR" dirty="0">
                <a:solidFill>
                  <a:srgbClr val="0000FF"/>
                </a:solidFill>
              </a:rPr>
              <a:t>Her </a:t>
            </a:r>
            <a:r>
              <a:rPr lang="tr-TR" dirty="0" smtClean="0">
                <a:solidFill>
                  <a:srgbClr val="0000FF"/>
                </a:solidFill>
              </a:rPr>
              <a:t>yılın </a:t>
            </a:r>
            <a:r>
              <a:rPr lang="tr-TR" b="1" dirty="0" smtClean="0">
                <a:solidFill>
                  <a:srgbClr val="0000FF"/>
                </a:solidFill>
              </a:rPr>
              <a:t>Şubat, Mayıs, Ekim </a:t>
            </a:r>
            <a:r>
              <a:rPr lang="tr-TR" dirty="0" smtClean="0">
                <a:solidFill>
                  <a:srgbClr val="0000FF"/>
                </a:solidFill>
              </a:rPr>
              <a:t>aylarında </a:t>
            </a:r>
            <a:r>
              <a:rPr lang="tr-TR" dirty="0">
                <a:solidFill>
                  <a:srgbClr val="0000FF"/>
                </a:solidFill>
              </a:rPr>
              <a:t>toplanır</a:t>
            </a:r>
          </a:p>
        </p:txBody>
      </p:sp>
    </p:spTree>
    <p:extLst>
      <p:ext uri="{BB962C8B-B14F-4D97-AF65-F5344CB8AC3E}">
        <p14:creationId xmlns:p14="http://schemas.microsoft.com/office/powerpoint/2010/main" val="2670736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564904"/>
            <a:ext cx="8229600" cy="1143000"/>
          </a:xfrm>
        </p:spPr>
        <p:txBody>
          <a:bodyPr/>
          <a:lstStyle/>
          <a:p>
            <a:r>
              <a:rPr lang="tr-TR" sz="6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TEŞEKKÜR</a:t>
            </a:r>
            <a:br>
              <a:rPr lang="tr-TR" sz="6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6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EDERİM</a:t>
            </a:r>
            <a:endParaRPr lang="tr-TR" sz="6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FFD1E-3322-45FF-B7A4-E6400E961D40}" type="slidenum">
              <a:rPr lang="tr-TR" smtClean="0"/>
              <a:pPr>
                <a:defRPr/>
              </a:pPr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995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889248" y="2204864"/>
            <a:ext cx="736550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tabLst>
                <a:tab pos="90488" algn="l"/>
              </a:tabLst>
            </a:pPr>
            <a:r>
              <a:rPr lang="tr-TR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MÜLGA TEBLİĞ İLE REVİZE TEBLİĞ ARASINDAKİ ÖNEMLİ FARKLAR</a:t>
            </a:r>
          </a:p>
        </p:txBody>
      </p:sp>
      <p:sp>
        <p:nvSpPr>
          <p:cNvPr id="8" name="7 Metin kutusu"/>
          <p:cNvSpPr txBox="1"/>
          <p:nvPr/>
        </p:nvSpPr>
        <p:spPr>
          <a:xfrm>
            <a:off x="287524" y="1196751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tabLst>
                <a:tab pos="90488" algn="l"/>
              </a:tabLst>
            </a:pPr>
            <a:endParaRPr lang="tr-TR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tr-TR" sz="20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FFD1E-3322-45FF-B7A4-E6400E961D40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23528" y="4993278"/>
            <a:ext cx="8568952" cy="496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775" algn="l"/>
              </a:tabLst>
            </a:pPr>
            <a:endParaRPr kumimoji="0" lang="tr-TR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683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FFD1E-3322-45FF-B7A4-E6400E961D40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062792"/>
              </p:ext>
            </p:extLst>
          </p:nvPr>
        </p:nvGraphicFramePr>
        <p:xfrm>
          <a:off x="179512" y="2060848"/>
          <a:ext cx="8784976" cy="3168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4968552"/>
              </a:tblGrid>
              <a:tr h="6008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dirty="0" smtClean="0"/>
                        <a:t>MÜLGA TEBLİĞ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dirty="0" smtClean="0"/>
                        <a:t>REVİZE TEBLİĞ</a:t>
                      </a:r>
                      <a:endParaRPr lang="tr-TR" dirty="0"/>
                    </a:p>
                  </a:txBody>
                  <a:tcPr anchor="ctr"/>
                </a:tc>
              </a:tr>
              <a:tr h="7647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sz="18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HAVZA YÖNLENDİRME KURULU 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HAVZA YÖNETİMİ MERKEZ KURULU</a:t>
                      </a:r>
                    </a:p>
                  </a:txBody>
                  <a:tcPr anchor="ctr"/>
                </a:tc>
              </a:tr>
              <a:tr h="6008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sz="18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HAVZA YÖNETİMİ ÜST HEYETİ </a:t>
                      </a:r>
                      <a:endParaRPr lang="tr-T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HAVZA YÖNETİM HEYETİ</a:t>
                      </a:r>
                    </a:p>
                  </a:txBody>
                  <a:tcPr anchor="ctr"/>
                </a:tc>
              </a:tr>
              <a:tr h="6008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sz="18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HAVZA YÖNETİM HEYETİ </a:t>
                      </a:r>
                      <a:endParaRPr lang="tr-T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008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İL SU YÖNETİMİ KOORDİNASYON KURULU</a:t>
                      </a:r>
                      <a:endParaRPr lang="tr-TR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1 Başlık"/>
          <p:cNvSpPr txBox="1">
            <a:spLocks/>
          </p:cNvSpPr>
          <p:nvPr/>
        </p:nvSpPr>
        <p:spPr>
          <a:xfrm>
            <a:off x="889248" y="0"/>
            <a:ext cx="736550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tabLst>
                <a:tab pos="90488" algn="l"/>
              </a:tabLst>
            </a:pPr>
            <a:r>
              <a:rPr lang="tr-T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MÜLGA VE REVİZE TEŞKİLAT</a:t>
            </a:r>
          </a:p>
        </p:txBody>
      </p:sp>
    </p:spTree>
    <p:extLst>
      <p:ext uri="{BB962C8B-B14F-4D97-AF65-F5344CB8AC3E}">
        <p14:creationId xmlns:p14="http://schemas.microsoft.com/office/powerpoint/2010/main" val="4005271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FFD1E-3322-45FF-B7A4-E6400E961D40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  <p:grpSp>
        <p:nvGrpSpPr>
          <p:cNvPr id="6" name="Grup 3"/>
          <p:cNvGrpSpPr>
            <a:grpSpLocks/>
          </p:cNvGrpSpPr>
          <p:nvPr/>
        </p:nvGrpSpPr>
        <p:grpSpPr bwMode="auto">
          <a:xfrm>
            <a:off x="210729" y="2785050"/>
            <a:ext cx="3816421" cy="864095"/>
            <a:chOff x="3746537" y="-135145"/>
            <a:chExt cx="1377804" cy="1113437"/>
          </a:xfrm>
          <a:solidFill>
            <a:srgbClr val="00B050"/>
          </a:solidFill>
        </p:grpSpPr>
        <p:sp>
          <p:nvSpPr>
            <p:cNvPr id="7" name="Dikdörtgen 6"/>
            <p:cNvSpPr/>
            <p:nvPr/>
          </p:nvSpPr>
          <p:spPr>
            <a:xfrm>
              <a:off x="3746537" y="47187"/>
              <a:ext cx="1377804" cy="742005"/>
            </a:xfrm>
            <a:prstGeom prst="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Dikdörtgen 7"/>
            <p:cNvSpPr/>
            <p:nvPr/>
          </p:nvSpPr>
          <p:spPr>
            <a:xfrm>
              <a:off x="3746537" y="-135145"/>
              <a:ext cx="1377804" cy="111343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tr-TR" sz="14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HAVZA </a:t>
              </a:r>
              <a:r>
                <a:rPr lang="tr-TR" sz="1400" b="1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YÖNLENDİRME </a:t>
              </a:r>
              <a:r>
                <a:rPr lang="tr-TR" sz="14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KURULU</a:t>
              </a:r>
            </a:p>
            <a:p>
              <a:pPr algn="ctr" defTabSz="5334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tr-TR" sz="14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(Ankara, Kurulun Sekretarya Hizmetlerini Su Yönetimi Genel Müdürlüğü Yürütür)</a:t>
              </a:r>
            </a:p>
          </p:txBody>
        </p:sp>
      </p:grpSp>
      <p:sp>
        <p:nvSpPr>
          <p:cNvPr id="11" name="Dikdörtgen 10"/>
          <p:cNvSpPr/>
          <p:nvPr/>
        </p:nvSpPr>
        <p:spPr bwMode="auto">
          <a:xfrm>
            <a:off x="210728" y="1526270"/>
            <a:ext cx="3841557" cy="504354"/>
          </a:xfrm>
          <a:prstGeom prst="rect">
            <a:avLst/>
          </a:prstGeom>
          <a:solidFill>
            <a:srgbClr val="00B0F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620" tIns="7620" rIns="7620" bIns="7620" spcCol="1270" anchor="ctr"/>
          <a:lstStyle/>
          <a:p>
            <a:pPr algn="ctr" defTabSz="533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tr-TR" sz="1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SU YÖNETİMİ KOORDİNASYON KURULU</a:t>
            </a:r>
          </a:p>
          <a:p>
            <a:pPr algn="ctr" defTabSz="533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tr-TR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(Ankara)</a:t>
            </a:r>
          </a:p>
        </p:txBody>
      </p:sp>
      <p:cxnSp>
        <p:nvCxnSpPr>
          <p:cNvPr id="12" name="Düz Ok Bağlayıcısı 11"/>
          <p:cNvCxnSpPr/>
          <p:nvPr/>
        </p:nvCxnSpPr>
        <p:spPr>
          <a:xfrm>
            <a:off x="2114935" y="2148845"/>
            <a:ext cx="0" cy="500749"/>
          </a:xfrm>
          <a:prstGeom prst="straightConnector1">
            <a:avLst/>
          </a:prstGeom>
          <a:ln w="317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Ok Bağlayıcısı 12"/>
          <p:cNvCxnSpPr/>
          <p:nvPr/>
        </p:nvCxnSpPr>
        <p:spPr>
          <a:xfrm>
            <a:off x="2114278" y="3784601"/>
            <a:ext cx="861" cy="501900"/>
          </a:xfrm>
          <a:prstGeom prst="straightConnector1">
            <a:avLst/>
          </a:prstGeom>
          <a:ln w="317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Metin kutusu 15"/>
          <p:cNvSpPr txBox="1"/>
          <p:nvPr/>
        </p:nvSpPr>
        <p:spPr>
          <a:xfrm>
            <a:off x="3347864" y="159023"/>
            <a:ext cx="2962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90488" algn="l"/>
              </a:tabLst>
            </a:pP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TEBLİĞ 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TEŞKİLATI</a:t>
            </a:r>
          </a:p>
        </p:txBody>
      </p:sp>
      <p:grpSp>
        <p:nvGrpSpPr>
          <p:cNvPr id="17" name="Grup 3"/>
          <p:cNvGrpSpPr>
            <a:grpSpLocks/>
          </p:cNvGrpSpPr>
          <p:nvPr/>
        </p:nvGrpSpPr>
        <p:grpSpPr bwMode="auto">
          <a:xfrm>
            <a:off x="235865" y="4363363"/>
            <a:ext cx="3816421" cy="864095"/>
            <a:chOff x="3746537" y="-135145"/>
            <a:chExt cx="1377804" cy="1113437"/>
          </a:xfrm>
          <a:solidFill>
            <a:schemeClr val="accent4">
              <a:lumMod val="75000"/>
            </a:schemeClr>
          </a:solidFill>
        </p:grpSpPr>
        <p:sp>
          <p:nvSpPr>
            <p:cNvPr id="18" name="Dikdörtgen 17"/>
            <p:cNvSpPr/>
            <p:nvPr/>
          </p:nvSpPr>
          <p:spPr>
            <a:xfrm>
              <a:off x="3746537" y="47187"/>
              <a:ext cx="1377804" cy="742005"/>
            </a:xfrm>
            <a:prstGeom prst="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Dikdörtgen 18"/>
            <p:cNvSpPr/>
            <p:nvPr/>
          </p:nvSpPr>
          <p:spPr>
            <a:xfrm>
              <a:off x="3746537" y="-135145"/>
              <a:ext cx="1377804" cy="111343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tr-TR" sz="14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HAVZA </a:t>
              </a:r>
              <a:r>
                <a:rPr lang="tr-TR" sz="1400" b="1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YÖNETİMİ ÜST HEYETİ</a:t>
              </a:r>
            </a:p>
            <a:p>
              <a:pPr algn="ctr" defTabSz="5334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tr-TR" sz="1400" b="1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(Havzada)</a:t>
              </a:r>
              <a:endParaRPr lang="tr-TR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Grup 3"/>
          <p:cNvGrpSpPr>
            <a:grpSpLocks/>
          </p:cNvGrpSpPr>
          <p:nvPr/>
        </p:nvGrpSpPr>
        <p:grpSpPr bwMode="auto">
          <a:xfrm>
            <a:off x="235865" y="5906830"/>
            <a:ext cx="3816421" cy="864095"/>
            <a:chOff x="3746537" y="-135145"/>
            <a:chExt cx="1377804" cy="1113437"/>
          </a:xfrm>
          <a:solidFill>
            <a:schemeClr val="accent6">
              <a:lumMod val="75000"/>
            </a:schemeClr>
          </a:solidFill>
        </p:grpSpPr>
        <p:sp>
          <p:nvSpPr>
            <p:cNvPr id="21" name="Dikdörtgen 20"/>
            <p:cNvSpPr/>
            <p:nvPr/>
          </p:nvSpPr>
          <p:spPr>
            <a:xfrm>
              <a:off x="3746537" y="47187"/>
              <a:ext cx="1377804" cy="742005"/>
            </a:xfrm>
            <a:prstGeom prst="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Dikdörtgen 21"/>
            <p:cNvSpPr/>
            <p:nvPr/>
          </p:nvSpPr>
          <p:spPr>
            <a:xfrm>
              <a:off x="3746537" y="-135145"/>
              <a:ext cx="1377804" cy="111343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tr-TR" sz="14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HAVZA </a:t>
              </a:r>
              <a:r>
                <a:rPr lang="tr-TR" sz="1400" b="1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YÖNETİM HEYETİ</a:t>
              </a:r>
              <a:endParaRPr lang="tr-TR" sz="1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 algn="ctr" defTabSz="5334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tr-TR" sz="14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(Havzada)</a:t>
              </a:r>
              <a:endParaRPr lang="tr-TR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3" name="Düz Ok Bağlayıcısı 22"/>
          <p:cNvCxnSpPr/>
          <p:nvPr/>
        </p:nvCxnSpPr>
        <p:spPr>
          <a:xfrm>
            <a:off x="2112304" y="5316194"/>
            <a:ext cx="861" cy="501900"/>
          </a:xfrm>
          <a:prstGeom prst="straightConnector1">
            <a:avLst/>
          </a:prstGeom>
          <a:ln w="317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up 3"/>
          <p:cNvGrpSpPr>
            <a:grpSpLocks/>
          </p:cNvGrpSpPr>
          <p:nvPr/>
        </p:nvGrpSpPr>
        <p:grpSpPr bwMode="auto">
          <a:xfrm>
            <a:off x="5148064" y="2749469"/>
            <a:ext cx="3816421" cy="864095"/>
            <a:chOff x="3746537" y="-135145"/>
            <a:chExt cx="1377804" cy="1113437"/>
          </a:xfrm>
          <a:solidFill>
            <a:srgbClr val="00B050"/>
          </a:solidFill>
        </p:grpSpPr>
        <p:sp>
          <p:nvSpPr>
            <p:cNvPr id="25" name="Dikdörtgen 24"/>
            <p:cNvSpPr/>
            <p:nvPr/>
          </p:nvSpPr>
          <p:spPr>
            <a:xfrm>
              <a:off x="3746537" y="47187"/>
              <a:ext cx="1377804" cy="742005"/>
            </a:xfrm>
            <a:prstGeom prst="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Dikdörtgen 25"/>
            <p:cNvSpPr/>
            <p:nvPr/>
          </p:nvSpPr>
          <p:spPr>
            <a:xfrm>
              <a:off x="3746537" y="-135145"/>
              <a:ext cx="1377804" cy="111343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tr-TR" sz="14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HAVZA </a:t>
              </a:r>
              <a:r>
                <a:rPr lang="tr-TR" sz="1400" b="1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YÖNETİMİ MERKEZ KURULU</a:t>
              </a:r>
              <a:endParaRPr lang="tr-TR" sz="1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 algn="ctr" defTabSz="5334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tr-TR" sz="14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(Ankara, Kurulun Sekretarya Hizmetlerini Su Yönetimi Genel Müdürlüğü Yürütür)</a:t>
              </a:r>
            </a:p>
          </p:txBody>
        </p:sp>
      </p:grpSp>
      <p:sp>
        <p:nvSpPr>
          <p:cNvPr id="27" name="Dikdörtgen 26"/>
          <p:cNvSpPr/>
          <p:nvPr/>
        </p:nvSpPr>
        <p:spPr bwMode="auto">
          <a:xfrm>
            <a:off x="5148064" y="1526270"/>
            <a:ext cx="3816421" cy="504354"/>
          </a:xfrm>
          <a:prstGeom prst="rect">
            <a:avLst/>
          </a:prstGeom>
          <a:solidFill>
            <a:srgbClr val="00B0F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620" tIns="7620" rIns="7620" bIns="7620" spcCol="1270" anchor="ctr"/>
          <a:lstStyle/>
          <a:p>
            <a:pPr algn="ctr" defTabSz="533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tr-TR" sz="1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SU YÖNETİMİ KOORDİNASYON KURULU</a:t>
            </a:r>
          </a:p>
          <a:p>
            <a:pPr algn="ctr" defTabSz="533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tr-TR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(Ankara)</a:t>
            </a:r>
          </a:p>
        </p:txBody>
      </p:sp>
      <p:cxnSp>
        <p:nvCxnSpPr>
          <p:cNvPr id="28" name="Düz Ok Bağlayıcısı 27"/>
          <p:cNvCxnSpPr/>
          <p:nvPr/>
        </p:nvCxnSpPr>
        <p:spPr>
          <a:xfrm>
            <a:off x="7102468" y="2148844"/>
            <a:ext cx="0" cy="500749"/>
          </a:xfrm>
          <a:prstGeom prst="straightConnector1">
            <a:avLst/>
          </a:prstGeom>
          <a:ln w="317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Düz Ok Bağlayıcısı 28"/>
          <p:cNvCxnSpPr/>
          <p:nvPr/>
        </p:nvCxnSpPr>
        <p:spPr>
          <a:xfrm>
            <a:off x="7114507" y="3757665"/>
            <a:ext cx="861" cy="501900"/>
          </a:xfrm>
          <a:prstGeom prst="straightConnector1">
            <a:avLst/>
          </a:prstGeom>
          <a:ln w="317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up 3"/>
          <p:cNvGrpSpPr>
            <a:grpSpLocks/>
          </p:cNvGrpSpPr>
          <p:nvPr/>
        </p:nvGrpSpPr>
        <p:grpSpPr bwMode="auto">
          <a:xfrm>
            <a:off x="5171208" y="4506349"/>
            <a:ext cx="3816421" cy="864095"/>
            <a:chOff x="3746537" y="-135145"/>
            <a:chExt cx="1377804" cy="1113437"/>
          </a:xfrm>
          <a:solidFill>
            <a:schemeClr val="accent4">
              <a:lumMod val="75000"/>
            </a:schemeClr>
          </a:solidFill>
        </p:grpSpPr>
        <p:sp>
          <p:nvSpPr>
            <p:cNvPr id="31" name="Dikdörtgen 30"/>
            <p:cNvSpPr/>
            <p:nvPr/>
          </p:nvSpPr>
          <p:spPr>
            <a:xfrm>
              <a:off x="3746537" y="47187"/>
              <a:ext cx="1377804" cy="742005"/>
            </a:xfrm>
            <a:prstGeom prst="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Dikdörtgen 31"/>
            <p:cNvSpPr/>
            <p:nvPr/>
          </p:nvSpPr>
          <p:spPr>
            <a:xfrm>
              <a:off x="3746537" y="-135145"/>
              <a:ext cx="1377804" cy="111343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tr-TR" sz="14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HAVZA </a:t>
              </a:r>
              <a:r>
                <a:rPr lang="tr-TR" sz="1400" b="1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YÖNETİMİ HEYETİ</a:t>
              </a:r>
            </a:p>
            <a:p>
              <a:pPr algn="ctr" defTabSz="5334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tr-TR" sz="1400" b="1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(Havzada)</a:t>
              </a:r>
              <a:endParaRPr lang="tr-TR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" name="Grup 3"/>
          <p:cNvGrpSpPr>
            <a:grpSpLocks/>
          </p:cNvGrpSpPr>
          <p:nvPr/>
        </p:nvGrpSpPr>
        <p:grpSpPr bwMode="auto">
          <a:xfrm>
            <a:off x="5207158" y="5949583"/>
            <a:ext cx="3816421" cy="785708"/>
            <a:chOff x="3746537" y="-135144"/>
            <a:chExt cx="1377804" cy="1012431"/>
          </a:xfrm>
          <a:solidFill>
            <a:schemeClr val="accent6">
              <a:lumMod val="75000"/>
            </a:schemeClr>
          </a:solidFill>
        </p:grpSpPr>
        <p:sp>
          <p:nvSpPr>
            <p:cNvPr id="34" name="Dikdörtgen 33"/>
            <p:cNvSpPr/>
            <p:nvPr/>
          </p:nvSpPr>
          <p:spPr>
            <a:xfrm>
              <a:off x="3746537" y="47187"/>
              <a:ext cx="1377804" cy="742005"/>
            </a:xfrm>
            <a:prstGeom prst="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Dikdörtgen 34"/>
            <p:cNvSpPr/>
            <p:nvPr/>
          </p:nvSpPr>
          <p:spPr>
            <a:xfrm>
              <a:off x="3746537" y="-135144"/>
              <a:ext cx="1377804" cy="101243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tr-TR" sz="1400" b="1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İL SU YÖNETİMİ KOORDİNASYON KURULU</a:t>
              </a:r>
              <a:endParaRPr lang="tr-TR" sz="1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 algn="ctr" defTabSz="5334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tr-TR" sz="14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(İllerde)</a:t>
              </a:r>
              <a:endParaRPr lang="tr-TR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6" name="Düz Ok Bağlayıcısı 35"/>
          <p:cNvCxnSpPr/>
          <p:nvPr/>
        </p:nvCxnSpPr>
        <p:spPr>
          <a:xfrm>
            <a:off x="7129621" y="5412068"/>
            <a:ext cx="861" cy="501900"/>
          </a:xfrm>
          <a:prstGeom prst="straightConnector1">
            <a:avLst/>
          </a:prstGeom>
          <a:ln w="317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ağ Ok 1"/>
          <p:cNvSpPr/>
          <p:nvPr/>
        </p:nvSpPr>
        <p:spPr>
          <a:xfrm>
            <a:off x="4262967" y="3392564"/>
            <a:ext cx="720080" cy="86324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1177592" y="1001918"/>
            <a:ext cx="1932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90488" algn="l"/>
              </a:tabLst>
            </a:pPr>
            <a:r>
              <a:rPr lang="tr-T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MÜLGA TEBLİĞ</a:t>
            </a:r>
            <a:endParaRPr lang="tr-T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6150141" y="1053038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90488" algn="l"/>
              </a:tabLst>
            </a:pPr>
            <a:r>
              <a:rPr lang="tr-T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REVİZE TEBLİĞ</a:t>
            </a:r>
            <a:endParaRPr lang="tr-T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458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7" grpId="0" animBg="1"/>
      <p:bldP spid="2" grpId="0" animBg="1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Düz Bağlayıcı 14"/>
          <p:cNvCxnSpPr/>
          <p:nvPr/>
        </p:nvCxnSpPr>
        <p:spPr>
          <a:xfrm>
            <a:off x="7308304" y="2204864"/>
            <a:ext cx="0" cy="41044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Düz Bağlayıcı 10"/>
          <p:cNvCxnSpPr/>
          <p:nvPr/>
        </p:nvCxnSpPr>
        <p:spPr>
          <a:xfrm>
            <a:off x="2123728" y="2204864"/>
            <a:ext cx="0" cy="41514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FFD1E-3322-45FF-B7A4-E6400E961D40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  <p:graphicFrame>
        <p:nvGraphicFramePr>
          <p:cNvPr id="5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628044"/>
              </p:ext>
            </p:extLst>
          </p:nvPr>
        </p:nvGraphicFramePr>
        <p:xfrm>
          <a:off x="395536" y="1058162"/>
          <a:ext cx="8711952" cy="5899229"/>
        </p:xfrm>
        <a:graphic>
          <a:graphicData uri="http://schemas.openxmlformats.org/drawingml/2006/table">
            <a:tbl>
              <a:tblPr/>
              <a:tblGrid>
                <a:gridCol w="504056"/>
                <a:gridCol w="2808312"/>
                <a:gridCol w="933197"/>
                <a:gridCol w="1371059"/>
                <a:gridCol w="2448272"/>
                <a:gridCol w="647056"/>
              </a:tblGrid>
              <a:tr h="52354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ORMAN VE SU İŞLERİ BAKANLIĞI MÜSTEŞARI 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539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Avrupa Birliği Bakanlığı  Müsteşarı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Bilim Sanayi ve Teknoloji Bakanlığı Müsteşarı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08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Çevre ve Şehircilik Bakanlığı Müsteşarı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Dışişleri Bakanlığı Müsteşarı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49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85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Enerji ve Tabi Kaynaklar Bakanlığı Müsteşarı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Gıda, Tarım ve Hayvancılık Bakanlığı Müsteşarı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85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İçişleri Bakanlığı  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Müsteşarı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Kalkınma Bakanlığı 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Müsteşarı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68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85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Kültür ve Turizm Bakanlığı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Müsteşarı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Sağlık  Bakanlığı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Müsteşarı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156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85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Ulaştırma Denizcilik ve Haberleşme Bakanlığı Müsteşarı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Başbakanlık Afet ve Acil Durum Yönetimi Başkanı 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2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77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Devlet Su İşleri Genel Müdürü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Su Yönetimi Genel Müdürü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2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1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İlbank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A.Ş. Genel Müdürü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Türkiye Su Enstitüsü Başkanı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98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4326" marR="4326" marT="432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2007689" y="116632"/>
            <a:ext cx="5548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90488" algn="l"/>
              </a:tabLst>
            </a:pP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HAVZA YÖNETİMİ MERKEZ KURULU</a:t>
            </a:r>
            <a:endParaRPr lang="tr-TR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Düz Bağlayıcı 2"/>
          <p:cNvCxnSpPr/>
          <p:nvPr/>
        </p:nvCxnSpPr>
        <p:spPr>
          <a:xfrm>
            <a:off x="2123728" y="1628800"/>
            <a:ext cx="51845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Düz Bağlayıcı 7"/>
          <p:cNvCxnSpPr/>
          <p:nvPr/>
        </p:nvCxnSpPr>
        <p:spPr>
          <a:xfrm>
            <a:off x="2110593" y="1628800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7310512" y="1628800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5462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FFD1E-3322-45FF-B7A4-E6400E961D40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2007689" y="116632"/>
            <a:ext cx="5548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90488" algn="l"/>
              </a:tabLst>
            </a:pP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HAVZA YÖNETİMİ MERKEZ KURULU</a:t>
            </a:r>
            <a:endParaRPr lang="tr-TR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79512" y="1465841"/>
            <a:ext cx="8784976" cy="3907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tr-TR" dirty="0" err="1">
                <a:solidFill>
                  <a:srgbClr val="0000FF"/>
                </a:solidFill>
              </a:rPr>
              <a:t>HKEP’lerde</a:t>
            </a:r>
            <a:r>
              <a:rPr lang="tr-TR" dirty="0">
                <a:solidFill>
                  <a:srgbClr val="0000FF"/>
                </a:solidFill>
              </a:rPr>
              <a:t> belirlenen kısa, orta ve uzun vadeli uygulamaların ve </a:t>
            </a:r>
            <a:r>
              <a:rPr lang="tr-TR" dirty="0" smtClean="0">
                <a:solidFill>
                  <a:srgbClr val="0000FF"/>
                </a:solidFill>
              </a:rPr>
              <a:t>Nehir Havza Yönetim </a:t>
            </a:r>
            <a:r>
              <a:rPr lang="tr-TR" dirty="0" smtClean="0">
                <a:solidFill>
                  <a:srgbClr val="0000FF"/>
                </a:solidFill>
              </a:rPr>
              <a:t>Planlarının, </a:t>
            </a:r>
            <a:r>
              <a:rPr lang="tr-TR" dirty="0" smtClean="0">
                <a:solidFill>
                  <a:srgbClr val="0000FF"/>
                </a:solidFill>
              </a:rPr>
              <a:t>Taşkın </a:t>
            </a:r>
            <a:r>
              <a:rPr lang="tr-TR" dirty="0">
                <a:solidFill>
                  <a:srgbClr val="0000FF"/>
                </a:solidFill>
              </a:rPr>
              <a:t>Yönetim Planları, Kuraklık Yönetim Planlarının uygulanmasının takibi</a:t>
            </a:r>
          </a:p>
          <a:p>
            <a:pPr marL="111760" indent="-89535" algn="just">
              <a:lnSpc>
                <a:spcPct val="115000"/>
              </a:lnSpc>
              <a:spcAft>
                <a:spcPts val="0"/>
              </a:spcAft>
            </a:pPr>
            <a:r>
              <a:rPr lang="tr-TR" dirty="0">
                <a:solidFill>
                  <a:srgbClr val="0000FF"/>
                </a:solidFill>
              </a:rPr>
              <a:t> 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tr-TR" dirty="0" err="1">
                <a:solidFill>
                  <a:srgbClr val="0000FF"/>
                </a:solidFill>
              </a:rPr>
              <a:t>HKEP’larının</a:t>
            </a:r>
            <a:r>
              <a:rPr lang="tr-TR" dirty="0" smtClean="0">
                <a:solidFill>
                  <a:srgbClr val="0000FF"/>
                </a:solidFill>
              </a:rPr>
              <a:t>, </a:t>
            </a:r>
            <a:r>
              <a:rPr lang="tr-TR" dirty="0" err="1" smtClean="0">
                <a:solidFill>
                  <a:srgbClr val="0000FF"/>
                </a:solidFill>
              </a:rPr>
              <a:t>NHYP’lerin</a:t>
            </a:r>
            <a:r>
              <a:rPr lang="tr-TR" dirty="0" smtClean="0">
                <a:solidFill>
                  <a:srgbClr val="0000FF"/>
                </a:solidFill>
              </a:rPr>
              <a:t>, </a:t>
            </a:r>
            <a:r>
              <a:rPr lang="tr-TR" dirty="0">
                <a:solidFill>
                  <a:srgbClr val="0000FF"/>
                </a:solidFill>
              </a:rPr>
              <a:t>Taşkın Yönetim Planlarının, Kuraklık Yönetim Planlarının ve Özel Hükümlerin hazırlanmasında ve uygulanmasında kurumlar arası koordinasyonun sağlanması</a:t>
            </a:r>
          </a:p>
          <a:p>
            <a:pPr marL="111760" indent="-89535" algn="just">
              <a:lnSpc>
                <a:spcPct val="115000"/>
              </a:lnSpc>
              <a:spcAft>
                <a:spcPts val="0"/>
              </a:spcAft>
            </a:pPr>
            <a:r>
              <a:rPr lang="tr-TR" dirty="0">
                <a:solidFill>
                  <a:srgbClr val="0000FF"/>
                </a:solidFill>
              </a:rPr>
              <a:t> 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tr-TR" dirty="0">
                <a:solidFill>
                  <a:srgbClr val="0000FF"/>
                </a:solidFill>
              </a:rPr>
              <a:t>Ulusal Havza Yönetim Stratejisi Kapsamında gelişmelerin takip edilmesi ve koordinasyonu sağlanması</a:t>
            </a:r>
          </a:p>
          <a:p>
            <a:pPr marL="111760" indent="-89535" algn="just">
              <a:lnSpc>
                <a:spcPct val="115000"/>
              </a:lnSpc>
              <a:spcAft>
                <a:spcPts val="0"/>
              </a:spcAft>
            </a:pPr>
            <a:r>
              <a:rPr lang="tr-TR" dirty="0">
                <a:solidFill>
                  <a:srgbClr val="0000FF"/>
                </a:solidFill>
              </a:rPr>
              <a:t> 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tr-TR" dirty="0">
                <a:solidFill>
                  <a:srgbClr val="0000FF"/>
                </a:solidFill>
              </a:rPr>
              <a:t>Gerekli görüldüğünde Havza Yönetim Heyetlerini toplantılarına davet etmek</a:t>
            </a:r>
          </a:p>
        </p:txBody>
      </p:sp>
      <p:sp>
        <p:nvSpPr>
          <p:cNvPr id="3" name="Dikdörtgen 2"/>
          <p:cNvSpPr/>
          <p:nvPr/>
        </p:nvSpPr>
        <p:spPr>
          <a:xfrm>
            <a:off x="416460" y="5373216"/>
            <a:ext cx="33123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TOPLANTI PERİYODU</a:t>
            </a:r>
          </a:p>
          <a:p>
            <a:endParaRPr lang="tr-TR" dirty="0"/>
          </a:p>
          <a:p>
            <a:r>
              <a:rPr lang="tr-TR" b="1" dirty="0" smtClean="0">
                <a:solidFill>
                  <a:srgbClr val="0000FF"/>
                </a:solidFill>
              </a:rPr>
              <a:t>6 ayda bir toplanır</a:t>
            </a:r>
            <a:endParaRPr lang="tr-TR" b="1" dirty="0">
              <a:solidFill>
                <a:srgbClr val="0000FF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03636" y="1052736"/>
            <a:ext cx="1514069" cy="3838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</a:rPr>
              <a:t>VAZİFELERİ</a:t>
            </a:r>
            <a:endParaRPr lang="tr-TR" sz="1400" b="1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5528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FFD1E-3322-45FF-B7A4-E6400E961D40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  <p:graphicFrame>
        <p:nvGraphicFramePr>
          <p:cNvPr id="5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946526"/>
              </p:ext>
            </p:extLst>
          </p:nvPr>
        </p:nvGraphicFramePr>
        <p:xfrm>
          <a:off x="611560" y="1268760"/>
          <a:ext cx="8064896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1 Başlık"/>
          <p:cNvSpPr txBox="1">
            <a:spLocks/>
          </p:cNvSpPr>
          <p:nvPr/>
        </p:nvSpPr>
        <p:spPr>
          <a:xfrm>
            <a:off x="1266412" y="-18624"/>
            <a:ext cx="721114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tabLst>
                <a:tab pos="90488" algn="l"/>
              </a:tabLst>
            </a:pP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HAVZA YÖNETİM 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HEYETİ (</a:t>
            </a: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REVİZE)</a:t>
            </a:r>
          </a:p>
        </p:txBody>
      </p:sp>
    </p:spTree>
    <p:extLst>
      <p:ext uri="{BB962C8B-B14F-4D97-AF65-F5344CB8AC3E}">
        <p14:creationId xmlns:p14="http://schemas.microsoft.com/office/powerpoint/2010/main" val="2227805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FFD1E-3322-45FF-B7A4-E6400E961D40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  <p:sp>
        <p:nvSpPr>
          <p:cNvPr id="18" name="1 Başlık"/>
          <p:cNvSpPr txBox="1">
            <a:spLocks/>
          </p:cNvSpPr>
          <p:nvPr/>
        </p:nvSpPr>
        <p:spPr>
          <a:xfrm>
            <a:off x="1266412" y="-18624"/>
            <a:ext cx="721114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tabLst>
                <a:tab pos="90488" algn="l"/>
              </a:tabLst>
            </a:pP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HAVZA YÖNETİM 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HEYETİ (</a:t>
            </a: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REVİZE)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79512" y="1340768"/>
            <a:ext cx="88204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tr-TR" dirty="0">
                <a:solidFill>
                  <a:srgbClr val="0000FF"/>
                </a:solidFill>
                <a:latin typeface="Calibri"/>
                <a:ea typeface="Calibri"/>
                <a:cs typeface="Times New Roman"/>
              </a:rPr>
              <a:t>Havza Yönetimi Planlama çalışmalarının uygulanmasını izlemek</a:t>
            </a:r>
          </a:p>
          <a:p>
            <a:pPr marL="342900" lvl="0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tr-TR" dirty="0">
                <a:solidFill>
                  <a:srgbClr val="0000FF"/>
                </a:solidFill>
                <a:latin typeface="Calibri"/>
                <a:ea typeface="Calibri"/>
                <a:cs typeface="Times New Roman"/>
              </a:rPr>
              <a:t>Kuraklık ve Taşkın Yönetim Planlarının uygulanmasını izlemek </a:t>
            </a:r>
          </a:p>
          <a:p>
            <a:pPr marL="342900" lvl="0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tr-TR" dirty="0">
                <a:solidFill>
                  <a:srgbClr val="0000FF"/>
                </a:solidFill>
                <a:latin typeface="Calibri"/>
                <a:ea typeface="Calibri"/>
                <a:cs typeface="Times New Roman"/>
              </a:rPr>
              <a:t>Havza Yönetimi Merkez Kurulu’na rapor sunmak </a:t>
            </a:r>
          </a:p>
          <a:p>
            <a:pPr marL="342900" lvl="0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tr-TR" dirty="0">
                <a:solidFill>
                  <a:srgbClr val="0000FF"/>
                </a:solidFill>
                <a:latin typeface="Calibri"/>
                <a:ea typeface="Calibri"/>
                <a:cs typeface="Times New Roman"/>
              </a:rPr>
              <a:t>Su kalitesi ve miktarı ile ilgili elde edilen izleme sonuçlarını kayıt altına almak (USBS’ye girmek vb.) </a:t>
            </a:r>
          </a:p>
          <a:p>
            <a:pPr marL="342900" lvl="0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tr-TR" dirty="0">
                <a:solidFill>
                  <a:srgbClr val="0000FF"/>
                </a:solidFill>
                <a:latin typeface="Calibri"/>
                <a:ea typeface="Calibri"/>
                <a:cs typeface="Times New Roman"/>
              </a:rPr>
              <a:t>İçme ve kullanma suyu korunması çalışmalarını takip etmek ve uygulanmasını sağlamak</a:t>
            </a:r>
          </a:p>
          <a:p>
            <a:pPr marL="342900" lvl="0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tr-TR" dirty="0">
                <a:solidFill>
                  <a:srgbClr val="0000FF"/>
                </a:solidFill>
                <a:latin typeface="Calibri"/>
                <a:ea typeface="Calibri"/>
                <a:cs typeface="Times New Roman"/>
              </a:rPr>
              <a:t>Havza, taşkın ve Kuraklık yönetim planlarının hazırlanmasında ve güncellenmesinde halkın katılımını sağlamak</a:t>
            </a:r>
          </a:p>
        </p:txBody>
      </p:sp>
      <p:sp>
        <p:nvSpPr>
          <p:cNvPr id="7" name="Dikdörtgen 6"/>
          <p:cNvSpPr/>
          <p:nvPr/>
        </p:nvSpPr>
        <p:spPr>
          <a:xfrm>
            <a:off x="403636" y="1052736"/>
            <a:ext cx="1514069" cy="3838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</a:rPr>
              <a:t>VAZİFELERİ</a:t>
            </a:r>
            <a:endParaRPr lang="tr-TR" sz="1400" b="1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16460" y="5373216"/>
            <a:ext cx="33123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TOPLANTI PERİYODU</a:t>
            </a:r>
          </a:p>
          <a:p>
            <a:endParaRPr lang="tr-TR" dirty="0"/>
          </a:p>
          <a:p>
            <a:r>
              <a:rPr lang="tr-TR" b="1" dirty="0" smtClean="0">
                <a:solidFill>
                  <a:srgbClr val="0000FF"/>
                </a:solidFill>
              </a:rPr>
              <a:t>6 ayda bir toplanır</a:t>
            </a:r>
            <a:endParaRPr lang="tr-TR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183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 Başlık"/>
          <p:cNvSpPr txBox="1">
            <a:spLocks/>
          </p:cNvSpPr>
          <p:nvPr/>
        </p:nvSpPr>
        <p:spPr>
          <a:xfrm>
            <a:off x="830595" y="0"/>
            <a:ext cx="7652207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tabLst>
                <a:tab pos="90488" algn="l"/>
              </a:tabLst>
            </a:pPr>
            <a:r>
              <a:rPr lang="tr-T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İL SU YÖNETİMİ KOORDİNASYON KURULU</a:t>
            </a:r>
          </a:p>
        </p:txBody>
      </p:sp>
      <p:grpSp>
        <p:nvGrpSpPr>
          <p:cNvPr id="9" name="Grup 8"/>
          <p:cNvGrpSpPr/>
          <p:nvPr/>
        </p:nvGrpSpPr>
        <p:grpSpPr>
          <a:xfrm>
            <a:off x="2411760" y="908720"/>
            <a:ext cx="4464496" cy="647145"/>
            <a:chOff x="2210603" y="430033"/>
            <a:chExt cx="3913814" cy="647145"/>
          </a:xfrm>
        </p:grpSpPr>
        <p:sp>
          <p:nvSpPr>
            <p:cNvPr id="10" name="Dikdörtgen 9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Dikdörtgen 10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200" b="1" kern="1200" dirty="0" smtClean="0">
                  <a:latin typeface="Arial" pitchFamily="34" charset="0"/>
                  <a:cs typeface="Arial" pitchFamily="34" charset="0"/>
                </a:rPr>
                <a:t>İL SU YÖNETİMİ KOORDİNASYON KURULU BAŞKANI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200" kern="1200" dirty="0" smtClean="0">
                  <a:latin typeface="Arial" pitchFamily="34" charset="0"/>
                  <a:cs typeface="Arial" pitchFamily="34" charset="0"/>
                </a:rPr>
                <a:t>(VALİ veya VALİ YRD.</a:t>
              </a:r>
              <a:r>
                <a:rPr lang="tr-TR" sz="1200" kern="1200" dirty="0" smtClean="0"/>
                <a:t>)</a:t>
              </a:r>
              <a:endParaRPr lang="tr-TR" sz="1200" kern="1200" dirty="0"/>
            </a:p>
          </p:txBody>
        </p:sp>
      </p:grpSp>
      <p:grpSp>
        <p:nvGrpSpPr>
          <p:cNvPr id="12" name="Grup 11"/>
          <p:cNvGrpSpPr/>
          <p:nvPr/>
        </p:nvGrpSpPr>
        <p:grpSpPr>
          <a:xfrm>
            <a:off x="40707" y="1772816"/>
            <a:ext cx="3913814" cy="647145"/>
            <a:chOff x="2210603" y="430033"/>
            <a:chExt cx="3913814" cy="647145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3" name="Dikdörtgen 12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Dikdörtgen 14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/>
              <a:r>
                <a:rPr lang="tr-TR" sz="1200" b="1" dirty="0">
                  <a:latin typeface="Arial" pitchFamily="34" charset="0"/>
                  <a:cs typeface="Arial" pitchFamily="34" charset="0"/>
                </a:rPr>
                <a:t>SEKRETARYA</a:t>
              </a:r>
            </a:p>
            <a:p>
              <a:pPr lvl="0" algn="ctr"/>
              <a:r>
                <a:rPr lang="tr-TR" sz="1200" dirty="0">
                  <a:latin typeface="Arial" pitchFamily="34" charset="0"/>
                  <a:cs typeface="Arial" pitchFamily="34" charset="0"/>
                </a:rPr>
                <a:t>(</a:t>
              </a:r>
              <a:r>
                <a:rPr lang="tr-T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Koordinatör Valilikteki DSİ Bölge/Şube Müdürlüğü</a:t>
              </a:r>
              <a:endParaRPr lang="tr-TR" sz="1200" dirty="0"/>
            </a:p>
          </p:txBody>
        </p:sp>
      </p:grpSp>
      <p:grpSp>
        <p:nvGrpSpPr>
          <p:cNvPr id="64" name="Grup 63"/>
          <p:cNvGrpSpPr/>
          <p:nvPr/>
        </p:nvGrpSpPr>
        <p:grpSpPr>
          <a:xfrm>
            <a:off x="323527" y="5201459"/>
            <a:ext cx="1899683" cy="647145"/>
            <a:chOff x="2210603" y="430033"/>
            <a:chExt cx="3913814" cy="647145"/>
          </a:xfrm>
        </p:grpSpPr>
        <p:sp>
          <p:nvSpPr>
            <p:cNvPr id="65" name="Dikdörtgen 64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Dikdörtgen 65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Su ve Kanalizasyon İdaresi Genel Müdürü </a:t>
              </a:r>
              <a:r>
                <a:rPr lang="tr-TR" sz="1200" b="1" dirty="0">
                  <a:solidFill>
                    <a:schemeClr val="accent3">
                      <a:lumMod val="60000"/>
                      <a:lumOff val="40000"/>
                    </a:schemeClr>
                  </a:solidFill>
                  <a:latin typeface="Arial" pitchFamily="34" charset="0"/>
                  <a:cs typeface="Arial" pitchFamily="34" charset="0"/>
                </a:rPr>
                <a:t>(Büyükşehir ise) </a:t>
              </a:r>
            </a:p>
          </p:txBody>
        </p:sp>
      </p:grpSp>
      <p:grpSp>
        <p:nvGrpSpPr>
          <p:cNvPr id="67" name="Grup 66"/>
          <p:cNvGrpSpPr/>
          <p:nvPr/>
        </p:nvGrpSpPr>
        <p:grpSpPr>
          <a:xfrm>
            <a:off x="323528" y="6102310"/>
            <a:ext cx="1899683" cy="647145"/>
            <a:chOff x="2210603" y="430033"/>
            <a:chExt cx="3913814" cy="647145"/>
          </a:xfrm>
        </p:grpSpPr>
        <p:sp>
          <p:nvSpPr>
            <p:cNvPr id="68" name="Dikdörtgen 67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Dikdörtgen 68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İl Çevre ve Şehircilik Müdürü</a:t>
              </a:r>
            </a:p>
          </p:txBody>
        </p:sp>
      </p:grpSp>
      <p:grpSp>
        <p:nvGrpSpPr>
          <p:cNvPr id="76" name="Grup 75"/>
          <p:cNvGrpSpPr/>
          <p:nvPr/>
        </p:nvGrpSpPr>
        <p:grpSpPr>
          <a:xfrm>
            <a:off x="2411088" y="6093296"/>
            <a:ext cx="1899683" cy="647145"/>
            <a:chOff x="2210603" y="430033"/>
            <a:chExt cx="3913814" cy="647145"/>
          </a:xfrm>
        </p:grpSpPr>
        <p:sp>
          <p:nvSpPr>
            <p:cNvPr id="77" name="Dikdörtgen 76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8" name="Dikdörtgen 77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İl Halk Sağlığı Müdürü</a:t>
              </a:r>
            </a:p>
          </p:txBody>
        </p:sp>
      </p:grpSp>
      <p:grpSp>
        <p:nvGrpSpPr>
          <p:cNvPr id="92" name="Grup 91"/>
          <p:cNvGrpSpPr/>
          <p:nvPr/>
        </p:nvGrpSpPr>
        <p:grpSpPr>
          <a:xfrm>
            <a:off x="4572000" y="6093296"/>
            <a:ext cx="1899683" cy="647145"/>
            <a:chOff x="2210603" y="430033"/>
            <a:chExt cx="3913814" cy="647145"/>
          </a:xfrm>
        </p:grpSpPr>
        <p:sp>
          <p:nvSpPr>
            <p:cNvPr id="93" name="Dikdörtgen 92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4" name="Dikdörtgen 93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Sulama Birlikleri Temsilcileri</a:t>
              </a:r>
            </a:p>
          </p:txBody>
        </p:sp>
      </p:grpSp>
      <p:grpSp>
        <p:nvGrpSpPr>
          <p:cNvPr id="104" name="Grup 103"/>
          <p:cNvGrpSpPr/>
          <p:nvPr/>
        </p:nvGrpSpPr>
        <p:grpSpPr>
          <a:xfrm>
            <a:off x="6733609" y="6102311"/>
            <a:ext cx="1899683" cy="647145"/>
            <a:chOff x="2210603" y="430033"/>
            <a:chExt cx="3913814" cy="647145"/>
          </a:xfrm>
        </p:grpSpPr>
        <p:sp>
          <p:nvSpPr>
            <p:cNvPr id="105" name="Dikdörtgen 104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6" name="Dikdörtgen 105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Mülga İl Taşkın Koordinasyon Kurulu Diğer Üyeleri</a:t>
              </a:r>
            </a:p>
          </p:txBody>
        </p:sp>
      </p:grpSp>
      <p:grpSp>
        <p:nvGrpSpPr>
          <p:cNvPr id="107" name="Grup 106"/>
          <p:cNvGrpSpPr/>
          <p:nvPr/>
        </p:nvGrpSpPr>
        <p:grpSpPr>
          <a:xfrm>
            <a:off x="323525" y="2924942"/>
            <a:ext cx="1899683" cy="647145"/>
            <a:chOff x="2210603" y="430033"/>
            <a:chExt cx="3913814" cy="647145"/>
          </a:xfrm>
        </p:grpSpPr>
        <p:sp>
          <p:nvSpPr>
            <p:cNvPr id="108" name="Dikdörtgen 107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9" name="Dikdörtgen 108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İL BELEDİYE BAŞKANI </a:t>
              </a:r>
              <a:r>
                <a:rPr lang="tr-TR" sz="12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rPr>
                <a:t>(Büyükşehir değilse) </a:t>
              </a:r>
            </a:p>
          </p:txBody>
        </p:sp>
      </p:grpSp>
      <p:grpSp>
        <p:nvGrpSpPr>
          <p:cNvPr id="110" name="Grup 109"/>
          <p:cNvGrpSpPr/>
          <p:nvPr/>
        </p:nvGrpSpPr>
        <p:grpSpPr>
          <a:xfrm>
            <a:off x="323526" y="4005065"/>
            <a:ext cx="1899683" cy="864096"/>
            <a:chOff x="2210603" y="430033"/>
            <a:chExt cx="3913814" cy="647145"/>
          </a:xfrm>
        </p:grpSpPr>
        <p:sp>
          <p:nvSpPr>
            <p:cNvPr id="111" name="Dikdörtgen 110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2" name="Dikdörtgen 111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İl Özel İdaresi Genel Sekreteri veya </a:t>
              </a:r>
            </a:p>
            <a:p>
              <a:pPr lvl="0"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İl Genel Meclis Başkanı</a:t>
              </a:r>
            </a:p>
            <a:p>
              <a:pPr lvl="0"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tr-TR" sz="12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rPr>
                <a:t>(Büyükşehir değilse)</a:t>
              </a:r>
            </a:p>
          </p:txBody>
        </p:sp>
      </p:grpSp>
      <p:grpSp>
        <p:nvGrpSpPr>
          <p:cNvPr id="113" name="Grup 112"/>
          <p:cNvGrpSpPr/>
          <p:nvPr/>
        </p:nvGrpSpPr>
        <p:grpSpPr>
          <a:xfrm>
            <a:off x="2411760" y="4005064"/>
            <a:ext cx="1899683" cy="864096"/>
            <a:chOff x="2210603" y="430033"/>
            <a:chExt cx="3913814" cy="647145"/>
          </a:xfrm>
        </p:grpSpPr>
        <p:sp>
          <p:nvSpPr>
            <p:cNvPr id="114" name="Dikdörtgen 113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5" name="Dikdörtgen 114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İl Gıda Tarım ve Hayvancılık Müdürü</a:t>
              </a:r>
            </a:p>
          </p:txBody>
        </p:sp>
      </p:grpSp>
      <p:grpSp>
        <p:nvGrpSpPr>
          <p:cNvPr id="116" name="Grup 115"/>
          <p:cNvGrpSpPr/>
          <p:nvPr/>
        </p:nvGrpSpPr>
        <p:grpSpPr>
          <a:xfrm>
            <a:off x="2411760" y="5201460"/>
            <a:ext cx="1899683" cy="647145"/>
            <a:chOff x="2210603" y="430033"/>
            <a:chExt cx="3913814" cy="647145"/>
          </a:xfrm>
        </p:grpSpPr>
        <p:sp>
          <p:nvSpPr>
            <p:cNvPr id="117" name="Dikdörtgen 116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8" name="Dikdörtgen 117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İl Kültür ve Turizm Müdürü</a:t>
              </a:r>
            </a:p>
          </p:txBody>
        </p:sp>
      </p:grpSp>
      <p:grpSp>
        <p:nvGrpSpPr>
          <p:cNvPr id="119" name="Grup 118"/>
          <p:cNvGrpSpPr/>
          <p:nvPr/>
        </p:nvGrpSpPr>
        <p:grpSpPr>
          <a:xfrm>
            <a:off x="2411759" y="2924943"/>
            <a:ext cx="1899683" cy="647145"/>
            <a:chOff x="2210603" y="430033"/>
            <a:chExt cx="3913814" cy="647145"/>
          </a:xfrm>
        </p:grpSpPr>
        <p:sp>
          <p:nvSpPr>
            <p:cNvPr id="120" name="Dikdörtgen 119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1" name="Dikdörtgen 120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İl Bilim Sanayi Teknoloji Müdürü</a:t>
              </a:r>
            </a:p>
          </p:txBody>
        </p:sp>
      </p:grpSp>
      <p:grpSp>
        <p:nvGrpSpPr>
          <p:cNvPr id="122" name="Grup 121"/>
          <p:cNvGrpSpPr/>
          <p:nvPr/>
        </p:nvGrpSpPr>
        <p:grpSpPr>
          <a:xfrm>
            <a:off x="4572000" y="2924944"/>
            <a:ext cx="1899683" cy="647145"/>
            <a:chOff x="2210603" y="430033"/>
            <a:chExt cx="3913814" cy="647145"/>
          </a:xfrm>
        </p:grpSpPr>
        <p:sp>
          <p:nvSpPr>
            <p:cNvPr id="123" name="Dikdörtgen 122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4" name="Dikdörtgen 123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İl Afet ve Acil Durum Müdürü</a:t>
              </a:r>
            </a:p>
          </p:txBody>
        </p:sp>
      </p:grpSp>
      <p:grpSp>
        <p:nvGrpSpPr>
          <p:cNvPr id="125" name="Grup 124"/>
          <p:cNvGrpSpPr/>
          <p:nvPr/>
        </p:nvGrpSpPr>
        <p:grpSpPr>
          <a:xfrm>
            <a:off x="4572000" y="4005063"/>
            <a:ext cx="1899683" cy="864097"/>
            <a:chOff x="2210603" y="430033"/>
            <a:chExt cx="3913814" cy="647145"/>
          </a:xfrm>
        </p:grpSpPr>
        <p:sp>
          <p:nvSpPr>
            <p:cNvPr id="126" name="Dikdörtgen 125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7" name="Dikdörtgen 126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Enerji ve Tabii </a:t>
              </a:r>
              <a:r>
                <a:rPr lang="tr-TR" sz="1200" b="1" dirty="0" err="1">
                  <a:latin typeface="Arial" pitchFamily="34" charset="0"/>
                  <a:cs typeface="Arial" pitchFamily="34" charset="0"/>
                </a:rPr>
                <a:t>Kayn</a:t>
              </a:r>
              <a:r>
                <a:rPr lang="tr-TR" sz="1200" b="1" dirty="0">
                  <a:latin typeface="Arial" pitchFamily="34" charset="0"/>
                  <a:cs typeface="Arial" pitchFamily="34" charset="0"/>
                </a:rPr>
                <a:t>. Bakanlığı İldeki en üst düzey temsilcisi</a:t>
              </a:r>
            </a:p>
          </p:txBody>
        </p:sp>
      </p:grpSp>
      <p:grpSp>
        <p:nvGrpSpPr>
          <p:cNvPr id="128" name="Grup 127"/>
          <p:cNvGrpSpPr/>
          <p:nvPr/>
        </p:nvGrpSpPr>
        <p:grpSpPr>
          <a:xfrm>
            <a:off x="4572000" y="5201460"/>
            <a:ext cx="1899683" cy="647145"/>
            <a:chOff x="2210603" y="430033"/>
            <a:chExt cx="3913814" cy="647145"/>
          </a:xfrm>
        </p:grpSpPr>
        <p:sp>
          <p:nvSpPr>
            <p:cNvPr id="129" name="Dikdörtgen 128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0" name="Dikdörtgen 129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tr-TR" sz="1200" b="1" dirty="0" err="1">
                  <a:latin typeface="Arial" pitchFamily="34" charset="0"/>
                  <a:cs typeface="Arial" pitchFamily="34" charset="0"/>
                </a:rPr>
                <a:t>İlbank</a:t>
              </a:r>
              <a:r>
                <a:rPr lang="tr-TR" sz="1200" b="1" dirty="0">
                  <a:latin typeface="Arial" pitchFamily="34" charset="0"/>
                  <a:cs typeface="Arial" pitchFamily="34" charset="0"/>
                </a:rPr>
                <a:t> A.Ş. İldeki en üst düzey temsilcisi</a:t>
              </a:r>
            </a:p>
          </p:txBody>
        </p:sp>
      </p:grpSp>
      <p:grpSp>
        <p:nvGrpSpPr>
          <p:cNvPr id="131" name="Grup 130"/>
          <p:cNvGrpSpPr/>
          <p:nvPr/>
        </p:nvGrpSpPr>
        <p:grpSpPr>
          <a:xfrm>
            <a:off x="6733611" y="2924944"/>
            <a:ext cx="1899683" cy="647145"/>
            <a:chOff x="2210603" y="430033"/>
            <a:chExt cx="3913814" cy="647145"/>
          </a:xfrm>
        </p:grpSpPr>
        <p:sp>
          <p:nvSpPr>
            <p:cNvPr id="132" name="Dikdörtgen 131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3" name="Dikdörtgen 132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İl Sanayi ve Ticaret Odası Başkanı</a:t>
              </a:r>
            </a:p>
          </p:txBody>
        </p:sp>
      </p:grpSp>
      <p:grpSp>
        <p:nvGrpSpPr>
          <p:cNvPr id="134" name="Grup 133"/>
          <p:cNvGrpSpPr/>
          <p:nvPr/>
        </p:nvGrpSpPr>
        <p:grpSpPr>
          <a:xfrm>
            <a:off x="6733610" y="4005064"/>
            <a:ext cx="1899683" cy="864097"/>
            <a:chOff x="2210603" y="430033"/>
            <a:chExt cx="3913814" cy="647145"/>
          </a:xfrm>
        </p:grpSpPr>
        <p:sp>
          <p:nvSpPr>
            <p:cNvPr id="135" name="Dikdörtgen 134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6" name="Dikdörtgen 135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DSİ, OSİB, OGM, MGM ve KYGM İl’deki en üst düzey temsilcisi</a:t>
              </a:r>
            </a:p>
          </p:txBody>
        </p:sp>
      </p:grpSp>
      <p:grpSp>
        <p:nvGrpSpPr>
          <p:cNvPr id="137" name="Grup 136"/>
          <p:cNvGrpSpPr/>
          <p:nvPr/>
        </p:nvGrpSpPr>
        <p:grpSpPr>
          <a:xfrm>
            <a:off x="6733611" y="5201460"/>
            <a:ext cx="1899683" cy="647145"/>
            <a:chOff x="2210603" y="430033"/>
            <a:chExt cx="3913814" cy="647145"/>
          </a:xfrm>
        </p:grpSpPr>
        <p:sp>
          <p:nvSpPr>
            <p:cNvPr id="138" name="Dikdörtgen 137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9" name="Dikdörtgen 138"/>
            <p:cNvSpPr/>
            <p:nvPr/>
          </p:nvSpPr>
          <p:spPr>
            <a:xfrm>
              <a:off x="2210603" y="430033"/>
              <a:ext cx="3913814" cy="64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tr-TR" sz="1200" b="1" dirty="0">
                  <a:latin typeface="Arial" pitchFamily="34" charset="0"/>
                  <a:cs typeface="Arial" pitchFamily="34" charset="0"/>
                </a:rPr>
                <a:t>Kalkınma Ajansı İldeki en üst düzey temsilcisi</a:t>
              </a:r>
            </a:p>
          </p:txBody>
        </p:sp>
      </p:grpSp>
      <p:cxnSp>
        <p:nvCxnSpPr>
          <p:cNvPr id="140" name="Düz Bağlayıcı 139"/>
          <p:cNvCxnSpPr>
            <a:stCxn id="10" idx="2"/>
          </p:cNvCxnSpPr>
          <p:nvPr/>
        </p:nvCxnSpPr>
        <p:spPr>
          <a:xfrm>
            <a:off x="4644008" y="1555865"/>
            <a:ext cx="12692" cy="1101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Düz Bağlayıcı 141"/>
          <p:cNvCxnSpPr>
            <a:stCxn id="15" idx="3"/>
          </p:cNvCxnSpPr>
          <p:nvPr/>
        </p:nvCxnSpPr>
        <p:spPr>
          <a:xfrm flipV="1">
            <a:off x="3954521" y="2096388"/>
            <a:ext cx="70217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Düz Bağlayıcı 143"/>
          <p:cNvCxnSpPr>
            <a:stCxn id="13" idx="2"/>
            <a:endCxn id="13" idx="2"/>
          </p:cNvCxnSpPr>
          <p:nvPr/>
        </p:nvCxnSpPr>
        <p:spPr>
          <a:xfrm>
            <a:off x="1997614" y="24199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Düz Bağlayıcı 145"/>
          <p:cNvCxnSpPr>
            <a:stCxn id="108" idx="2"/>
            <a:endCxn id="112" idx="0"/>
          </p:cNvCxnSpPr>
          <p:nvPr/>
        </p:nvCxnSpPr>
        <p:spPr>
          <a:xfrm>
            <a:off x="1273367" y="3572087"/>
            <a:ext cx="1" cy="432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Düz Bağlayıcı 147"/>
          <p:cNvCxnSpPr>
            <a:stCxn id="111" idx="2"/>
            <a:endCxn id="65" idx="0"/>
          </p:cNvCxnSpPr>
          <p:nvPr/>
        </p:nvCxnSpPr>
        <p:spPr>
          <a:xfrm>
            <a:off x="1273368" y="4869161"/>
            <a:ext cx="1" cy="3322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Düz Bağlayıcı 155"/>
          <p:cNvCxnSpPr>
            <a:stCxn id="133" idx="2"/>
            <a:endCxn id="136" idx="0"/>
          </p:cNvCxnSpPr>
          <p:nvPr/>
        </p:nvCxnSpPr>
        <p:spPr>
          <a:xfrm flipH="1">
            <a:off x="7683452" y="3572089"/>
            <a:ext cx="1" cy="432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Düz Bağlayıcı 157"/>
          <p:cNvCxnSpPr>
            <a:stCxn id="135" idx="2"/>
            <a:endCxn id="139" idx="0"/>
          </p:cNvCxnSpPr>
          <p:nvPr/>
        </p:nvCxnSpPr>
        <p:spPr>
          <a:xfrm>
            <a:off x="7683452" y="4869161"/>
            <a:ext cx="1" cy="332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Düz Bağlayıcı 171"/>
          <p:cNvCxnSpPr>
            <a:stCxn id="114" idx="2"/>
            <a:endCxn id="117" idx="0"/>
          </p:cNvCxnSpPr>
          <p:nvPr/>
        </p:nvCxnSpPr>
        <p:spPr>
          <a:xfrm>
            <a:off x="3361602" y="4869160"/>
            <a:ext cx="0" cy="33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Düz Bağlayıcı 173"/>
          <p:cNvCxnSpPr>
            <a:stCxn id="121" idx="2"/>
            <a:endCxn id="115" idx="0"/>
          </p:cNvCxnSpPr>
          <p:nvPr/>
        </p:nvCxnSpPr>
        <p:spPr>
          <a:xfrm>
            <a:off x="3361601" y="3572088"/>
            <a:ext cx="1" cy="4329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Düz Bağlayıcı 175"/>
          <p:cNvCxnSpPr>
            <a:stCxn id="123" idx="2"/>
            <a:endCxn id="126" idx="0"/>
          </p:cNvCxnSpPr>
          <p:nvPr/>
        </p:nvCxnSpPr>
        <p:spPr>
          <a:xfrm>
            <a:off x="5521842" y="3572089"/>
            <a:ext cx="0" cy="432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Düz Bağlayıcı 177"/>
          <p:cNvCxnSpPr>
            <a:stCxn id="138" idx="2"/>
            <a:endCxn id="105" idx="0"/>
          </p:cNvCxnSpPr>
          <p:nvPr/>
        </p:nvCxnSpPr>
        <p:spPr>
          <a:xfrm flipH="1">
            <a:off x="7683451" y="5848605"/>
            <a:ext cx="2" cy="253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Düz Bağlayıcı 179"/>
          <p:cNvCxnSpPr>
            <a:stCxn id="126" idx="2"/>
            <a:endCxn id="130" idx="0"/>
          </p:cNvCxnSpPr>
          <p:nvPr/>
        </p:nvCxnSpPr>
        <p:spPr>
          <a:xfrm>
            <a:off x="5521842" y="4869160"/>
            <a:ext cx="0" cy="33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Düz Bağlayıcı 181"/>
          <p:cNvCxnSpPr>
            <a:stCxn id="66" idx="2"/>
            <a:endCxn id="69" idx="0"/>
          </p:cNvCxnSpPr>
          <p:nvPr/>
        </p:nvCxnSpPr>
        <p:spPr>
          <a:xfrm>
            <a:off x="1273369" y="5848604"/>
            <a:ext cx="1" cy="253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Düz Bağlayıcı 183"/>
          <p:cNvCxnSpPr>
            <a:stCxn id="117" idx="2"/>
            <a:endCxn id="78" idx="0"/>
          </p:cNvCxnSpPr>
          <p:nvPr/>
        </p:nvCxnSpPr>
        <p:spPr>
          <a:xfrm flipH="1">
            <a:off x="3360930" y="5848605"/>
            <a:ext cx="672" cy="244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Düz Bağlayıcı 185"/>
          <p:cNvCxnSpPr>
            <a:stCxn id="129" idx="2"/>
            <a:endCxn id="94" idx="0"/>
          </p:cNvCxnSpPr>
          <p:nvPr/>
        </p:nvCxnSpPr>
        <p:spPr>
          <a:xfrm>
            <a:off x="5521842" y="5848605"/>
            <a:ext cx="0" cy="244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Düz Bağlayıcı 88"/>
          <p:cNvCxnSpPr/>
          <p:nvPr/>
        </p:nvCxnSpPr>
        <p:spPr>
          <a:xfrm>
            <a:off x="1278682" y="2635982"/>
            <a:ext cx="1" cy="432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Düz Bağlayıcı 89"/>
          <p:cNvCxnSpPr/>
          <p:nvPr/>
        </p:nvCxnSpPr>
        <p:spPr>
          <a:xfrm flipH="1">
            <a:off x="7688767" y="2635984"/>
            <a:ext cx="1" cy="432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Düz Bağlayıcı 90"/>
          <p:cNvCxnSpPr/>
          <p:nvPr/>
        </p:nvCxnSpPr>
        <p:spPr>
          <a:xfrm>
            <a:off x="3366916" y="2635983"/>
            <a:ext cx="1" cy="4329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Düz Bağlayıcı 94"/>
          <p:cNvCxnSpPr/>
          <p:nvPr/>
        </p:nvCxnSpPr>
        <p:spPr>
          <a:xfrm>
            <a:off x="5527157" y="2635984"/>
            <a:ext cx="0" cy="432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Düz Bağlayıcı 95"/>
          <p:cNvCxnSpPr/>
          <p:nvPr/>
        </p:nvCxnSpPr>
        <p:spPr>
          <a:xfrm>
            <a:off x="1278682" y="2635982"/>
            <a:ext cx="6410086" cy="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73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46BFB59621223041ACA26C1625C88120" ma:contentTypeVersion="1" ma:contentTypeDescription="Yeni belge oluşturun." ma:contentTypeScope="" ma:versionID="d640aabe8aa7dfcf6ddfc0e8f64e7d9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4d4e3fdf9f7a112181f73f79ec0ec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D9708A-5814-453E-9077-8C546309ADAA}"/>
</file>

<file path=customXml/itemProps2.xml><?xml version="1.0" encoding="utf-8"?>
<ds:datastoreItem xmlns:ds="http://schemas.openxmlformats.org/officeDocument/2006/customXml" ds:itemID="{6C748003-6706-4C78-B191-F46B68508FEF}"/>
</file>

<file path=customXml/itemProps3.xml><?xml version="1.0" encoding="utf-8"?>
<ds:datastoreItem xmlns:ds="http://schemas.openxmlformats.org/officeDocument/2006/customXml" ds:itemID="{4796B10B-54DA-4FDD-BC4E-3F7DA94EF81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8661</TotalTime>
  <Words>591</Words>
  <Application>Microsoft Macintosh PowerPoint</Application>
  <PresentationFormat>On-screen Show (4:3)</PresentationFormat>
  <Paragraphs>207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Ofis Teması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TEŞEKKÜR  EDERİM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Ramazan KARAKOÇ</dc:creator>
  <cp:lastModifiedBy>alkcavus</cp:lastModifiedBy>
  <cp:revision>1122</cp:revision>
  <cp:lastPrinted>2015-10-07T13:14:22Z</cp:lastPrinted>
  <dcterms:created xsi:type="dcterms:W3CDTF">2011-12-28T16:03:59Z</dcterms:created>
  <dcterms:modified xsi:type="dcterms:W3CDTF">2015-10-07T20:49:42Z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0x01010046BFB59621223041ACA26C1625C88120</vt:lpwstr>
  </property>
</Properties>
</file>