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Override1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60" r:id="rId5"/>
    <p:sldId id="262" r:id="rId6"/>
    <p:sldId id="259" r:id="rId7"/>
    <p:sldId id="264" r:id="rId8"/>
    <p:sldId id="265" r:id="rId9"/>
    <p:sldId id="267" r:id="rId10"/>
    <p:sldId id="266" r:id="rId11"/>
    <p:sldId id="269" r:id="rId12"/>
    <p:sldId id="270" r:id="rId13"/>
    <p:sldId id="271" r:id="rId14"/>
    <p:sldId id="261" r:id="rId15"/>
    <p:sldId id="273" r:id="rId16"/>
    <p:sldId id="274" r:id="rId17"/>
    <p:sldId id="279" r:id="rId18"/>
    <p:sldId id="276" r:id="rId19"/>
    <p:sldId id="280" r:id="rId20"/>
    <p:sldId id="277" r:id="rId21"/>
    <p:sldId id="281" r:id="rId22"/>
    <p:sldId id="282" r:id="rId23"/>
    <p:sldId id="288" r:id="rId24"/>
    <p:sldId id="283" r:id="rId25"/>
    <p:sldId id="290" r:id="rId26"/>
    <p:sldId id="286" r:id="rId27"/>
    <p:sldId id="284" r:id="rId28"/>
    <p:sldId id="289" r:id="rId29"/>
    <p:sldId id="285" r:id="rId30"/>
    <p:sldId id="291" r:id="rId31"/>
    <p:sldId id="313" r:id="rId32"/>
    <p:sldId id="294" r:id="rId33"/>
    <p:sldId id="297" r:id="rId34"/>
    <p:sldId id="298" r:id="rId35"/>
    <p:sldId id="299" r:id="rId36"/>
    <p:sldId id="300" r:id="rId37"/>
    <p:sldId id="314" r:id="rId38"/>
    <p:sldId id="302" r:id="rId39"/>
    <p:sldId id="301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75" autoAdjust="0"/>
  </p:normalViewPr>
  <p:slideViewPr>
    <p:cSldViewPr>
      <p:cViewPr>
        <p:scale>
          <a:sx n="99" d="100"/>
          <a:sy n="99" d="100"/>
        </p:scale>
        <p:origin x="-189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A6C43-E2B2-43C2-A4F8-4CBF51D5A8EF}" type="doc">
      <dgm:prSet loTypeId="urn:microsoft.com/office/officeart/2005/8/layout/orgChart1" loCatId="hierarchy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tr-TR"/>
        </a:p>
      </dgm:t>
    </dgm:pt>
    <dgm:pt modelId="{38618124-DEA4-4941-A73A-BA3293E09E07}">
      <dgm:prSet phldrT="[Metin]"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400" b="1" dirty="0" smtClean="0">
              <a:latin typeface="Arial" pitchFamily="34" charset="0"/>
              <a:cs typeface="Arial" pitchFamily="34" charset="0"/>
            </a:rPr>
            <a:t>CHAIR</a:t>
          </a:r>
        </a:p>
        <a:p>
          <a:r>
            <a:rPr lang="tr-TR" sz="1400" dirty="0" smtClean="0">
              <a:latin typeface="Arial" pitchFamily="34" charset="0"/>
              <a:cs typeface="Arial" pitchFamily="34" charset="0"/>
            </a:rPr>
            <a:t>(</a:t>
          </a:r>
          <a:r>
            <a:rPr lang="tr-TR" sz="1400" dirty="0" err="1" smtClean="0">
              <a:latin typeface="Arial" pitchFamily="34" charset="0"/>
              <a:cs typeface="Arial" pitchFamily="34" charset="0"/>
            </a:rPr>
            <a:t>Coordinator</a:t>
          </a:r>
          <a:r>
            <a:rPr lang="tr-TR" sz="14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400" dirty="0" err="1" smtClean="0">
              <a:latin typeface="Arial" pitchFamily="34" charset="0"/>
              <a:cs typeface="Arial" pitchFamily="34" charset="0"/>
            </a:rPr>
            <a:t>Governor</a:t>
          </a:r>
          <a:r>
            <a:rPr lang="tr-TR" sz="1400" dirty="0" smtClean="0"/>
            <a:t>)</a:t>
          </a:r>
          <a:endParaRPr lang="tr-TR" sz="1400" dirty="0"/>
        </a:p>
      </dgm:t>
    </dgm:pt>
    <dgm:pt modelId="{7746AEEE-9343-4AF1-8947-8D2E554C6878}" type="parTrans" cxnId="{7B9999F1-66F1-49A3-922F-5E864086871E}">
      <dgm:prSet/>
      <dgm:spPr/>
      <dgm:t>
        <a:bodyPr/>
        <a:lstStyle/>
        <a:p>
          <a:endParaRPr lang="tr-TR" sz="1200"/>
        </a:p>
      </dgm:t>
    </dgm:pt>
    <dgm:pt modelId="{C85B5DDB-ACE9-460A-8E9A-A6F1AABC44DA}" type="sibTrans" cxnId="{7B9999F1-66F1-49A3-922F-5E864086871E}">
      <dgm:prSet/>
      <dgm:spPr/>
      <dgm:t>
        <a:bodyPr/>
        <a:lstStyle/>
        <a:p>
          <a:endParaRPr lang="tr-TR" sz="1200"/>
        </a:p>
      </dgm:t>
    </dgm:pt>
    <dgm:pt modelId="{8541A44A-4545-4BF6-91F8-64F157D7CBAD}" type="asst">
      <dgm:prSet phldrT="[Metin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400" b="1" dirty="0" smtClean="0">
              <a:latin typeface="Arial" pitchFamily="34" charset="0"/>
              <a:cs typeface="Arial" pitchFamily="34" charset="0"/>
            </a:rPr>
            <a:t>SEKRETARIAT</a:t>
          </a:r>
        </a:p>
        <a:p>
          <a:r>
            <a:rPr lang="tr-TR" sz="1400" dirty="0" smtClean="0">
              <a:latin typeface="Arial" pitchFamily="34" charset="0"/>
              <a:cs typeface="Arial" pitchFamily="34" charset="0"/>
            </a:rPr>
            <a:t>(DSI </a:t>
          </a:r>
          <a:r>
            <a:rPr lang="tr-TR" sz="1400" dirty="0" err="1" smtClean="0">
              <a:latin typeface="Arial" pitchFamily="34" charset="0"/>
              <a:cs typeface="Arial" pitchFamily="34" charset="0"/>
            </a:rPr>
            <a:t>Regional</a:t>
          </a:r>
          <a:r>
            <a:rPr lang="tr-TR" sz="14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400" dirty="0" err="1" smtClean="0">
              <a:latin typeface="Arial" pitchFamily="34" charset="0"/>
              <a:cs typeface="Arial" pitchFamily="34" charset="0"/>
            </a:rPr>
            <a:t>Directorate</a:t>
          </a:r>
          <a:r>
            <a:rPr lang="tr-TR" sz="1400" dirty="0" smtClean="0">
              <a:latin typeface="Arial" pitchFamily="34" charset="0"/>
              <a:cs typeface="Arial" pitchFamily="34" charset="0"/>
            </a:rPr>
            <a:t> / </a:t>
          </a:r>
          <a:r>
            <a:rPr lang="tr-TR" sz="1400" dirty="0" err="1" smtClean="0">
              <a:latin typeface="Arial" pitchFamily="34" charset="0"/>
              <a:cs typeface="Arial" pitchFamily="34" charset="0"/>
            </a:rPr>
            <a:t>Branch</a:t>
          </a:r>
          <a:r>
            <a:rPr lang="tr-TR" sz="1400" dirty="0" smtClean="0">
              <a:latin typeface="Arial" pitchFamily="34" charset="0"/>
              <a:cs typeface="Arial" pitchFamily="34" charset="0"/>
            </a:rPr>
            <a:t>  Office</a:t>
          </a:r>
          <a:r>
            <a:rPr lang="tr-TR" sz="1400" dirty="0" smtClean="0"/>
            <a:t>)</a:t>
          </a:r>
          <a:endParaRPr lang="tr-TR" sz="1400" dirty="0"/>
        </a:p>
      </dgm:t>
    </dgm:pt>
    <dgm:pt modelId="{CAADAE72-4112-43C2-993B-094A46643FF0}" type="parTrans" cxnId="{1104D471-9B14-4EF8-9EFE-838D409444B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A44F0D3F-9F57-4289-BF2D-7692C7D3430C}" type="sibTrans" cxnId="{1104D471-9B14-4EF8-9EFE-838D409444BF}">
      <dgm:prSet/>
      <dgm:spPr/>
      <dgm:t>
        <a:bodyPr/>
        <a:lstStyle/>
        <a:p>
          <a:endParaRPr lang="tr-TR" sz="1200"/>
        </a:p>
      </dgm:t>
    </dgm:pt>
    <dgm:pt modelId="{F57919C4-4DAF-41DF-B04C-48A9D7F8C396}">
      <dgm:prSet phldrT="[Metin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Mayors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Municipalities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E4F3A538-2BD1-42D5-A0F5-E4735EC96F3D}" type="parTrans" cxnId="{A050355B-817D-4C1B-9486-277C91B5576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4BE4CA4E-89A6-4665-B1F7-66FA0CB635D7}" type="sibTrans" cxnId="{A050355B-817D-4C1B-9486-277C91B55761}">
      <dgm:prSet/>
      <dgm:spPr/>
      <dgm:t>
        <a:bodyPr/>
        <a:lstStyle/>
        <a:p>
          <a:endParaRPr lang="tr-TR" sz="1200"/>
        </a:p>
      </dgm:t>
    </dgm:pt>
    <dgm:pt modelId="{CABEDEF7-BCE8-4166-BD66-AD966FCCBC01}">
      <dgm:prSet phldrT="[Metin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Director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General of Water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Wastewater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Administration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3F258523-15E3-4F0B-BA7F-70E92AD76C73}" type="parTrans" cxnId="{781C59A9-CCDA-404E-B635-2AF3B4AB0F4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304D934B-1D19-4246-942C-63EA303C7C67}" type="sibTrans" cxnId="{781C59A9-CCDA-404E-B635-2AF3B4AB0F4C}">
      <dgm:prSet/>
      <dgm:spPr/>
      <dgm:t>
        <a:bodyPr/>
        <a:lstStyle/>
        <a:p>
          <a:endParaRPr lang="tr-TR" sz="1200"/>
        </a:p>
      </dgm:t>
    </dgm:pt>
    <dgm:pt modelId="{887B7282-043B-43F5-8694-405BE211FA57}">
      <dgm:prSet phldrT="[Metin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Secretary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General of Special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Administration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84788764-FD63-4FBB-BCA5-364B62BDE901}" type="parTrans" cxnId="{DFD4B31B-0F1D-4B54-A5D6-91DAC2BB6DF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E92CA739-B98A-4E6B-9806-98B085D53380}" type="sibTrans" cxnId="{DFD4B31B-0F1D-4B54-A5D6-91DAC2BB6DF9}">
      <dgm:prSet/>
      <dgm:spPr/>
      <dgm:t>
        <a:bodyPr/>
        <a:lstStyle/>
        <a:p>
          <a:endParaRPr lang="tr-TR" sz="1200"/>
        </a:p>
      </dgm:t>
    </dgm:pt>
    <dgm:pt modelId="{1FDA5666-DA15-42F7-8A2A-12CEB239C560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Regional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Ministry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Forestry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Water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Affairs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4D71F878-CBD3-421B-AF12-9E0C54333516}" type="parTrans" cxnId="{5D3FA029-C977-46F8-BD74-242164C35EA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0B952CEA-2339-4657-BEFF-8DAD2B4770B0}" type="sibTrans" cxnId="{5D3FA029-C977-46F8-BD74-242164C35EAA}">
      <dgm:prSet/>
      <dgm:spPr/>
      <dgm:t>
        <a:bodyPr/>
        <a:lstStyle/>
        <a:p>
          <a:endParaRPr lang="tr-TR" sz="1200"/>
        </a:p>
      </dgm:t>
    </dgm:pt>
    <dgm:pt modelId="{0FA27C5E-221A-4383-B3E8-9E1B76D9A681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of Environment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Urbanization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3DDC10F5-2684-4B11-B53D-3891CE289F42}" type="parTrans" cxnId="{E5C3945E-70B1-449F-B62B-EBA4F7C0057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4D845CFC-67EC-4B77-8979-10B11AD13F0C}" type="sibTrans" cxnId="{E5C3945E-70B1-449F-B62B-EBA4F7C0057F}">
      <dgm:prSet/>
      <dgm:spPr/>
      <dgm:t>
        <a:bodyPr/>
        <a:lstStyle/>
        <a:p>
          <a:endParaRPr lang="tr-TR" sz="1200"/>
        </a:p>
      </dgm:t>
    </dgm:pt>
    <dgm:pt modelId="{3D0140BA-328F-45F8-AC8F-15ADD0146315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Food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,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Agriculture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Livestock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5242DA47-8304-451F-8D28-DA6382080A14}" type="parTrans" cxnId="{1027C5FA-1453-4F34-8D01-FE18F4C09C2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370C3DAB-8DF2-42F1-B2FC-AC3848921E05}" type="sibTrans" cxnId="{1027C5FA-1453-4F34-8D01-FE18F4C09C29}">
      <dgm:prSet/>
      <dgm:spPr/>
      <dgm:t>
        <a:bodyPr/>
        <a:lstStyle/>
        <a:p>
          <a:endParaRPr lang="tr-TR" sz="1200"/>
        </a:p>
      </dgm:t>
    </dgm:pt>
    <dgm:pt modelId="{9E5C440B-E9FF-449E-A81C-5A9D0CA8E428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Science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,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Industry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Technology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14E6E091-B6F9-4877-A69C-0BFC52D5F86E}" type="parTrans" cxnId="{6C85BAC3-F7D8-4A99-90BC-22335498999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CD2112CF-5862-4379-86F6-05A7F7D80FEA}" type="sibTrans" cxnId="{6C85BAC3-F7D8-4A99-90BC-22335498999F}">
      <dgm:prSet/>
      <dgm:spPr/>
      <dgm:t>
        <a:bodyPr/>
        <a:lstStyle/>
        <a:p>
          <a:endParaRPr lang="tr-TR" sz="1200"/>
        </a:p>
      </dgm:t>
    </dgm:pt>
    <dgm:pt modelId="{793633E7-AC3C-4247-B5A3-37957704C6DA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Culture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Tourism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B4D1C2DF-A073-468B-BB08-8225BCBD1F30}" type="parTrans" cxnId="{0F99DB6A-55EB-4C10-9AA1-3E5D49CD03A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B0DBAF88-5418-46E2-BF0D-90EA7A162EB9}" type="sibTrans" cxnId="{0F99DB6A-55EB-4C10-9AA1-3E5D49CD03A4}">
      <dgm:prSet/>
      <dgm:spPr/>
      <dgm:t>
        <a:bodyPr/>
        <a:lstStyle/>
        <a:p>
          <a:endParaRPr lang="tr-TR" sz="1200"/>
        </a:p>
      </dgm:t>
    </dgm:pt>
    <dgm:pt modelId="{3D643B4A-0995-4AB7-A173-F15465CCA238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Regional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İlbank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Co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.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5C65D862-403C-44DD-9310-5462DB8B985D}" type="parTrans" cxnId="{3DE495C0-36AF-4D6A-98D0-C4B8F3A447A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9F235047-8E9B-4600-A378-279035207E15}" type="sibTrans" cxnId="{3DE495C0-36AF-4D6A-98D0-C4B8F3A447A6}">
      <dgm:prSet/>
      <dgm:spPr/>
      <dgm:t>
        <a:bodyPr/>
        <a:lstStyle/>
        <a:p>
          <a:endParaRPr lang="tr-TR" sz="1200"/>
        </a:p>
      </dgm:t>
    </dgm:pt>
    <dgm:pt modelId="{C8827B56-70ED-43C0-BA86-689D3C246F12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Secretary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General of Development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Agency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BEC22770-EE9C-4B2E-8891-44BFD8145ED8}" type="parTrans" cxnId="{2B8F710C-8F60-4359-8615-45EC0E4D323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695E7439-FD7A-406B-A141-EB7E71FA248F}" type="sibTrans" cxnId="{2B8F710C-8F60-4359-8615-45EC0E4D3230}">
      <dgm:prSet/>
      <dgm:spPr/>
      <dgm:t>
        <a:bodyPr/>
        <a:lstStyle/>
        <a:p>
          <a:endParaRPr lang="tr-TR" sz="1200"/>
        </a:p>
      </dgm:t>
    </dgm:pt>
    <dgm:pt modelId="{B3DA462C-60EB-4D5D-AD48-9A4AAADD3CE3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Public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Health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34418D29-BA0B-471A-80C6-C3BB885ABEB6}" type="parTrans" cxnId="{143DBB10-6048-41C1-824D-028517EDBD0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24DACB32-D26F-4470-B045-0F02785B1494}" type="sibTrans" cxnId="{143DBB10-6048-41C1-824D-028517EDBD03}">
      <dgm:prSet/>
      <dgm:spPr/>
      <dgm:t>
        <a:bodyPr/>
        <a:lstStyle/>
        <a:p>
          <a:endParaRPr lang="tr-TR" sz="1200"/>
        </a:p>
      </dgm:t>
    </dgm:pt>
    <dgm:pt modelId="{765EF44B-31DC-407E-B3D9-E4046A03B382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Irrigation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Unions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90A602A3-9EBA-48D1-A6A0-4FCED9526750}" type="parTrans" cxnId="{D4CB9767-F8E0-425A-B139-1845381CE63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38ADBD43-9909-4684-BCC7-B6B9CE296339}" type="sibTrans" cxnId="{D4CB9767-F8E0-425A-B139-1845381CE639}">
      <dgm:prSet/>
      <dgm:spPr/>
      <dgm:t>
        <a:bodyPr/>
        <a:lstStyle/>
        <a:p>
          <a:endParaRPr lang="tr-TR" sz="1200"/>
        </a:p>
      </dgm:t>
    </dgm:pt>
    <dgm:pt modelId="{0B94FF52-AED0-40F4-AF76-18F613789091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Representative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from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GD of Water Management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9274DEC7-327F-4EDA-A23A-7E530061114E}" type="parTrans" cxnId="{2EBA6EC7-E192-4799-8E05-C7D93FB340F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0B43ACE0-8031-4031-B16F-32AA1BAC014C}" type="sibTrans" cxnId="{2EBA6EC7-E192-4799-8E05-C7D93FB340F6}">
      <dgm:prSet/>
      <dgm:spPr/>
      <dgm:t>
        <a:bodyPr/>
        <a:lstStyle/>
        <a:p>
          <a:endParaRPr lang="tr-TR" sz="1200"/>
        </a:p>
      </dgm:t>
    </dgm:pt>
    <dgm:pt modelId="{AF7D728F-5846-406A-AD38-C3496A0F87EC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dirty="0" err="1" smtClean="0">
              <a:latin typeface="Arial" pitchFamily="34" charset="0"/>
              <a:cs typeface="Arial" pitchFamily="34" charset="0"/>
            </a:rPr>
            <a:t>Representative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from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Chamber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of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dirty="0" err="1" smtClean="0">
              <a:latin typeface="Arial" pitchFamily="34" charset="0"/>
              <a:cs typeface="Arial" pitchFamily="34" charset="0"/>
            </a:rPr>
            <a:t>Industry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Trade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D775A721-E111-4CF4-AEA6-D3520A8044F0}" type="parTrans" cxnId="{5DF48B3E-0CD3-46F3-BD2E-354F2C5709E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E01416BB-1697-4289-BB31-C5129C964227}" type="sibTrans" cxnId="{5DF48B3E-0CD3-46F3-BD2E-354F2C5709EA}">
      <dgm:prSet/>
      <dgm:spPr/>
      <dgm:t>
        <a:bodyPr/>
        <a:lstStyle/>
        <a:p>
          <a:endParaRPr lang="tr-TR" sz="1200"/>
        </a:p>
      </dgm:t>
    </dgm:pt>
    <dgm:pt modelId="{379FE36B-0C4A-4F7A-944E-C4E821B4FC36}">
      <dgm:prSet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r-TR" sz="1200" b="1" dirty="0" err="1" smtClean="0">
              <a:latin typeface="Arial" pitchFamily="34" charset="0"/>
              <a:cs typeface="Arial" pitchFamily="34" charset="0"/>
            </a:rPr>
            <a:t>One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representative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from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each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NGOs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,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Universities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dirty="0" err="1" smtClean="0">
              <a:latin typeface="Arial" pitchFamily="34" charset="0"/>
              <a:cs typeface="Arial" pitchFamily="34" charset="0"/>
            </a:rPr>
            <a:t>IOZs</a:t>
          </a:r>
          <a:endParaRPr lang="tr-TR" sz="1200" b="1" dirty="0">
            <a:latin typeface="Arial" pitchFamily="34" charset="0"/>
            <a:cs typeface="Arial" pitchFamily="34" charset="0"/>
          </a:endParaRPr>
        </a:p>
      </dgm:t>
    </dgm:pt>
    <dgm:pt modelId="{71311139-FF4E-4BD0-BF84-7DAC28837774}" type="parTrans" cxnId="{941CB644-986A-4C38-858B-4F07A4D3066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 sz="1200"/>
        </a:p>
      </dgm:t>
    </dgm:pt>
    <dgm:pt modelId="{FF85C0D1-6007-47A5-A13A-283B10F7EE9B}" type="sibTrans" cxnId="{941CB644-986A-4C38-858B-4F07A4D30664}">
      <dgm:prSet/>
      <dgm:spPr/>
      <dgm:t>
        <a:bodyPr/>
        <a:lstStyle/>
        <a:p>
          <a:endParaRPr lang="tr-TR" sz="1200"/>
        </a:p>
      </dgm:t>
    </dgm:pt>
    <dgm:pt modelId="{E00D56CC-3DF5-43BB-BE23-AC3AB8FF2EBF}" type="pres">
      <dgm:prSet presAssocID="{319A6C43-E2B2-43C2-A4F8-4CBF51D5A8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C3452FB-7B7F-471C-B1F3-7B854D74D000}" type="pres">
      <dgm:prSet presAssocID="{38618124-DEA4-4941-A73A-BA3293E09E07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40BA39CD-B154-487E-8C02-615BA77F9639}" type="pres">
      <dgm:prSet presAssocID="{38618124-DEA4-4941-A73A-BA3293E09E07}" presName="rootComposite1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959FE21F-F66D-46D7-AC84-78C488385CBF}" type="pres">
      <dgm:prSet presAssocID="{38618124-DEA4-4941-A73A-BA3293E09E07}" presName="rootText1" presStyleLbl="node0" presStyleIdx="0" presStyleCnt="1" custScaleX="180420" custScaleY="135872" custLinFactNeighborX="1244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D409F5F-21D1-4F66-AFB2-C03763DE63D4}" type="pres">
      <dgm:prSet presAssocID="{38618124-DEA4-4941-A73A-BA3293E09E07}" presName="rootConnector1" presStyleLbl="node1" presStyleIdx="0" presStyleCnt="0"/>
      <dgm:spPr/>
      <dgm:t>
        <a:bodyPr/>
        <a:lstStyle/>
        <a:p>
          <a:endParaRPr lang="tr-TR"/>
        </a:p>
      </dgm:t>
    </dgm:pt>
    <dgm:pt modelId="{F45AB020-24B4-4800-A75E-E6A7BA55177B}" type="pres">
      <dgm:prSet presAssocID="{38618124-DEA4-4941-A73A-BA3293E09E07}" presName="hierChild2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A0ED957B-FFCA-4190-97FC-11E8E83C0578}" type="pres">
      <dgm:prSet presAssocID="{E4F3A538-2BD1-42D5-A0F5-E4735EC96F3D}" presName="Name37" presStyleLbl="parChTrans1D2" presStyleIdx="0" presStyleCnt="6" custSzX="4093435" custSzY="1723966"/>
      <dgm:spPr/>
      <dgm:t>
        <a:bodyPr/>
        <a:lstStyle/>
        <a:p>
          <a:endParaRPr lang="tr-TR"/>
        </a:p>
      </dgm:t>
    </dgm:pt>
    <dgm:pt modelId="{B6FFF66A-E611-4844-94B4-E027A8673A10}" type="pres">
      <dgm:prSet presAssocID="{F57919C4-4DAF-41DF-B04C-48A9D7F8C396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83C1044E-7C4F-4491-8BAC-4A467377F058}" type="pres">
      <dgm:prSet presAssocID="{F57919C4-4DAF-41DF-B04C-48A9D7F8C396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2C5317E7-AA78-46FA-9E2E-DFB25BD27EAC}" type="pres">
      <dgm:prSet presAssocID="{F57919C4-4DAF-41DF-B04C-48A9D7F8C396}" presName="rootText" presStyleLbl="node2" presStyleIdx="0" presStyleCnt="5" custScaleX="125487" custScaleY="171925" custLinFactNeighborX="13173" custLinFactNeighborY="-131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197BDA-7B1F-40AA-9CB7-F1F70C9D1D42}" type="pres">
      <dgm:prSet presAssocID="{F57919C4-4DAF-41DF-B04C-48A9D7F8C396}" presName="rootConnector" presStyleLbl="node2" presStyleIdx="0" presStyleCnt="5"/>
      <dgm:spPr/>
      <dgm:t>
        <a:bodyPr/>
        <a:lstStyle/>
        <a:p>
          <a:endParaRPr lang="tr-TR"/>
        </a:p>
      </dgm:t>
    </dgm:pt>
    <dgm:pt modelId="{F94CDA84-A747-47D1-A647-3E251748E7B4}" type="pres">
      <dgm:prSet presAssocID="{F57919C4-4DAF-41DF-B04C-48A9D7F8C396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55669A7B-D78B-4913-9DA1-A0135AA2ABF8}" type="pres">
      <dgm:prSet presAssocID="{5242DA47-8304-451F-8D28-DA6382080A14}" presName="Name37" presStyleLbl="parChTrans1D3" presStyleIdx="0" presStyleCnt="5" custSzX="115349" custSzY="355917"/>
      <dgm:spPr/>
      <dgm:t>
        <a:bodyPr/>
        <a:lstStyle/>
        <a:p>
          <a:endParaRPr lang="tr-TR"/>
        </a:p>
      </dgm:t>
    </dgm:pt>
    <dgm:pt modelId="{D97165AB-38B9-401E-8883-F9A7B534BC4E}" type="pres">
      <dgm:prSet presAssocID="{3D0140BA-328F-45F8-AC8F-15ADD0146315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3ED149DF-8F06-4F11-B762-85B5A1C13734}" type="pres">
      <dgm:prSet presAssocID="{3D0140BA-328F-45F8-AC8F-15ADD0146315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28AECFEF-A52A-473E-AFC1-A23F42AECA69}" type="pres">
      <dgm:prSet presAssocID="{3D0140BA-328F-45F8-AC8F-15ADD0146315}" presName="rootText" presStyleLbl="node3" presStyleIdx="0" presStyleCnt="5" custScaleX="125487" custScaleY="171925" custLinFactNeighborX="14312" custLinFactNeighborY="-438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693F28-94DB-4585-A3A0-09E6172AF516}" type="pres">
      <dgm:prSet presAssocID="{3D0140BA-328F-45F8-AC8F-15ADD0146315}" presName="rootConnector" presStyleLbl="node3" presStyleIdx="0" presStyleCnt="5"/>
      <dgm:spPr/>
      <dgm:t>
        <a:bodyPr/>
        <a:lstStyle/>
        <a:p>
          <a:endParaRPr lang="tr-TR"/>
        </a:p>
      </dgm:t>
    </dgm:pt>
    <dgm:pt modelId="{0EA95D81-95C2-4FB4-A84A-7698C3B824A9}" type="pres">
      <dgm:prSet presAssocID="{3D0140BA-328F-45F8-AC8F-15ADD0146315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6B7A7276-3813-4A3C-B91F-54F82084592E}" type="pres">
      <dgm:prSet presAssocID="{34418D29-BA0B-471A-80C6-C3BB885ABEB6}" presName="Name37" presStyleLbl="parChTrans1D4" presStyleIdx="0" presStyleCnt="5" custSzX="254988" custSzY="846678"/>
      <dgm:spPr/>
      <dgm:t>
        <a:bodyPr/>
        <a:lstStyle/>
        <a:p>
          <a:endParaRPr lang="tr-TR"/>
        </a:p>
      </dgm:t>
    </dgm:pt>
    <dgm:pt modelId="{B14D26C8-F88C-4711-AA62-61DA328768E2}" type="pres">
      <dgm:prSet presAssocID="{B3DA462C-60EB-4D5D-AD48-9A4AAADD3CE3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C9A86953-F5EB-43AB-AE05-0E5D3B2D3EDA}" type="pres">
      <dgm:prSet presAssocID="{B3DA462C-60EB-4D5D-AD48-9A4AAADD3CE3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66E8B66E-2605-436F-B3F7-B1F883ECFDA8}" type="pres">
      <dgm:prSet presAssocID="{B3DA462C-60EB-4D5D-AD48-9A4AAADD3CE3}" presName="rootText" presStyleLbl="node4" presStyleIdx="0" presStyleCnt="5" custScaleX="126148" custScaleY="171925" custLinFactNeighborX="-18199" custLinFactNeighborY="-898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104F3D0-DA22-4C4D-8671-A74243129D10}" type="pres">
      <dgm:prSet presAssocID="{B3DA462C-60EB-4D5D-AD48-9A4AAADD3CE3}" presName="rootConnector" presStyleLbl="node4" presStyleIdx="0" presStyleCnt="5"/>
      <dgm:spPr/>
      <dgm:t>
        <a:bodyPr/>
        <a:lstStyle/>
        <a:p>
          <a:endParaRPr lang="tr-TR"/>
        </a:p>
      </dgm:t>
    </dgm:pt>
    <dgm:pt modelId="{7F1B5FA2-09D7-425D-B69C-4F09D4A50F69}" type="pres">
      <dgm:prSet presAssocID="{B3DA462C-60EB-4D5D-AD48-9A4AAADD3CE3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2FD6482A-CFC8-467C-8714-9D70FF46D8CA}" type="pres">
      <dgm:prSet presAssocID="{B3DA462C-60EB-4D5D-AD48-9A4AAADD3CE3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F5DF43D0-71FD-40E9-8378-BF3667E8503C}" type="pres">
      <dgm:prSet presAssocID="{3D0140BA-328F-45F8-AC8F-15ADD0146315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CC292E56-EE03-4C96-B080-BD8EF6D2397D}" type="pres">
      <dgm:prSet presAssocID="{F57919C4-4DAF-41DF-B04C-48A9D7F8C396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F8B8269B-178B-4428-9F41-80BE3985CA1E}" type="pres">
      <dgm:prSet presAssocID="{3F258523-15E3-4F0B-BA7F-70E92AD76C73}" presName="Name37" presStyleLbl="parChTrans1D2" presStyleIdx="1" presStyleCnt="6" custSzX="2025690" custSzY="1723966"/>
      <dgm:spPr/>
      <dgm:t>
        <a:bodyPr/>
        <a:lstStyle/>
        <a:p>
          <a:endParaRPr lang="tr-TR"/>
        </a:p>
      </dgm:t>
    </dgm:pt>
    <dgm:pt modelId="{6B488253-C307-48C9-8ECD-BDEF72B6A092}" type="pres">
      <dgm:prSet presAssocID="{CABEDEF7-BCE8-4166-BD66-AD966FCCBC01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9C7356B2-B4CA-4317-88A8-336D3F6A3A3C}" type="pres">
      <dgm:prSet presAssocID="{CABEDEF7-BCE8-4166-BD66-AD966FCCBC01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0975252B-07CA-43DE-896B-6F8D80F773B2}" type="pres">
      <dgm:prSet presAssocID="{CABEDEF7-BCE8-4166-BD66-AD966FCCBC01}" presName="rootText" presStyleLbl="node2" presStyleIdx="1" presStyleCnt="5" custScaleX="125487" custScaleY="171925" custLinFactNeighborX="13782" custLinFactNeighborY="-131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D1FD6C3-D6EB-49F1-A36F-BACF4F59DA9C}" type="pres">
      <dgm:prSet presAssocID="{CABEDEF7-BCE8-4166-BD66-AD966FCCBC01}" presName="rootConnector" presStyleLbl="node2" presStyleIdx="1" presStyleCnt="5"/>
      <dgm:spPr/>
      <dgm:t>
        <a:bodyPr/>
        <a:lstStyle/>
        <a:p>
          <a:endParaRPr lang="tr-TR"/>
        </a:p>
      </dgm:t>
    </dgm:pt>
    <dgm:pt modelId="{2E4B7BDF-52F3-4042-8D6F-6AAD49B7CC00}" type="pres">
      <dgm:prSet presAssocID="{CABEDEF7-BCE8-4166-BD66-AD966FCCBC01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60F24127-071E-4D3F-BE9C-EAB811229853}" type="pres">
      <dgm:prSet presAssocID="{14E6E091-B6F9-4877-A69C-0BFC52D5F86E}" presName="Name37" presStyleLbl="parChTrans1D3" presStyleIdx="1" presStyleCnt="5" custSzX="115349" custSzY="355917"/>
      <dgm:spPr/>
      <dgm:t>
        <a:bodyPr/>
        <a:lstStyle/>
        <a:p>
          <a:endParaRPr lang="tr-TR"/>
        </a:p>
      </dgm:t>
    </dgm:pt>
    <dgm:pt modelId="{2E5D97F6-1C47-420B-B5B2-D87AA99434E9}" type="pres">
      <dgm:prSet presAssocID="{9E5C440B-E9FF-449E-A81C-5A9D0CA8E428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6CD07619-7FB3-4579-8AF1-8959BD29C3E5}" type="pres">
      <dgm:prSet presAssocID="{9E5C440B-E9FF-449E-A81C-5A9D0CA8E428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7DBF6D39-9956-4B5F-98CE-E297E296A4A1}" type="pres">
      <dgm:prSet presAssocID="{9E5C440B-E9FF-449E-A81C-5A9D0CA8E428}" presName="rootText" presStyleLbl="node3" presStyleIdx="1" presStyleCnt="5" custScaleX="125487" custScaleY="173906" custLinFactNeighborX="13782" custLinFactNeighborY="-438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E50B700-313C-4A67-ADB5-F35F89F85064}" type="pres">
      <dgm:prSet presAssocID="{9E5C440B-E9FF-449E-A81C-5A9D0CA8E428}" presName="rootConnector" presStyleLbl="node3" presStyleIdx="1" presStyleCnt="5"/>
      <dgm:spPr/>
      <dgm:t>
        <a:bodyPr/>
        <a:lstStyle/>
        <a:p>
          <a:endParaRPr lang="tr-TR"/>
        </a:p>
      </dgm:t>
    </dgm:pt>
    <dgm:pt modelId="{1D8DF289-EC93-42A1-8B24-2C20BBE5FC12}" type="pres">
      <dgm:prSet presAssocID="{9E5C440B-E9FF-449E-A81C-5A9D0CA8E428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ADA19D92-2A1D-438E-8D76-B5D971F930C1}" type="pres">
      <dgm:prSet presAssocID="{90A602A3-9EBA-48D1-A6A0-4FCED9526750}" presName="Name37" presStyleLbl="parChTrans1D4" presStyleIdx="1" presStyleCnt="5"/>
      <dgm:spPr/>
      <dgm:t>
        <a:bodyPr/>
        <a:lstStyle/>
        <a:p>
          <a:endParaRPr lang="tr-TR"/>
        </a:p>
      </dgm:t>
    </dgm:pt>
    <dgm:pt modelId="{4254D074-CA20-452A-BD39-6201EFDF4F05}" type="pres">
      <dgm:prSet presAssocID="{765EF44B-31DC-407E-B3D9-E4046A03B382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335F81D6-EB3F-4959-B516-6B0C8205B532}" type="pres">
      <dgm:prSet presAssocID="{765EF44B-31DC-407E-B3D9-E4046A03B382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31E6167F-811D-4C52-BF75-6E1B7D4EBF89}" type="pres">
      <dgm:prSet presAssocID="{765EF44B-31DC-407E-B3D9-E4046A03B382}" presName="rootText" presStyleLbl="node4" presStyleIdx="1" presStyleCnt="5" custScaleX="126148" custScaleY="171925" custLinFactNeighborX="-18728" custLinFactNeighborY="-898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9B8B28-836C-434B-B3F2-35628F41C6C3}" type="pres">
      <dgm:prSet presAssocID="{765EF44B-31DC-407E-B3D9-E4046A03B382}" presName="rootConnector" presStyleLbl="node4" presStyleIdx="1" presStyleCnt="5"/>
      <dgm:spPr/>
      <dgm:t>
        <a:bodyPr/>
        <a:lstStyle/>
        <a:p>
          <a:endParaRPr lang="tr-TR"/>
        </a:p>
      </dgm:t>
    </dgm:pt>
    <dgm:pt modelId="{95ACC434-E9D4-4552-A713-8575C1836690}" type="pres">
      <dgm:prSet presAssocID="{765EF44B-31DC-407E-B3D9-E4046A03B382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3C79FC1B-5F29-471A-B1AB-64B12498E8AB}" type="pres">
      <dgm:prSet presAssocID="{765EF44B-31DC-407E-B3D9-E4046A03B382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5711EB31-BB4A-4B45-8E6A-66956AFBA2A1}" type="pres">
      <dgm:prSet presAssocID="{9E5C440B-E9FF-449E-A81C-5A9D0CA8E428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A28BDBCB-8B2B-4E04-82AE-5B1B7F5A6395}" type="pres">
      <dgm:prSet presAssocID="{CABEDEF7-BCE8-4166-BD66-AD966FCCBC01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4DCF8412-1D8F-44FC-BF6A-DCB777B1E2C9}" type="pres">
      <dgm:prSet presAssocID="{84788764-FD63-4FBB-BCA5-364B62BDE901}" presName="Name37" presStyleLbl="parChTrans1D2" presStyleIdx="2" presStyleCnt="6" custSzX="115349" custSzY="1693357"/>
      <dgm:spPr/>
      <dgm:t>
        <a:bodyPr/>
        <a:lstStyle/>
        <a:p>
          <a:endParaRPr lang="tr-TR"/>
        </a:p>
      </dgm:t>
    </dgm:pt>
    <dgm:pt modelId="{252CC7FB-B87F-4894-A900-68751905039A}" type="pres">
      <dgm:prSet presAssocID="{887B7282-043B-43F5-8694-405BE211FA57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523EE463-AE52-41F6-A178-470093A17901}" type="pres">
      <dgm:prSet presAssocID="{887B7282-043B-43F5-8694-405BE211FA57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4AABA3AF-4150-4A7B-85AB-126A90387260}" type="pres">
      <dgm:prSet presAssocID="{887B7282-043B-43F5-8694-405BE211FA57}" presName="rootText" presStyleLbl="node2" presStyleIdx="2" presStyleCnt="5" custScaleX="125487" custScaleY="171925" custLinFactNeighborX="13253" custLinFactNeighborY="-131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A75E7EF-4C55-444D-8DBA-D0D483EBBF9B}" type="pres">
      <dgm:prSet presAssocID="{887B7282-043B-43F5-8694-405BE211FA57}" presName="rootConnector" presStyleLbl="node2" presStyleIdx="2" presStyleCnt="5"/>
      <dgm:spPr/>
      <dgm:t>
        <a:bodyPr/>
        <a:lstStyle/>
        <a:p>
          <a:endParaRPr lang="tr-TR"/>
        </a:p>
      </dgm:t>
    </dgm:pt>
    <dgm:pt modelId="{E644103B-4C8A-4C0A-AA09-663C8614704B}" type="pres">
      <dgm:prSet presAssocID="{887B7282-043B-43F5-8694-405BE211FA57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5BD5EEE6-828C-4048-B49B-50950723A6FC}" type="pres">
      <dgm:prSet presAssocID="{B4D1C2DF-A073-468B-BB08-8225BCBD1F30}" presName="Name37" presStyleLbl="parChTrans1D3" presStyleIdx="2" presStyleCnt="5" custSzX="115349" custSzY="386527"/>
      <dgm:spPr/>
      <dgm:t>
        <a:bodyPr/>
        <a:lstStyle/>
        <a:p>
          <a:endParaRPr lang="tr-TR"/>
        </a:p>
      </dgm:t>
    </dgm:pt>
    <dgm:pt modelId="{789D273E-5E57-4B4B-8A57-8EEAD34DB3DA}" type="pres">
      <dgm:prSet presAssocID="{793633E7-AC3C-4247-B5A3-37957704C6DA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B2FF1FFA-05FF-4347-9116-02E913E40FF7}" type="pres">
      <dgm:prSet presAssocID="{793633E7-AC3C-4247-B5A3-37957704C6DA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1117304C-8DB1-4D66-B3A5-5EEDCFEF62F5}" type="pres">
      <dgm:prSet presAssocID="{793633E7-AC3C-4247-B5A3-37957704C6DA}" presName="rootText" presStyleLbl="node3" presStyleIdx="2" presStyleCnt="5" custScaleX="125487" custScaleY="174307" custLinFactNeighborX="13253" custLinFactNeighborY="-438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82768D-3B46-4671-A856-016F8E7FB144}" type="pres">
      <dgm:prSet presAssocID="{793633E7-AC3C-4247-B5A3-37957704C6DA}" presName="rootConnector" presStyleLbl="node3" presStyleIdx="2" presStyleCnt="5"/>
      <dgm:spPr/>
      <dgm:t>
        <a:bodyPr/>
        <a:lstStyle/>
        <a:p>
          <a:endParaRPr lang="tr-TR"/>
        </a:p>
      </dgm:t>
    </dgm:pt>
    <dgm:pt modelId="{C9726CFC-DEE8-482D-A48E-18F59C36D6E7}" type="pres">
      <dgm:prSet presAssocID="{793633E7-AC3C-4247-B5A3-37957704C6DA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A147F2BC-0193-47E1-9571-70FDF0000CD6}" type="pres">
      <dgm:prSet presAssocID="{9274DEC7-327F-4EDA-A23A-7E530061114E}" presName="Name37" presStyleLbl="parChTrans1D4" presStyleIdx="2" presStyleCnt="5" custSzX="254988" custSzY="846678"/>
      <dgm:spPr/>
      <dgm:t>
        <a:bodyPr/>
        <a:lstStyle/>
        <a:p>
          <a:endParaRPr lang="tr-TR"/>
        </a:p>
      </dgm:t>
    </dgm:pt>
    <dgm:pt modelId="{209AD530-97D7-44DD-B551-F5BA7BFAEC36}" type="pres">
      <dgm:prSet presAssocID="{0B94FF52-AED0-40F4-AF76-18F613789091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50D9672B-5A49-47FA-B8D5-BFF995EDC9F4}" type="pres">
      <dgm:prSet presAssocID="{0B94FF52-AED0-40F4-AF76-18F613789091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4972CE75-B913-48E3-A0C1-34DB02C1D919}" type="pres">
      <dgm:prSet presAssocID="{0B94FF52-AED0-40F4-AF76-18F613789091}" presName="rootText" presStyleLbl="node4" presStyleIdx="2" presStyleCnt="5" custScaleX="126148" custScaleY="171925" custLinFactNeighborX="-19257" custLinFactNeighborY="-898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29E8DE2-F446-44A9-AFD1-3D10C983D047}" type="pres">
      <dgm:prSet presAssocID="{0B94FF52-AED0-40F4-AF76-18F613789091}" presName="rootConnector" presStyleLbl="node4" presStyleIdx="2" presStyleCnt="5"/>
      <dgm:spPr/>
      <dgm:t>
        <a:bodyPr/>
        <a:lstStyle/>
        <a:p>
          <a:endParaRPr lang="tr-TR"/>
        </a:p>
      </dgm:t>
    </dgm:pt>
    <dgm:pt modelId="{F0BD792F-25D4-4408-BA48-EA47DDC30E75}" type="pres">
      <dgm:prSet presAssocID="{0B94FF52-AED0-40F4-AF76-18F613789091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5F9991FA-FB5F-417E-9508-1B2DFD76AA61}" type="pres">
      <dgm:prSet presAssocID="{0B94FF52-AED0-40F4-AF76-18F613789091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8C3A4712-FBF2-4343-BD4C-291EDC7FC08E}" type="pres">
      <dgm:prSet presAssocID="{793633E7-AC3C-4247-B5A3-37957704C6DA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A36FABE5-79FA-4165-9744-9EB600DA024E}" type="pres">
      <dgm:prSet presAssocID="{887B7282-043B-43F5-8694-405BE211FA57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E394B808-B3A4-4846-B560-0CF2B824BBB4}" type="pres">
      <dgm:prSet presAssocID="{4D71F878-CBD3-421B-AF12-9E0C54333516}" presName="Name37" presStyleLbl="parChTrans1D2" presStyleIdx="3" presStyleCnt="6" custSzX="2067745" custSzY="1693357"/>
      <dgm:spPr/>
      <dgm:t>
        <a:bodyPr/>
        <a:lstStyle/>
        <a:p>
          <a:endParaRPr lang="tr-TR"/>
        </a:p>
      </dgm:t>
    </dgm:pt>
    <dgm:pt modelId="{AC091E15-39F7-45A0-9F82-2B33546FB201}" type="pres">
      <dgm:prSet presAssocID="{1FDA5666-DA15-42F7-8A2A-12CEB239C560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1C863BCC-29F2-4395-B199-CBA23323613B}" type="pres">
      <dgm:prSet presAssocID="{1FDA5666-DA15-42F7-8A2A-12CEB239C560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065336B1-56C2-4CFB-A7EE-47CE8A1BA75A}" type="pres">
      <dgm:prSet presAssocID="{1FDA5666-DA15-42F7-8A2A-12CEB239C560}" presName="rootText" presStyleLbl="node2" presStyleIdx="3" presStyleCnt="5" custScaleX="125487" custScaleY="171727" custLinFactNeighborX="11586" custLinFactNeighborY="-131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978B4B-765B-4189-BF2D-4029550E66F6}" type="pres">
      <dgm:prSet presAssocID="{1FDA5666-DA15-42F7-8A2A-12CEB239C560}" presName="rootConnector" presStyleLbl="node2" presStyleIdx="3" presStyleCnt="5"/>
      <dgm:spPr/>
      <dgm:t>
        <a:bodyPr/>
        <a:lstStyle/>
        <a:p>
          <a:endParaRPr lang="tr-TR"/>
        </a:p>
      </dgm:t>
    </dgm:pt>
    <dgm:pt modelId="{1B6970D3-1338-4C2E-8163-7D8D64FC7A44}" type="pres">
      <dgm:prSet presAssocID="{1FDA5666-DA15-42F7-8A2A-12CEB239C560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149BA28D-D883-4B4E-8B9B-CA3C9BC28FAF}" type="pres">
      <dgm:prSet presAssocID="{5C65D862-403C-44DD-9310-5462DB8B985D}" presName="Name37" presStyleLbl="parChTrans1D3" presStyleIdx="3" presStyleCnt="5" custSzX="115349" custSzY="386527"/>
      <dgm:spPr/>
      <dgm:t>
        <a:bodyPr/>
        <a:lstStyle/>
        <a:p>
          <a:endParaRPr lang="tr-TR"/>
        </a:p>
      </dgm:t>
    </dgm:pt>
    <dgm:pt modelId="{8E0B83C6-C159-48CB-AFA9-381BAB10635E}" type="pres">
      <dgm:prSet presAssocID="{3D643B4A-0995-4AB7-A173-F15465CCA238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5AF83EC6-2F89-492E-A81F-FE21F3DA492F}" type="pres">
      <dgm:prSet presAssocID="{3D643B4A-0995-4AB7-A173-F15465CCA238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00CC5B56-169B-4897-966F-1DD2A4136935}" type="pres">
      <dgm:prSet presAssocID="{3D643B4A-0995-4AB7-A173-F15465CCA238}" presName="rootText" presStyleLbl="node3" presStyleIdx="3" presStyleCnt="5" custScaleX="125487" custScaleY="174307" custLinFactNeighborX="12724" custLinFactNeighborY="-696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B5BB556-2D1B-4107-86FB-CFBCC86EB81F}" type="pres">
      <dgm:prSet presAssocID="{3D643B4A-0995-4AB7-A173-F15465CCA238}" presName="rootConnector" presStyleLbl="node3" presStyleIdx="3" presStyleCnt="5"/>
      <dgm:spPr/>
      <dgm:t>
        <a:bodyPr/>
        <a:lstStyle/>
        <a:p>
          <a:endParaRPr lang="tr-TR"/>
        </a:p>
      </dgm:t>
    </dgm:pt>
    <dgm:pt modelId="{52520A45-4E0C-4065-9A2C-A9F31B73F266}" type="pres">
      <dgm:prSet presAssocID="{3D643B4A-0995-4AB7-A173-F15465CCA238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1A1EE79A-2D65-47B7-B8C0-5430EAF9D77D}" type="pres">
      <dgm:prSet presAssocID="{D775A721-E111-4CF4-AEA6-D3520A8044F0}" presName="Name37" presStyleLbl="parChTrans1D4" presStyleIdx="3" presStyleCnt="5" custSzX="254988" custSzY="846678"/>
      <dgm:spPr/>
      <dgm:t>
        <a:bodyPr/>
        <a:lstStyle/>
        <a:p>
          <a:endParaRPr lang="tr-TR"/>
        </a:p>
      </dgm:t>
    </dgm:pt>
    <dgm:pt modelId="{A33521A7-F4AC-43F1-B2C5-9E506EA5FFB0}" type="pres">
      <dgm:prSet presAssocID="{AF7D728F-5846-406A-AD38-C3496A0F87EC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65819E78-5AA4-46CF-BCBE-6F6D86BE89BA}" type="pres">
      <dgm:prSet presAssocID="{AF7D728F-5846-406A-AD38-C3496A0F87EC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A6625E01-A36A-41A9-A4B6-D7C80BC6E8FA}" type="pres">
      <dgm:prSet presAssocID="{AF7D728F-5846-406A-AD38-C3496A0F87EC}" presName="rootText" presStyleLbl="node4" presStyleIdx="3" presStyleCnt="5" custScaleX="126148" custScaleY="171925" custLinFactNeighborX="-19786" custLinFactNeighborY="-898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3806814-E7E9-407C-87BC-A6C1706980A3}" type="pres">
      <dgm:prSet presAssocID="{AF7D728F-5846-406A-AD38-C3496A0F87EC}" presName="rootConnector" presStyleLbl="node4" presStyleIdx="3" presStyleCnt="5"/>
      <dgm:spPr/>
      <dgm:t>
        <a:bodyPr/>
        <a:lstStyle/>
        <a:p>
          <a:endParaRPr lang="tr-TR"/>
        </a:p>
      </dgm:t>
    </dgm:pt>
    <dgm:pt modelId="{6962F958-4E00-4B5A-8AC9-0F994AF4C114}" type="pres">
      <dgm:prSet presAssocID="{AF7D728F-5846-406A-AD38-C3496A0F87EC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EF277E71-FDFA-4D1D-99B0-743E1EC22992}" type="pres">
      <dgm:prSet presAssocID="{AF7D728F-5846-406A-AD38-C3496A0F87EC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4E5252EE-A408-4463-A038-5EC7CCEBCB1C}" type="pres">
      <dgm:prSet presAssocID="{3D643B4A-0995-4AB7-A173-F15465CCA238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3E0D5804-4783-49D5-847F-8DA044C3AF8D}" type="pres">
      <dgm:prSet presAssocID="{1FDA5666-DA15-42F7-8A2A-12CEB239C560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0AD4EECC-3288-42F5-B6C2-FF122C25932B}" type="pres">
      <dgm:prSet presAssocID="{3DDC10F5-2684-4B11-B53D-3891CE289F42}" presName="Name37" presStyleLbl="parChTrans1D2" presStyleIdx="4" presStyleCnt="6" custSzX="4135491" custSzY="1693357"/>
      <dgm:spPr/>
      <dgm:t>
        <a:bodyPr/>
        <a:lstStyle/>
        <a:p>
          <a:endParaRPr lang="tr-TR"/>
        </a:p>
      </dgm:t>
    </dgm:pt>
    <dgm:pt modelId="{1B0602F8-598B-411F-B8B2-DC9A39C99FDE}" type="pres">
      <dgm:prSet presAssocID="{0FA27C5E-221A-4383-B3E8-9E1B76D9A681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EA8457CD-4EF1-4467-BDA7-A3A687F7C0BD}" type="pres">
      <dgm:prSet presAssocID="{0FA27C5E-221A-4383-B3E8-9E1B76D9A681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4E3FBB45-E3AC-415E-94C5-EE8F243E7897}" type="pres">
      <dgm:prSet presAssocID="{0FA27C5E-221A-4383-B3E8-9E1B76D9A681}" presName="rootText" presStyleLbl="node2" presStyleIdx="4" presStyleCnt="5" custScaleX="125487" custScaleY="171925" custLinFactNeighborX="12195" custLinFactNeighborY="-131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1D9C7C3-8018-4CF0-B426-B4DA50977FA5}" type="pres">
      <dgm:prSet presAssocID="{0FA27C5E-221A-4383-B3E8-9E1B76D9A681}" presName="rootConnector" presStyleLbl="node2" presStyleIdx="4" presStyleCnt="5"/>
      <dgm:spPr/>
      <dgm:t>
        <a:bodyPr/>
        <a:lstStyle/>
        <a:p>
          <a:endParaRPr lang="tr-TR"/>
        </a:p>
      </dgm:t>
    </dgm:pt>
    <dgm:pt modelId="{80B7AB28-5F4C-4C98-AEA4-7A01D4492009}" type="pres">
      <dgm:prSet presAssocID="{0FA27C5E-221A-4383-B3E8-9E1B76D9A681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6F2D58AF-95D4-4CCE-8249-511E7E58DA64}" type="pres">
      <dgm:prSet presAssocID="{BEC22770-EE9C-4B2E-8891-44BFD8145ED8}" presName="Name37" presStyleLbl="parChTrans1D3" presStyleIdx="4" presStyleCnt="5" custSzX="115349" custSzY="386527"/>
      <dgm:spPr/>
      <dgm:t>
        <a:bodyPr/>
        <a:lstStyle/>
        <a:p>
          <a:endParaRPr lang="tr-TR"/>
        </a:p>
      </dgm:t>
    </dgm:pt>
    <dgm:pt modelId="{69A1B7F2-9667-4009-B41E-276D16D047C8}" type="pres">
      <dgm:prSet presAssocID="{C8827B56-70ED-43C0-BA86-689D3C246F12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67827660-0212-4138-AF42-328D71E2E4F1}" type="pres">
      <dgm:prSet presAssocID="{C8827B56-70ED-43C0-BA86-689D3C246F12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11D084B2-8129-4407-836F-1F2AC7638C9F}" type="pres">
      <dgm:prSet presAssocID="{C8827B56-70ED-43C0-BA86-689D3C246F12}" presName="rootText" presStyleLbl="node3" presStyleIdx="4" presStyleCnt="5" custScaleX="125487" custScaleY="174307" custLinFactNeighborX="12195" custLinFactNeighborY="-696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EE6700A-67E1-4E86-913D-09EE6BF9C295}" type="pres">
      <dgm:prSet presAssocID="{C8827B56-70ED-43C0-BA86-689D3C246F12}" presName="rootConnector" presStyleLbl="node3" presStyleIdx="4" presStyleCnt="5"/>
      <dgm:spPr/>
      <dgm:t>
        <a:bodyPr/>
        <a:lstStyle/>
        <a:p>
          <a:endParaRPr lang="tr-TR"/>
        </a:p>
      </dgm:t>
    </dgm:pt>
    <dgm:pt modelId="{29242F3B-5136-4AAB-B3BC-F245DBF588F5}" type="pres">
      <dgm:prSet presAssocID="{C8827B56-70ED-43C0-BA86-689D3C246F12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0A19399E-F7A9-4EED-9A8C-6189B7D51140}" type="pres">
      <dgm:prSet presAssocID="{71311139-FF4E-4BD0-BF84-7DAC28837774}" presName="Name37" presStyleLbl="parChTrans1D4" presStyleIdx="4" presStyleCnt="5" custSzX="254988" custSzY="846678"/>
      <dgm:spPr/>
      <dgm:t>
        <a:bodyPr/>
        <a:lstStyle/>
        <a:p>
          <a:endParaRPr lang="tr-TR"/>
        </a:p>
      </dgm:t>
    </dgm:pt>
    <dgm:pt modelId="{8F26F0DF-9741-4EC1-9E07-26597E3570B6}" type="pres">
      <dgm:prSet presAssocID="{379FE36B-0C4A-4F7A-944E-C4E821B4FC36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56432AD6-6211-448C-90C5-B7CC02F2A8E8}" type="pres">
      <dgm:prSet presAssocID="{379FE36B-0C4A-4F7A-944E-C4E821B4FC36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EA254961-9D95-4FD8-BADC-BC0ECA25492D}" type="pres">
      <dgm:prSet presAssocID="{379FE36B-0C4A-4F7A-944E-C4E821B4FC36}" presName="rootText" presStyleLbl="node4" presStyleIdx="4" presStyleCnt="5" custScaleX="126148" custScaleY="171925" custLinFactNeighborX="-19837" custLinFactNeighborY="-1156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714CA4D-8836-4FE4-ADC8-8FD6B93149C7}" type="pres">
      <dgm:prSet presAssocID="{379FE36B-0C4A-4F7A-944E-C4E821B4FC36}" presName="rootConnector" presStyleLbl="node4" presStyleIdx="4" presStyleCnt="5"/>
      <dgm:spPr/>
      <dgm:t>
        <a:bodyPr/>
        <a:lstStyle/>
        <a:p>
          <a:endParaRPr lang="tr-TR"/>
        </a:p>
      </dgm:t>
    </dgm:pt>
    <dgm:pt modelId="{43302EA1-E711-4FD4-8CEB-2B06C0D0BC02}" type="pres">
      <dgm:prSet presAssocID="{379FE36B-0C4A-4F7A-944E-C4E821B4FC36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B6B9D2BA-EB74-4222-8EE7-90B8C6493EAC}" type="pres">
      <dgm:prSet presAssocID="{379FE36B-0C4A-4F7A-944E-C4E821B4FC36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8174C72B-B313-4563-B36F-6781C3FD70EF}" type="pres">
      <dgm:prSet presAssocID="{C8827B56-70ED-43C0-BA86-689D3C246F12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0E5891CD-34A1-4F11-B954-EF624DA5BD5B}" type="pres">
      <dgm:prSet presAssocID="{0FA27C5E-221A-4383-B3E8-9E1B76D9A681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2E9F46E9-DD42-42C8-8837-312D191DAC7B}" type="pres">
      <dgm:prSet presAssocID="{38618124-DEA4-4941-A73A-BA3293E09E07}" presName="hierChild3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25080634-BCBF-4B85-8BD5-D471976D0F4A}" type="pres">
      <dgm:prSet presAssocID="{CAADAE72-4112-43C2-993B-094A46643FF0}" presName="Name111" presStyleLbl="parChTrans1D2" presStyleIdx="5" presStyleCnt="6" custSzX="179432" custSzY="846678"/>
      <dgm:spPr/>
      <dgm:t>
        <a:bodyPr/>
        <a:lstStyle/>
        <a:p>
          <a:endParaRPr lang="tr-TR"/>
        </a:p>
      </dgm:t>
    </dgm:pt>
    <dgm:pt modelId="{0EBFF9E0-9BBB-4293-AD37-247B1AE93D26}" type="pres">
      <dgm:prSet presAssocID="{8541A44A-4545-4BF6-91F8-64F157D7CBAD}" presName="hierRoot3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DC3902A3-A551-48FF-9FE8-9C302212A800}" type="pres">
      <dgm:prSet presAssocID="{8541A44A-4545-4BF6-91F8-64F157D7CBAD}" presName="rootComposite3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337BD58A-F5CC-43A6-907B-3E4DE13F3FE8}" type="pres">
      <dgm:prSet presAssocID="{8541A44A-4545-4BF6-91F8-64F157D7CBAD}" presName="rootText3" presStyleLbl="asst1" presStyleIdx="0" presStyleCnt="1" custFlipVert="0" custScaleX="299869" custScaleY="110346" custLinFactNeighborX="-28205" custLinFactNeighborY="-1354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07908BA-D818-4936-8CEC-36382F64C2BD}" type="pres">
      <dgm:prSet presAssocID="{8541A44A-4545-4BF6-91F8-64F157D7CBAD}" presName="rootConnector3" presStyleLbl="asst1" presStyleIdx="0" presStyleCnt="1"/>
      <dgm:spPr/>
      <dgm:t>
        <a:bodyPr/>
        <a:lstStyle/>
        <a:p>
          <a:endParaRPr lang="tr-TR"/>
        </a:p>
      </dgm:t>
    </dgm:pt>
    <dgm:pt modelId="{C20E0794-58DD-4503-ABAF-19B198190D86}" type="pres">
      <dgm:prSet presAssocID="{8541A44A-4545-4BF6-91F8-64F157D7CBAD}" presName="hierChild6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  <dgm:pt modelId="{BD0C6C55-1908-4219-B2C5-C614A837C334}" type="pres">
      <dgm:prSet presAssocID="{8541A44A-4545-4BF6-91F8-64F157D7CBAD}" presName="hierChild7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r-TR"/>
        </a:p>
      </dgm:t>
    </dgm:pt>
  </dgm:ptLst>
  <dgm:cxnLst>
    <dgm:cxn modelId="{1104D471-9B14-4EF8-9EFE-838D409444BF}" srcId="{38618124-DEA4-4941-A73A-BA3293E09E07}" destId="{8541A44A-4545-4BF6-91F8-64F157D7CBAD}" srcOrd="0" destOrd="0" parTransId="{CAADAE72-4112-43C2-993B-094A46643FF0}" sibTransId="{A44F0D3F-9F57-4289-BF2D-7692C7D3430C}"/>
    <dgm:cxn modelId="{E2B577E8-0497-49A8-96BE-989380E31D5B}" type="presOf" srcId="{8541A44A-4545-4BF6-91F8-64F157D7CBAD}" destId="{207908BA-D818-4936-8CEC-36382F64C2BD}" srcOrd="1" destOrd="0" presId="urn:microsoft.com/office/officeart/2005/8/layout/orgChart1"/>
    <dgm:cxn modelId="{A2DA0BF5-B58D-476A-A3D3-EF808B452378}" type="presOf" srcId="{379FE36B-0C4A-4F7A-944E-C4E821B4FC36}" destId="{EA254961-9D95-4FD8-BADC-BC0ECA25492D}" srcOrd="0" destOrd="0" presId="urn:microsoft.com/office/officeart/2005/8/layout/orgChart1"/>
    <dgm:cxn modelId="{1C3ABADC-AA24-49A4-A07B-207381CF4596}" type="presOf" srcId="{14E6E091-B6F9-4877-A69C-0BFC52D5F86E}" destId="{60F24127-071E-4D3F-BE9C-EAB811229853}" srcOrd="0" destOrd="0" presId="urn:microsoft.com/office/officeart/2005/8/layout/orgChart1"/>
    <dgm:cxn modelId="{5E0D1437-57F0-4480-96C3-5AF9EA5088D0}" type="presOf" srcId="{CABEDEF7-BCE8-4166-BD66-AD966FCCBC01}" destId="{0975252B-07CA-43DE-896B-6F8D80F773B2}" srcOrd="0" destOrd="0" presId="urn:microsoft.com/office/officeart/2005/8/layout/orgChart1"/>
    <dgm:cxn modelId="{1B819951-E152-4F9D-841A-C1B9E569A251}" type="presOf" srcId="{3D0140BA-328F-45F8-AC8F-15ADD0146315}" destId="{28AECFEF-A52A-473E-AFC1-A23F42AECA69}" srcOrd="0" destOrd="0" presId="urn:microsoft.com/office/officeart/2005/8/layout/orgChart1"/>
    <dgm:cxn modelId="{CCEFD70F-91A9-4B24-9E54-19C8F6D332C3}" type="presOf" srcId="{B3DA462C-60EB-4D5D-AD48-9A4AAADD3CE3}" destId="{66E8B66E-2605-436F-B3F7-B1F883ECFDA8}" srcOrd="0" destOrd="0" presId="urn:microsoft.com/office/officeart/2005/8/layout/orgChart1"/>
    <dgm:cxn modelId="{07BDC6B1-BE34-481B-BF56-970B1366106D}" type="presOf" srcId="{0B94FF52-AED0-40F4-AF76-18F613789091}" destId="{829E8DE2-F446-44A9-AFD1-3D10C983D047}" srcOrd="1" destOrd="0" presId="urn:microsoft.com/office/officeart/2005/8/layout/orgChart1"/>
    <dgm:cxn modelId="{1027C5FA-1453-4F34-8D01-FE18F4C09C29}" srcId="{F57919C4-4DAF-41DF-B04C-48A9D7F8C396}" destId="{3D0140BA-328F-45F8-AC8F-15ADD0146315}" srcOrd="0" destOrd="0" parTransId="{5242DA47-8304-451F-8D28-DA6382080A14}" sibTransId="{370C3DAB-8DF2-42F1-B2FC-AC3848921E05}"/>
    <dgm:cxn modelId="{697A69C2-48FF-483B-97B8-CB7BF8AC9E95}" type="presOf" srcId="{BEC22770-EE9C-4B2E-8891-44BFD8145ED8}" destId="{6F2D58AF-95D4-4CCE-8249-511E7E58DA64}" srcOrd="0" destOrd="0" presId="urn:microsoft.com/office/officeart/2005/8/layout/orgChart1"/>
    <dgm:cxn modelId="{1677AA7D-C008-4573-95E9-86C180D99DF2}" type="presOf" srcId="{4D71F878-CBD3-421B-AF12-9E0C54333516}" destId="{E394B808-B3A4-4846-B560-0CF2B824BBB4}" srcOrd="0" destOrd="0" presId="urn:microsoft.com/office/officeart/2005/8/layout/orgChart1"/>
    <dgm:cxn modelId="{8D28B9E0-3358-4784-B7D4-78BB72829205}" type="presOf" srcId="{9E5C440B-E9FF-449E-A81C-5A9D0CA8E428}" destId="{2E50B700-313C-4A67-ADB5-F35F89F85064}" srcOrd="1" destOrd="0" presId="urn:microsoft.com/office/officeart/2005/8/layout/orgChart1"/>
    <dgm:cxn modelId="{4079462F-FEA1-4A62-AC51-88A2156F5FF1}" type="presOf" srcId="{379FE36B-0C4A-4F7A-944E-C4E821B4FC36}" destId="{E714CA4D-8836-4FE4-ADC8-8FD6B93149C7}" srcOrd="1" destOrd="0" presId="urn:microsoft.com/office/officeart/2005/8/layout/orgChart1"/>
    <dgm:cxn modelId="{C088BF7B-7B77-4A44-9928-F43A982D66E9}" type="presOf" srcId="{5C65D862-403C-44DD-9310-5462DB8B985D}" destId="{149BA28D-D883-4B4E-8B9B-CA3C9BC28FAF}" srcOrd="0" destOrd="0" presId="urn:microsoft.com/office/officeart/2005/8/layout/orgChart1"/>
    <dgm:cxn modelId="{909B55AC-7DFA-466C-AB7D-04C840B5E0C6}" type="presOf" srcId="{9E5C440B-E9FF-449E-A81C-5A9D0CA8E428}" destId="{7DBF6D39-9956-4B5F-98CE-E297E296A4A1}" srcOrd="0" destOrd="0" presId="urn:microsoft.com/office/officeart/2005/8/layout/orgChart1"/>
    <dgm:cxn modelId="{8C534474-3D58-4EE9-AE91-A225A99AD28D}" type="presOf" srcId="{38618124-DEA4-4941-A73A-BA3293E09E07}" destId="{CD409F5F-21D1-4F66-AFB2-C03763DE63D4}" srcOrd="1" destOrd="0" presId="urn:microsoft.com/office/officeart/2005/8/layout/orgChart1"/>
    <dgm:cxn modelId="{60D554E8-AAE9-421A-AA95-23A0B3B6B66F}" type="presOf" srcId="{71311139-FF4E-4BD0-BF84-7DAC28837774}" destId="{0A19399E-F7A9-4EED-9A8C-6189B7D51140}" srcOrd="0" destOrd="0" presId="urn:microsoft.com/office/officeart/2005/8/layout/orgChart1"/>
    <dgm:cxn modelId="{05C5603E-CADF-4A16-8C94-6943019CB690}" type="presOf" srcId="{1FDA5666-DA15-42F7-8A2A-12CEB239C560}" destId="{2B978B4B-765B-4189-BF2D-4029550E66F6}" srcOrd="1" destOrd="0" presId="urn:microsoft.com/office/officeart/2005/8/layout/orgChart1"/>
    <dgm:cxn modelId="{3E58C4F6-211C-4235-9F6C-BE65A46F6D98}" type="presOf" srcId="{AF7D728F-5846-406A-AD38-C3496A0F87EC}" destId="{A6625E01-A36A-41A9-A4B6-D7C80BC6E8FA}" srcOrd="0" destOrd="0" presId="urn:microsoft.com/office/officeart/2005/8/layout/orgChart1"/>
    <dgm:cxn modelId="{336244C7-02D6-48B1-AD61-6A084C4DE2C8}" type="presOf" srcId="{F57919C4-4DAF-41DF-B04C-48A9D7F8C396}" destId="{EB197BDA-7B1F-40AA-9CB7-F1F70C9D1D42}" srcOrd="1" destOrd="0" presId="urn:microsoft.com/office/officeart/2005/8/layout/orgChart1"/>
    <dgm:cxn modelId="{A050355B-817D-4C1B-9486-277C91B55761}" srcId="{38618124-DEA4-4941-A73A-BA3293E09E07}" destId="{F57919C4-4DAF-41DF-B04C-48A9D7F8C396}" srcOrd="1" destOrd="0" parTransId="{E4F3A538-2BD1-42D5-A0F5-E4735EC96F3D}" sibTransId="{4BE4CA4E-89A6-4665-B1F7-66FA0CB635D7}"/>
    <dgm:cxn modelId="{0F99DB6A-55EB-4C10-9AA1-3E5D49CD03A4}" srcId="{887B7282-043B-43F5-8694-405BE211FA57}" destId="{793633E7-AC3C-4247-B5A3-37957704C6DA}" srcOrd="0" destOrd="0" parTransId="{B4D1C2DF-A073-468B-BB08-8225BCBD1F30}" sibTransId="{B0DBAF88-5418-46E2-BF0D-90EA7A162EB9}"/>
    <dgm:cxn modelId="{F8784D1C-2971-440C-A5C3-969E5911DB59}" type="presOf" srcId="{9274DEC7-327F-4EDA-A23A-7E530061114E}" destId="{A147F2BC-0193-47E1-9571-70FDF0000CD6}" srcOrd="0" destOrd="0" presId="urn:microsoft.com/office/officeart/2005/8/layout/orgChart1"/>
    <dgm:cxn modelId="{A63B9BD9-FB1A-4A6A-9408-02D3724CA521}" type="presOf" srcId="{CAADAE72-4112-43C2-993B-094A46643FF0}" destId="{25080634-BCBF-4B85-8BD5-D471976D0F4A}" srcOrd="0" destOrd="0" presId="urn:microsoft.com/office/officeart/2005/8/layout/orgChart1"/>
    <dgm:cxn modelId="{6FD00332-FBE7-4E28-A9A2-DAF068F177E3}" type="presOf" srcId="{319A6C43-E2B2-43C2-A4F8-4CBF51D5A8EF}" destId="{E00D56CC-3DF5-43BB-BE23-AC3AB8FF2EBF}" srcOrd="0" destOrd="0" presId="urn:microsoft.com/office/officeart/2005/8/layout/orgChart1"/>
    <dgm:cxn modelId="{6C85BAC3-F7D8-4A99-90BC-22335498999F}" srcId="{CABEDEF7-BCE8-4166-BD66-AD966FCCBC01}" destId="{9E5C440B-E9FF-449E-A81C-5A9D0CA8E428}" srcOrd="0" destOrd="0" parTransId="{14E6E091-B6F9-4877-A69C-0BFC52D5F86E}" sibTransId="{CD2112CF-5862-4379-86F6-05A7F7D80FEA}"/>
    <dgm:cxn modelId="{ED6480D8-E9F4-4D8C-89CC-9DB111FA1F2C}" type="presOf" srcId="{765EF44B-31DC-407E-B3D9-E4046A03B382}" destId="{DD9B8B28-836C-434B-B3F2-35628F41C6C3}" srcOrd="1" destOrd="0" presId="urn:microsoft.com/office/officeart/2005/8/layout/orgChart1"/>
    <dgm:cxn modelId="{C961E981-5E84-45F9-8140-63199746AD86}" type="presOf" srcId="{3F258523-15E3-4F0B-BA7F-70E92AD76C73}" destId="{F8B8269B-178B-4428-9F41-80BE3985CA1E}" srcOrd="0" destOrd="0" presId="urn:microsoft.com/office/officeart/2005/8/layout/orgChart1"/>
    <dgm:cxn modelId="{0B6E3ADA-39FB-4826-8443-33D93CBC91B3}" type="presOf" srcId="{887B7282-043B-43F5-8694-405BE211FA57}" destId="{3A75E7EF-4C55-444D-8DBA-D0D483EBBF9B}" srcOrd="1" destOrd="0" presId="urn:microsoft.com/office/officeart/2005/8/layout/orgChart1"/>
    <dgm:cxn modelId="{8F8D36ED-6CCE-436E-B4E4-64E17538E592}" type="presOf" srcId="{0FA27C5E-221A-4383-B3E8-9E1B76D9A681}" destId="{4E3FBB45-E3AC-415E-94C5-EE8F243E7897}" srcOrd="0" destOrd="0" presId="urn:microsoft.com/office/officeart/2005/8/layout/orgChart1"/>
    <dgm:cxn modelId="{3DFA9A6A-EB3F-4F24-B4A7-C2D63FC00BB9}" type="presOf" srcId="{D775A721-E111-4CF4-AEA6-D3520A8044F0}" destId="{1A1EE79A-2D65-47B7-B8C0-5430EAF9D77D}" srcOrd="0" destOrd="0" presId="urn:microsoft.com/office/officeart/2005/8/layout/orgChart1"/>
    <dgm:cxn modelId="{D4CB9767-F8E0-425A-B139-1845381CE639}" srcId="{9E5C440B-E9FF-449E-A81C-5A9D0CA8E428}" destId="{765EF44B-31DC-407E-B3D9-E4046A03B382}" srcOrd="0" destOrd="0" parTransId="{90A602A3-9EBA-48D1-A6A0-4FCED9526750}" sibTransId="{38ADBD43-9909-4684-BCC7-B6B9CE296339}"/>
    <dgm:cxn modelId="{2EBA6EC7-E192-4799-8E05-C7D93FB340F6}" srcId="{793633E7-AC3C-4247-B5A3-37957704C6DA}" destId="{0B94FF52-AED0-40F4-AF76-18F613789091}" srcOrd="0" destOrd="0" parTransId="{9274DEC7-327F-4EDA-A23A-7E530061114E}" sibTransId="{0B43ACE0-8031-4031-B16F-32AA1BAC014C}"/>
    <dgm:cxn modelId="{E5C3945E-70B1-449F-B62B-EBA4F7C0057F}" srcId="{38618124-DEA4-4941-A73A-BA3293E09E07}" destId="{0FA27C5E-221A-4383-B3E8-9E1B76D9A681}" srcOrd="5" destOrd="0" parTransId="{3DDC10F5-2684-4B11-B53D-3891CE289F42}" sibTransId="{4D845CFC-67EC-4B77-8979-10B11AD13F0C}"/>
    <dgm:cxn modelId="{5D4812EF-C061-43A5-BFF3-B7D0B67A6C34}" type="presOf" srcId="{F57919C4-4DAF-41DF-B04C-48A9D7F8C396}" destId="{2C5317E7-AA78-46FA-9E2E-DFB25BD27EAC}" srcOrd="0" destOrd="0" presId="urn:microsoft.com/office/officeart/2005/8/layout/orgChart1"/>
    <dgm:cxn modelId="{17D507B5-29F9-4AD1-BD5D-B167FD5087F3}" type="presOf" srcId="{5242DA47-8304-451F-8D28-DA6382080A14}" destId="{55669A7B-D78B-4913-9DA1-A0135AA2ABF8}" srcOrd="0" destOrd="0" presId="urn:microsoft.com/office/officeart/2005/8/layout/orgChart1"/>
    <dgm:cxn modelId="{941CB644-986A-4C38-858B-4F07A4D30664}" srcId="{C8827B56-70ED-43C0-BA86-689D3C246F12}" destId="{379FE36B-0C4A-4F7A-944E-C4E821B4FC36}" srcOrd="0" destOrd="0" parTransId="{71311139-FF4E-4BD0-BF84-7DAC28837774}" sibTransId="{FF85C0D1-6007-47A5-A13A-283B10F7EE9B}"/>
    <dgm:cxn modelId="{B15F6AD3-8616-44C7-9BFB-4CE3401B3E5B}" type="presOf" srcId="{3D0140BA-328F-45F8-AC8F-15ADD0146315}" destId="{83693F28-94DB-4585-A3A0-09E6172AF516}" srcOrd="1" destOrd="0" presId="urn:microsoft.com/office/officeart/2005/8/layout/orgChart1"/>
    <dgm:cxn modelId="{5DF48B3E-0CD3-46F3-BD2E-354F2C5709EA}" srcId="{3D643B4A-0995-4AB7-A173-F15465CCA238}" destId="{AF7D728F-5846-406A-AD38-C3496A0F87EC}" srcOrd="0" destOrd="0" parTransId="{D775A721-E111-4CF4-AEA6-D3520A8044F0}" sibTransId="{E01416BB-1697-4289-BB31-C5129C964227}"/>
    <dgm:cxn modelId="{2D9B5458-82D1-43F2-B5D4-1558396C884B}" type="presOf" srcId="{1FDA5666-DA15-42F7-8A2A-12CEB239C560}" destId="{065336B1-56C2-4CFB-A7EE-47CE8A1BA75A}" srcOrd="0" destOrd="0" presId="urn:microsoft.com/office/officeart/2005/8/layout/orgChart1"/>
    <dgm:cxn modelId="{C4FE7F7D-8040-47F3-B682-0FC75519C94E}" type="presOf" srcId="{3D643B4A-0995-4AB7-A173-F15465CCA238}" destId="{AB5BB556-2D1B-4107-86FB-CFBCC86EB81F}" srcOrd="1" destOrd="0" presId="urn:microsoft.com/office/officeart/2005/8/layout/orgChart1"/>
    <dgm:cxn modelId="{3DE495C0-36AF-4D6A-98D0-C4B8F3A447A6}" srcId="{1FDA5666-DA15-42F7-8A2A-12CEB239C560}" destId="{3D643B4A-0995-4AB7-A173-F15465CCA238}" srcOrd="0" destOrd="0" parTransId="{5C65D862-403C-44DD-9310-5462DB8B985D}" sibTransId="{9F235047-8E9B-4600-A378-279035207E15}"/>
    <dgm:cxn modelId="{7B9999F1-66F1-49A3-922F-5E864086871E}" srcId="{319A6C43-E2B2-43C2-A4F8-4CBF51D5A8EF}" destId="{38618124-DEA4-4941-A73A-BA3293E09E07}" srcOrd="0" destOrd="0" parTransId="{7746AEEE-9343-4AF1-8947-8D2E554C6878}" sibTransId="{C85B5DDB-ACE9-460A-8E9A-A6F1AABC44DA}"/>
    <dgm:cxn modelId="{D681F078-FD21-4A35-B031-11F4EE1348C5}" type="presOf" srcId="{887B7282-043B-43F5-8694-405BE211FA57}" destId="{4AABA3AF-4150-4A7B-85AB-126A90387260}" srcOrd="0" destOrd="0" presId="urn:microsoft.com/office/officeart/2005/8/layout/orgChart1"/>
    <dgm:cxn modelId="{2B8F710C-8F60-4359-8615-45EC0E4D3230}" srcId="{0FA27C5E-221A-4383-B3E8-9E1B76D9A681}" destId="{C8827B56-70ED-43C0-BA86-689D3C246F12}" srcOrd="0" destOrd="0" parTransId="{BEC22770-EE9C-4B2E-8891-44BFD8145ED8}" sibTransId="{695E7439-FD7A-406B-A141-EB7E71FA248F}"/>
    <dgm:cxn modelId="{7C3256C1-5B03-4BD8-8918-89E0096E61E0}" type="presOf" srcId="{AF7D728F-5846-406A-AD38-C3496A0F87EC}" destId="{43806814-E7E9-407C-87BC-A6C1706980A3}" srcOrd="1" destOrd="0" presId="urn:microsoft.com/office/officeart/2005/8/layout/orgChart1"/>
    <dgm:cxn modelId="{143DBB10-6048-41C1-824D-028517EDBD03}" srcId="{3D0140BA-328F-45F8-AC8F-15ADD0146315}" destId="{B3DA462C-60EB-4D5D-AD48-9A4AAADD3CE3}" srcOrd="0" destOrd="0" parTransId="{34418D29-BA0B-471A-80C6-C3BB885ABEB6}" sibTransId="{24DACB32-D26F-4470-B045-0F02785B1494}"/>
    <dgm:cxn modelId="{657ADCD7-3584-4197-98C5-959E7F0D14B8}" type="presOf" srcId="{34418D29-BA0B-471A-80C6-C3BB885ABEB6}" destId="{6B7A7276-3813-4A3C-B91F-54F82084592E}" srcOrd="0" destOrd="0" presId="urn:microsoft.com/office/officeart/2005/8/layout/orgChart1"/>
    <dgm:cxn modelId="{5D3FA029-C977-46F8-BD74-242164C35EAA}" srcId="{38618124-DEA4-4941-A73A-BA3293E09E07}" destId="{1FDA5666-DA15-42F7-8A2A-12CEB239C560}" srcOrd="4" destOrd="0" parTransId="{4D71F878-CBD3-421B-AF12-9E0C54333516}" sibTransId="{0B952CEA-2339-4657-BEFF-8DAD2B4770B0}"/>
    <dgm:cxn modelId="{5A7476ED-44DD-453A-B857-8DDCB22D5B14}" type="presOf" srcId="{84788764-FD63-4FBB-BCA5-364B62BDE901}" destId="{4DCF8412-1D8F-44FC-BF6A-DCB777B1E2C9}" srcOrd="0" destOrd="0" presId="urn:microsoft.com/office/officeart/2005/8/layout/orgChart1"/>
    <dgm:cxn modelId="{866ADCF5-47C7-498A-8588-C757EB69F1C0}" type="presOf" srcId="{765EF44B-31DC-407E-B3D9-E4046A03B382}" destId="{31E6167F-811D-4C52-BF75-6E1B7D4EBF89}" srcOrd="0" destOrd="0" presId="urn:microsoft.com/office/officeart/2005/8/layout/orgChart1"/>
    <dgm:cxn modelId="{3157A87C-81E5-40E3-962F-937388F5459E}" type="presOf" srcId="{8541A44A-4545-4BF6-91F8-64F157D7CBAD}" destId="{337BD58A-F5CC-43A6-907B-3E4DE13F3FE8}" srcOrd="0" destOrd="0" presId="urn:microsoft.com/office/officeart/2005/8/layout/orgChart1"/>
    <dgm:cxn modelId="{0D15B105-570D-4152-9834-23E02D2A8D82}" type="presOf" srcId="{B3DA462C-60EB-4D5D-AD48-9A4AAADD3CE3}" destId="{5104F3D0-DA22-4C4D-8671-A74243129D10}" srcOrd="1" destOrd="0" presId="urn:microsoft.com/office/officeart/2005/8/layout/orgChart1"/>
    <dgm:cxn modelId="{E9B4C88A-9CF7-4FA6-AA78-1DF2653EAC5F}" type="presOf" srcId="{0B94FF52-AED0-40F4-AF76-18F613789091}" destId="{4972CE75-B913-48E3-A0C1-34DB02C1D919}" srcOrd="0" destOrd="0" presId="urn:microsoft.com/office/officeart/2005/8/layout/orgChart1"/>
    <dgm:cxn modelId="{4374E36A-F1B0-4475-A097-C402F867AD26}" type="presOf" srcId="{C8827B56-70ED-43C0-BA86-689D3C246F12}" destId="{CEE6700A-67E1-4E86-913D-09EE6BF9C295}" srcOrd="1" destOrd="0" presId="urn:microsoft.com/office/officeart/2005/8/layout/orgChart1"/>
    <dgm:cxn modelId="{EA2E47D1-67BC-41C6-BA7F-DF113184129D}" type="presOf" srcId="{38618124-DEA4-4941-A73A-BA3293E09E07}" destId="{959FE21F-F66D-46D7-AC84-78C488385CBF}" srcOrd="0" destOrd="0" presId="urn:microsoft.com/office/officeart/2005/8/layout/orgChart1"/>
    <dgm:cxn modelId="{7405A2AA-7FD1-4017-8799-D81353CEA7A7}" type="presOf" srcId="{CABEDEF7-BCE8-4166-BD66-AD966FCCBC01}" destId="{8D1FD6C3-D6EB-49F1-A36F-BACF4F59DA9C}" srcOrd="1" destOrd="0" presId="urn:microsoft.com/office/officeart/2005/8/layout/orgChart1"/>
    <dgm:cxn modelId="{83071662-8CEE-4295-9A61-872D83F7F614}" type="presOf" srcId="{3DDC10F5-2684-4B11-B53D-3891CE289F42}" destId="{0AD4EECC-3288-42F5-B6C2-FF122C25932B}" srcOrd="0" destOrd="0" presId="urn:microsoft.com/office/officeart/2005/8/layout/orgChart1"/>
    <dgm:cxn modelId="{696C62D6-CBAC-47AC-9A91-9A5EF0AF2460}" type="presOf" srcId="{B4D1C2DF-A073-468B-BB08-8225BCBD1F30}" destId="{5BD5EEE6-828C-4048-B49B-50950723A6FC}" srcOrd="0" destOrd="0" presId="urn:microsoft.com/office/officeart/2005/8/layout/orgChart1"/>
    <dgm:cxn modelId="{005CFB67-69E9-4986-91EB-49BA9E54B514}" type="presOf" srcId="{3D643B4A-0995-4AB7-A173-F15465CCA238}" destId="{00CC5B56-169B-4897-966F-1DD2A4136935}" srcOrd="0" destOrd="0" presId="urn:microsoft.com/office/officeart/2005/8/layout/orgChart1"/>
    <dgm:cxn modelId="{88DEC4E5-BB4A-4148-AED7-63073C927981}" type="presOf" srcId="{C8827B56-70ED-43C0-BA86-689D3C246F12}" destId="{11D084B2-8129-4407-836F-1F2AC7638C9F}" srcOrd="0" destOrd="0" presId="urn:microsoft.com/office/officeart/2005/8/layout/orgChart1"/>
    <dgm:cxn modelId="{DFD4B31B-0F1D-4B54-A5D6-91DAC2BB6DF9}" srcId="{38618124-DEA4-4941-A73A-BA3293E09E07}" destId="{887B7282-043B-43F5-8694-405BE211FA57}" srcOrd="3" destOrd="0" parTransId="{84788764-FD63-4FBB-BCA5-364B62BDE901}" sibTransId="{E92CA739-B98A-4E6B-9806-98B085D53380}"/>
    <dgm:cxn modelId="{8505F798-C4E0-4447-853B-A65B34C29FAC}" type="presOf" srcId="{793633E7-AC3C-4247-B5A3-37957704C6DA}" destId="{1117304C-8DB1-4D66-B3A5-5EEDCFEF62F5}" srcOrd="0" destOrd="0" presId="urn:microsoft.com/office/officeart/2005/8/layout/orgChart1"/>
    <dgm:cxn modelId="{9B975C42-F51E-4277-B83C-63C0E4B7FE04}" type="presOf" srcId="{90A602A3-9EBA-48D1-A6A0-4FCED9526750}" destId="{ADA19D92-2A1D-438E-8D76-B5D971F930C1}" srcOrd="0" destOrd="0" presId="urn:microsoft.com/office/officeart/2005/8/layout/orgChart1"/>
    <dgm:cxn modelId="{5B50B746-B71E-4E86-ABA1-D9DEC88F2482}" type="presOf" srcId="{0FA27C5E-221A-4383-B3E8-9E1B76D9A681}" destId="{C1D9C7C3-8018-4CF0-B426-B4DA50977FA5}" srcOrd="1" destOrd="0" presId="urn:microsoft.com/office/officeart/2005/8/layout/orgChart1"/>
    <dgm:cxn modelId="{4F455474-AAB9-4F1E-8A33-DCAE55FFFD82}" type="presOf" srcId="{E4F3A538-2BD1-42D5-A0F5-E4735EC96F3D}" destId="{A0ED957B-FFCA-4190-97FC-11E8E83C0578}" srcOrd="0" destOrd="0" presId="urn:microsoft.com/office/officeart/2005/8/layout/orgChart1"/>
    <dgm:cxn modelId="{781C59A9-CCDA-404E-B635-2AF3B4AB0F4C}" srcId="{38618124-DEA4-4941-A73A-BA3293E09E07}" destId="{CABEDEF7-BCE8-4166-BD66-AD966FCCBC01}" srcOrd="2" destOrd="0" parTransId="{3F258523-15E3-4F0B-BA7F-70E92AD76C73}" sibTransId="{304D934B-1D19-4246-942C-63EA303C7C67}"/>
    <dgm:cxn modelId="{E54F011D-9B3A-455B-BFCA-1DF35D003583}" type="presOf" srcId="{793633E7-AC3C-4247-B5A3-37957704C6DA}" destId="{F082768D-3B46-4671-A856-016F8E7FB144}" srcOrd="1" destOrd="0" presId="urn:microsoft.com/office/officeart/2005/8/layout/orgChart1"/>
    <dgm:cxn modelId="{F0DD05C7-78CB-49F5-957B-5E9C4ECE260F}" type="presParOf" srcId="{E00D56CC-3DF5-43BB-BE23-AC3AB8FF2EBF}" destId="{9C3452FB-7B7F-471C-B1F3-7B854D74D000}" srcOrd="0" destOrd="0" presId="urn:microsoft.com/office/officeart/2005/8/layout/orgChart1"/>
    <dgm:cxn modelId="{570FA9AE-47C7-4488-97FA-30C1FC8F0874}" type="presParOf" srcId="{9C3452FB-7B7F-471C-B1F3-7B854D74D000}" destId="{40BA39CD-B154-487E-8C02-615BA77F9639}" srcOrd="0" destOrd="0" presId="urn:microsoft.com/office/officeart/2005/8/layout/orgChart1"/>
    <dgm:cxn modelId="{AA444818-D6A1-4A74-B741-B41608E27637}" type="presParOf" srcId="{40BA39CD-B154-487E-8C02-615BA77F9639}" destId="{959FE21F-F66D-46D7-AC84-78C488385CBF}" srcOrd="0" destOrd="0" presId="urn:microsoft.com/office/officeart/2005/8/layout/orgChart1"/>
    <dgm:cxn modelId="{C40EF474-881D-4382-8E5D-1887F05B1B58}" type="presParOf" srcId="{40BA39CD-B154-487E-8C02-615BA77F9639}" destId="{CD409F5F-21D1-4F66-AFB2-C03763DE63D4}" srcOrd="1" destOrd="0" presId="urn:microsoft.com/office/officeart/2005/8/layout/orgChart1"/>
    <dgm:cxn modelId="{2749BEC5-86A2-4D6A-AD4F-AF9FFCBD79E3}" type="presParOf" srcId="{9C3452FB-7B7F-471C-B1F3-7B854D74D000}" destId="{F45AB020-24B4-4800-A75E-E6A7BA55177B}" srcOrd="1" destOrd="0" presId="urn:microsoft.com/office/officeart/2005/8/layout/orgChart1"/>
    <dgm:cxn modelId="{4AB061BF-73FA-4DFC-A805-F1663C6BE665}" type="presParOf" srcId="{F45AB020-24B4-4800-A75E-E6A7BA55177B}" destId="{A0ED957B-FFCA-4190-97FC-11E8E83C0578}" srcOrd="0" destOrd="0" presId="urn:microsoft.com/office/officeart/2005/8/layout/orgChart1"/>
    <dgm:cxn modelId="{D9963611-7CFD-4C50-AD43-5F2F965F3142}" type="presParOf" srcId="{F45AB020-24B4-4800-A75E-E6A7BA55177B}" destId="{B6FFF66A-E611-4844-94B4-E027A8673A10}" srcOrd="1" destOrd="0" presId="urn:microsoft.com/office/officeart/2005/8/layout/orgChart1"/>
    <dgm:cxn modelId="{30BFDC04-C5E2-4C23-8D15-BB4E04778B0D}" type="presParOf" srcId="{B6FFF66A-E611-4844-94B4-E027A8673A10}" destId="{83C1044E-7C4F-4491-8BAC-4A467377F058}" srcOrd="0" destOrd="0" presId="urn:microsoft.com/office/officeart/2005/8/layout/orgChart1"/>
    <dgm:cxn modelId="{495028CA-7CBD-46F3-831B-E0B3DE198FA1}" type="presParOf" srcId="{83C1044E-7C4F-4491-8BAC-4A467377F058}" destId="{2C5317E7-AA78-46FA-9E2E-DFB25BD27EAC}" srcOrd="0" destOrd="0" presId="urn:microsoft.com/office/officeart/2005/8/layout/orgChart1"/>
    <dgm:cxn modelId="{54778375-2DB8-4F83-AC6E-4A5BE1F184F3}" type="presParOf" srcId="{83C1044E-7C4F-4491-8BAC-4A467377F058}" destId="{EB197BDA-7B1F-40AA-9CB7-F1F70C9D1D42}" srcOrd="1" destOrd="0" presId="urn:microsoft.com/office/officeart/2005/8/layout/orgChart1"/>
    <dgm:cxn modelId="{9C499E08-16C0-4BC8-B685-4D4700942B95}" type="presParOf" srcId="{B6FFF66A-E611-4844-94B4-E027A8673A10}" destId="{F94CDA84-A747-47D1-A647-3E251748E7B4}" srcOrd="1" destOrd="0" presId="urn:microsoft.com/office/officeart/2005/8/layout/orgChart1"/>
    <dgm:cxn modelId="{71F96802-B8DC-4D3D-9FDE-1E2DD9A727A9}" type="presParOf" srcId="{F94CDA84-A747-47D1-A647-3E251748E7B4}" destId="{55669A7B-D78B-4913-9DA1-A0135AA2ABF8}" srcOrd="0" destOrd="0" presId="urn:microsoft.com/office/officeart/2005/8/layout/orgChart1"/>
    <dgm:cxn modelId="{B1EA240B-FF8C-4658-9FB9-42066694BCB8}" type="presParOf" srcId="{F94CDA84-A747-47D1-A647-3E251748E7B4}" destId="{D97165AB-38B9-401E-8883-F9A7B534BC4E}" srcOrd="1" destOrd="0" presId="urn:microsoft.com/office/officeart/2005/8/layout/orgChart1"/>
    <dgm:cxn modelId="{CFF58D48-301F-452F-B1E3-53F5E48C3277}" type="presParOf" srcId="{D97165AB-38B9-401E-8883-F9A7B534BC4E}" destId="{3ED149DF-8F06-4F11-B762-85B5A1C13734}" srcOrd="0" destOrd="0" presId="urn:microsoft.com/office/officeart/2005/8/layout/orgChart1"/>
    <dgm:cxn modelId="{A3A448BB-7990-458A-9E6C-0D9A68F8405B}" type="presParOf" srcId="{3ED149DF-8F06-4F11-B762-85B5A1C13734}" destId="{28AECFEF-A52A-473E-AFC1-A23F42AECA69}" srcOrd="0" destOrd="0" presId="urn:microsoft.com/office/officeart/2005/8/layout/orgChart1"/>
    <dgm:cxn modelId="{9AE47415-25BB-4DEF-86E5-2DFF16D5E00C}" type="presParOf" srcId="{3ED149DF-8F06-4F11-B762-85B5A1C13734}" destId="{83693F28-94DB-4585-A3A0-09E6172AF516}" srcOrd="1" destOrd="0" presId="urn:microsoft.com/office/officeart/2005/8/layout/orgChart1"/>
    <dgm:cxn modelId="{F1A5E771-4194-4AFA-BF94-A92B588B8B8E}" type="presParOf" srcId="{D97165AB-38B9-401E-8883-F9A7B534BC4E}" destId="{0EA95D81-95C2-4FB4-A84A-7698C3B824A9}" srcOrd="1" destOrd="0" presId="urn:microsoft.com/office/officeart/2005/8/layout/orgChart1"/>
    <dgm:cxn modelId="{BB29D945-1AB3-4673-9512-74FC19CC2FD7}" type="presParOf" srcId="{0EA95D81-95C2-4FB4-A84A-7698C3B824A9}" destId="{6B7A7276-3813-4A3C-B91F-54F82084592E}" srcOrd="0" destOrd="0" presId="urn:microsoft.com/office/officeart/2005/8/layout/orgChart1"/>
    <dgm:cxn modelId="{BF859D54-C506-469E-91D7-1DDD9825B302}" type="presParOf" srcId="{0EA95D81-95C2-4FB4-A84A-7698C3B824A9}" destId="{B14D26C8-F88C-4711-AA62-61DA328768E2}" srcOrd="1" destOrd="0" presId="urn:microsoft.com/office/officeart/2005/8/layout/orgChart1"/>
    <dgm:cxn modelId="{19ECFAAC-2167-4430-A33A-5B2F3A5AC562}" type="presParOf" srcId="{B14D26C8-F88C-4711-AA62-61DA328768E2}" destId="{C9A86953-F5EB-43AB-AE05-0E5D3B2D3EDA}" srcOrd="0" destOrd="0" presId="urn:microsoft.com/office/officeart/2005/8/layout/orgChart1"/>
    <dgm:cxn modelId="{47909410-486C-4661-9292-E4932FA366E2}" type="presParOf" srcId="{C9A86953-F5EB-43AB-AE05-0E5D3B2D3EDA}" destId="{66E8B66E-2605-436F-B3F7-B1F883ECFDA8}" srcOrd="0" destOrd="0" presId="urn:microsoft.com/office/officeart/2005/8/layout/orgChart1"/>
    <dgm:cxn modelId="{204C3644-DF63-4720-BB8B-5F41E2CA692E}" type="presParOf" srcId="{C9A86953-F5EB-43AB-AE05-0E5D3B2D3EDA}" destId="{5104F3D0-DA22-4C4D-8671-A74243129D10}" srcOrd="1" destOrd="0" presId="urn:microsoft.com/office/officeart/2005/8/layout/orgChart1"/>
    <dgm:cxn modelId="{7463F309-923E-4A6B-8AB7-129DF5C7BC8C}" type="presParOf" srcId="{B14D26C8-F88C-4711-AA62-61DA328768E2}" destId="{7F1B5FA2-09D7-425D-B69C-4F09D4A50F69}" srcOrd="1" destOrd="0" presId="urn:microsoft.com/office/officeart/2005/8/layout/orgChart1"/>
    <dgm:cxn modelId="{A161087B-44D0-4A0E-A4B9-572E4AE0CE9E}" type="presParOf" srcId="{B14D26C8-F88C-4711-AA62-61DA328768E2}" destId="{2FD6482A-CFC8-467C-8714-9D70FF46D8CA}" srcOrd="2" destOrd="0" presId="urn:microsoft.com/office/officeart/2005/8/layout/orgChart1"/>
    <dgm:cxn modelId="{8E09CF57-7932-418D-BD10-4737482DB9BA}" type="presParOf" srcId="{D97165AB-38B9-401E-8883-F9A7B534BC4E}" destId="{F5DF43D0-71FD-40E9-8378-BF3667E8503C}" srcOrd="2" destOrd="0" presId="urn:microsoft.com/office/officeart/2005/8/layout/orgChart1"/>
    <dgm:cxn modelId="{75E9B86D-0C4D-47A2-97CB-C357235DA4D3}" type="presParOf" srcId="{B6FFF66A-E611-4844-94B4-E027A8673A10}" destId="{CC292E56-EE03-4C96-B080-BD8EF6D2397D}" srcOrd="2" destOrd="0" presId="urn:microsoft.com/office/officeart/2005/8/layout/orgChart1"/>
    <dgm:cxn modelId="{DA69A153-1D9B-4B63-9E10-B774D1E109EA}" type="presParOf" srcId="{F45AB020-24B4-4800-A75E-E6A7BA55177B}" destId="{F8B8269B-178B-4428-9F41-80BE3985CA1E}" srcOrd="2" destOrd="0" presId="urn:microsoft.com/office/officeart/2005/8/layout/orgChart1"/>
    <dgm:cxn modelId="{9C4F4EEE-943C-4CF2-9A85-CE3D0E10FBA6}" type="presParOf" srcId="{F45AB020-24B4-4800-A75E-E6A7BA55177B}" destId="{6B488253-C307-48C9-8ECD-BDEF72B6A092}" srcOrd="3" destOrd="0" presId="urn:microsoft.com/office/officeart/2005/8/layout/orgChart1"/>
    <dgm:cxn modelId="{C0A36381-6CD2-4DA7-97AF-ACB8DAE11357}" type="presParOf" srcId="{6B488253-C307-48C9-8ECD-BDEF72B6A092}" destId="{9C7356B2-B4CA-4317-88A8-336D3F6A3A3C}" srcOrd="0" destOrd="0" presId="urn:microsoft.com/office/officeart/2005/8/layout/orgChart1"/>
    <dgm:cxn modelId="{A1108D62-9BA4-47FF-B392-2FEC880EF9B5}" type="presParOf" srcId="{9C7356B2-B4CA-4317-88A8-336D3F6A3A3C}" destId="{0975252B-07CA-43DE-896B-6F8D80F773B2}" srcOrd="0" destOrd="0" presId="urn:microsoft.com/office/officeart/2005/8/layout/orgChart1"/>
    <dgm:cxn modelId="{AB3D31F9-C199-424D-984B-3FAD4E763435}" type="presParOf" srcId="{9C7356B2-B4CA-4317-88A8-336D3F6A3A3C}" destId="{8D1FD6C3-D6EB-49F1-A36F-BACF4F59DA9C}" srcOrd="1" destOrd="0" presId="urn:microsoft.com/office/officeart/2005/8/layout/orgChart1"/>
    <dgm:cxn modelId="{958A2F5F-F30F-4DEA-A1E6-262EE535B36C}" type="presParOf" srcId="{6B488253-C307-48C9-8ECD-BDEF72B6A092}" destId="{2E4B7BDF-52F3-4042-8D6F-6AAD49B7CC00}" srcOrd="1" destOrd="0" presId="urn:microsoft.com/office/officeart/2005/8/layout/orgChart1"/>
    <dgm:cxn modelId="{D3EBF859-72F6-4A75-8410-830D6476F432}" type="presParOf" srcId="{2E4B7BDF-52F3-4042-8D6F-6AAD49B7CC00}" destId="{60F24127-071E-4D3F-BE9C-EAB811229853}" srcOrd="0" destOrd="0" presId="urn:microsoft.com/office/officeart/2005/8/layout/orgChart1"/>
    <dgm:cxn modelId="{BE9FA71E-2001-421E-A12F-2F758B70DC73}" type="presParOf" srcId="{2E4B7BDF-52F3-4042-8D6F-6AAD49B7CC00}" destId="{2E5D97F6-1C47-420B-B5B2-D87AA99434E9}" srcOrd="1" destOrd="0" presId="urn:microsoft.com/office/officeart/2005/8/layout/orgChart1"/>
    <dgm:cxn modelId="{4180F057-138E-4DB0-9A59-1311145857CA}" type="presParOf" srcId="{2E5D97F6-1C47-420B-B5B2-D87AA99434E9}" destId="{6CD07619-7FB3-4579-8AF1-8959BD29C3E5}" srcOrd="0" destOrd="0" presId="urn:microsoft.com/office/officeart/2005/8/layout/orgChart1"/>
    <dgm:cxn modelId="{5AEDA3DA-D0D0-4E23-986D-4665F5A73699}" type="presParOf" srcId="{6CD07619-7FB3-4579-8AF1-8959BD29C3E5}" destId="{7DBF6D39-9956-4B5F-98CE-E297E296A4A1}" srcOrd="0" destOrd="0" presId="urn:microsoft.com/office/officeart/2005/8/layout/orgChart1"/>
    <dgm:cxn modelId="{C28D4F46-80B9-426E-AD57-DEB8C0BEA83A}" type="presParOf" srcId="{6CD07619-7FB3-4579-8AF1-8959BD29C3E5}" destId="{2E50B700-313C-4A67-ADB5-F35F89F85064}" srcOrd="1" destOrd="0" presId="urn:microsoft.com/office/officeart/2005/8/layout/orgChart1"/>
    <dgm:cxn modelId="{8D452276-86D0-4CF0-AA44-0376074105C6}" type="presParOf" srcId="{2E5D97F6-1C47-420B-B5B2-D87AA99434E9}" destId="{1D8DF289-EC93-42A1-8B24-2C20BBE5FC12}" srcOrd="1" destOrd="0" presId="urn:microsoft.com/office/officeart/2005/8/layout/orgChart1"/>
    <dgm:cxn modelId="{4EA39CF1-9EAA-4500-B7BD-51145B58F375}" type="presParOf" srcId="{1D8DF289-EC93-42A1-8B24-2C20BBE5FC12}" destId="{ADA19D92-2A1D-438E-8D76-B5D971F930C1}" srcOrd="0" destOrd="0" presId="urn:microsoft.com/office/officeart/2005/8/layout/orgChart1"/>
    <dgm:cxn modelId="{98AA575C-E4FB-4084-BDBA-9C8A62694B98}" type="presParOf" srcId="{1D8DF289-EC93-42A1-8B24-2C20BBE5FC12}" destId="{4254D074-CA20-452A-BD39-6201EFDF4F05}" srcOrd="1" destOrd="0" presId="urn:microsoft.com/office/officeart/2005/8/layout/orgChart1"/>
    <dgm:cxn modelId="{76474958-BE9F-4E9A-BCF3-AFFB3302996B}" type="presParOf" srcId="{4254D074-CA20-452A-BD39-6201EFDF4F05}" destId="{335F81D6-EB3F-4959-B516-6B0C8205B532}" srcOrd="0" destOrd="0" presId="urn:microsoft.com/office/officeart/2005/8/layout/orgChart1"/>
    <dgm:cxn modelId="{D9AF7896-D04F-43A4-82CD-B0B100D1BAC5}" type="presParOf" srcId="{335F81D6-EB3F-4959-B516-6B0C8205B532}" destId="{31E6167F-811D-4C52-BF75-6E1B7D4EBF89}" srcOrd="0" destOrd="0" presId="urn:microsoft.com/office/officeart/2005/8/layout/orgChart1"/>
    <dgm:cxn modelId="{9FAB1D91-E29A-4FB9-923E-4B3F6C394318}" type="presParOf" srcId="{335F81D6-EB3F-4959-B516-6B0C8205B532}" destId="{DD9B8B28-836C-434B-B3F2-35628F41C6C3}" srcOrd="1" destOrd="0" presId="urn:microsoft.com/office/officeart/2005/8/layout/orgChart1"/>
    <dgm:cxn modelId="{4DC10566-9998-4872-BCD1-119B1C1B5DEF}" type="presParOf" srcId="{4254D074-CA20-452A-BD39-6201EFDF4F05}" destId="{95ACC434-E9D4-4552-A713-8575C1836690}" srcOrd="1" destOrd="0" presId="urn:microsoft.com/office/officeart/2005/8/layout/orgChart1"/>
    <dgm:cxn modelId="{E7FA26DE-EA7B-48EE-B20F-77C3D5A659EE}" type="presParOf" srcId="{4254D074-CA20-452A-BD39-6201EFDF4F05}" destId="{3C79FC1B-5F29-471A-B1AB-64B12498E8AB}" srcOrd="2" destOrd="0" presId="urn:microsoft.com/office/officeart/2005/8/layout/orgChart1"/>
    <dgm:cxn modelId="{BB358D6D-AA32-4C28-882D-4674FE4D50C1}" type="presParOf" srcId="{2E5D97F6-1C47-420B-B5B2-D87AA99434E9}" destId="{5711EB31-BB4A-4B45-8E6A-66956AFBA2A1}" srcOrd="2" destOrd="0" presId="urn:microsoft.com/office/officeart/2005/8/layout/orgChart1"/>
    <dgm:cxn modelId="{3BFA1AFA-E98F-4633-A1B6-0A14DF4C9A32}" type="presParOf" srcId="{6B488253-C307-48C9-8ECD-BDEF72B6A092}" destId="{A28BDBCB-8B2B-4E04-82AE-5B1B7F5A6395}" srcOrd="2" destOrd="0" presId="urn:microsoft.com/office/officeart/2005/8/layout/orgChart1"/>
    <dgm:cxn modelId="{CB6875DE-CF90-4487-926F-E6B840E4E7AE}" type="presParOf" srcId="{F45AB020-24B4-4800-A75E-E6A7BA55177B}" destId="{4DCF8412-1D8F-44FC-BF6A-DCB777B1E2C9}" srcOrd="4" destOrd="0" presId="urn:microsoft.com/office/officeart/2005/8/layout/orgChart1"/>
    <dgm:cxn modelId="{E67B150C-AF9F-4FB5-81BC-93BE3CA93755}" type="presParOf" srcId="{F45AB020-24B4-4800-A75E-E6A7BA55177B}" destId="{252CC7FB-B87F-4894-A900-68751905039A}" srcOrd="5" destOrd="0" presId="urn:microsoft.com/office/officeart/2005/8/layout/orgChart1"/>
    <dgm:cxn modelId="{E62CCA86-84A1-4567-9186-8663E8355A75}" type="presParOf" srcId="{252CC7FB-B87F-4894-A900-68751905039A}" destId="{523EE463-AE52-41F6-A178-470093A17901}" srcOrd="0" destOrd="0" presId="urn:microsoft.com/office/officeart/2005/8/layout/orgChart1"/>
    <dgm:cxn modelId="{52C20887-FFE9-4F05-B1F0-8B27C427E821}" type="presParOf" srcId="{523EE463-AE52-41F6-A178-470093A17901}" destId="{4AABA3AF-4150-4A7B-85AB-126A90387260}" srcOrd="0" destOrd="0" presId="urn:microsoft.com/office/officeart/2005/8/layout/orgChart1"/>
    <dgm:cxn modelId="{DD26249E-9627-4676-96EF-B8C6FB0CB414}" type="presParOf" srcId="{523EE463-AE52-41F6-A178-470093A17901}" destId="{3A75E7EF-4C55-444D-8DBA-D0D483EBBF9B}" srcOrd="1" destOrd="0" presId="urn:microsoft.com/office/officeart/2005/8/layout/orgChart1"/>
    <dgm:cxn modelId="{7DEE1F5C-C5F9-4A4D-B0EC-902023C9B815}" type="presParOf" srcId="{252CC7FB-B87F-4894-A900-68751905039A}" destId="{E644103B-4C8A-4C0A-AA09-663C8614704B}" srcOrd="1" destOrd="0" presId="urn:microsoft.com/office/officeart/2005/8/layout/orgChart1"/>
    <dgm:cxn modelId="{D22C8D18-F429-4D39-9A67-30842DF9321F}" type="presParOf" srcId="{E644103B-4C8A-4C0A-AA09-663C8614704B}" destId="{5BD5EEE6-828C-4048-B49B-50950723A6FC}" srcOrd="0" destOrd="0" presId="urn:microsoft.com/office/officeart/2005/8/layout/orgChart1"/>
    <dgm:cxn modelId="{6162A4C7-3C53-4F18-ADD0-0FCC7B9B13BC}" type="presParOf" srcId="{E644103B-4C8A-4C0A-AA09-663C8614704B}" destId="{789D273E-5E57-4B4B-8A57-8EEAD34DB3DA}" srcOrd="1" destOrd="0" presId="urn:microsoft.com/office/officeart/2005/8/layout/orgChart1"/>
    <dgm:cxn modelId="{5B22943B-A7E2-493D-A49C-219CEB9D02F7}" type="presParOf" srcId="{789D273E-5E57-4B4B-8A57-8EEAD34DB3DA}" destId="{B2FF1FFA-05FF-4347-9116-02E913E40FF7}" srcOrd="0" destOrd="0" presId="urn:microsoft.com/office/officeart/2005/8/layout/orgChart1"/>
    <dgm:cxn modelId="{7D0BD613-80B1-46F5-90AB-1E0F270279BA}" type="presParOf" srcId="{B2FF1FFA-05FF-4347-9116-02E913E40FF7}" destId="{1117304C-8DB1-4D66-B3A5-5EEDCFEF62F5}" srcOrd="0" destOrd="0" presId="urn:microsoft.com/office/officeart/2005/8/layout/orgChart1"/>
    <dgm:cxn modelId="{5BC6E0DC-E897-4EC2-8298-238120313890}" type="presParOf" srcId="{B2FF1FFA-05FF-4347-9116-02E913E40FF7}" destId="{F082768D-3B46-4671-A856-016F8E7FB144}" srcOrd="1" destOrd="0" presId="urn:microsoft.com/office/officeart/2005/8/layout/orgChart1"/>
    <dgm:cxn modelId="{A91286DF-6907-4866-9B77-C15BCA6376F4}" type="presParOf" srcId="{789D273E-5E57-4B4B-8A57-8EEAD34DB3DA}" destId="{C9726CFC-DEE8-482D-A48E-18F59C36D6E7}" srcOrd="1" destOrd="0" presId="urn:microsoft.com/office/officeart/2005/8/layout/orgChart1"/>
    <dgm:cxn modelId="{C13E9407-49E0-4C58-A21A-6C784ADD21C9}" type="presParOf" srcId="{C9726CFC-DEE8-482D-A48E-18F59C36D6E7}" destId="{A147F2BC-0193-47E1-9571-70FDF0000CD6}" srcOrd="0" destOrd="0" presId="urn:microsoft.com/office/officeart/2005/8/layout/orgChart1"/>
    <dgm:cxn modelId="{D8BDC6B1-68AF-47D5-86C9-F05EB50DDE25}" type="presParOf" srcId="{C9726CFC-DEE8-482D-A48E-18F59C36D6E7}" destId="{209AD530-97D7-44DD-B551-F5BA7BFAEC36}" srcOrd="1" destOrd="0" presId="urn:microsoft.com/office/officeart/2005/8/layout/orgChart1"/>
    <dgm:cxn modelId="{8091A2B5-64AB-4AA2-9DBF-CDED09A29F58}" type="presParOf" srcId="{209AD530-97D7-44DD-B551-F5BA7BFAEC36}" destId="{50D9672B-5A49-47FA-B8D5-BFF995EDC9F4}" srcOrd="0" destOrd="0" presId="urn:microsoft.com/office/officeart/2005/8/layout/orgChart1"/>
    <dgm:cxn modelId="{38AFDD30-00E7-40B5-8633-42C47724393C}" type="presParOf" srcId="{50D9672B-5A49-47FA-B8D5-BFF995EDC9F4}" destId="{4972CE75-B913-48E3-A0C1-34DB02C1D919}" srcOrd="0" destOrd="0" presId="urn:microsoft.com/office/officeart/2005/8/layout/orgChart1"/>
    <dgm:cxn modelId="{332FA034-7315-477A-90E5-6954306D8DA7}" type="presParOf" srcId="{50D9672B-5A49-47FA-B8D5-BFF995EDC9F4}" destId="{829E8DE2-F446-44A9-AFD1-3D10C983D047}" srcOrd="1" destOrd="0" presId="urn:microsoft.com/office/officeart/2005/8/layout/orgChart1"/>
    <dgm:cxn modelId="{ED86AB52-7F81-45C4-8DE0-B11B699BAD19}" type="presParOf" srcId="{209AD530-97D7-44DD-B551-F5BA7BFAEC36}" destId="{F0BD792F-25D4-4408-BA48-EA47DDC30E75}" srcOrd="1" destOrd="0" presId="urn:microsoft.com/office/officeart/2005/8/layout/orgChart1"/>
    <dgm:cxn modelId="{628917B6-BD0E-4C70-8BE1-5C45D6DE7AC6}" type="presParOf" srcId="{209AD530-97D7-44DD-B551-F5BA7BFAEC36}" destId="{5F9991FA-FB5F-417E-9508-1B2DFD76AA61}" srcOrd="2" destOrd="0" presId="urn:microsoft.com/office/officeart/2005/8/layout/orgChart1"/>
    <dgm:cxn modelId="{F1B4CA82-B8D9-4BF6-98CC-740487FC34B0}" type="presParOf" srcId="{789D273E-5E57-4B4B-8A57-8EEAD34DB3DA}" destId="{8C3A4712-FBF2-4343-BD4C-291EDC7FC08E}" srcOrd="2" destOrd="0" presId="urn:microsoft.com/office/officeart/2005/8/layout/orgChart1"/>
    <dgm:cxn modelId="{994A2C8F-8142-40A0-B7EC-ED2D07144C11}" type="presParOf" srcId="{252CC7FB-B87F-4894-A900-68751905039A}" destId="{A36FABE5-79FA-4165-9744-9EB600DA024E}" srcOrd="2" destOrd="0" presId="urn:microsoft.com/office/officeart/2005/8/layout/orgChart1"/>
    <dgm:cxn modelId="{49308D73-35E4-4CF0-9CF2-B64E0B0B2A54}" type="presParOf" srcId="{F45AB020-24B4-4800-A75E-E6A7BA55177B}" destId="{E394B808-B3A4-4846-B560-0CF2B824BBB4}" srcOrd="6" destOrd="0" presId="urn:microsoft.com/office/officeart/2005/8/layout/orgChart1"/>
    <dgm:cxn modelId="{9D385372-B096-4794-8EEE-3B99953F5AAD}" type="presParOf" srcId="{F45AB020-24B4-4800-A75E-E6A7BA55177B}" destId="{AC091E15-39F7-45A0-9F82-2B33546FB201}" srcOrd="7" destOrd="0" presId="urn:microsoft.com/office/officeart/2005/8/layout/orgChart1"/>
    <dgm:cxn modelId="{11922BFE-8370-4047-96EC-9F711572A7E5}" type="presParOf" srcId="{AC091E15-39F7-45A0-9F82-2B33546FB201}" destId="{1C863BCC-29F2-4395-B199-CBA23323613B}" srcOrd="0" destOrd="0" presId="urn:microsoft.com/office/officeart/2005/8/layout/orgChart1"/>
    <dgm:cxn modelId="{64D7E112-4E1A-4CE9-BFAE-0B937F7B37B0}" type="presParOf" srcId="{1C863BCC-29F2-4395-B199-CBA23323613B}" destId="{065336B1-56C2-4CFB-A7EE-47CE8A1BA75A}" srcOrd="0" destOrd="0" presId="urn:microsoft.com/office/officeart/2005/8/layout/orgChart1"/>
    <dgm:cxn modelId="{982F62AE-2B3E-4FA2-8BF9-CA268F862E6C}" type="presParOf" srcId="{1C863BCC-29F2-4395-B199-CBA23323613B}" destId="{2B978B4B-765B-4189-BF2D-4029550E66F6}" srcOrd="1" destOrd="0" presId="urn:microsoft.com/office/officeart/2005/8/layout/orgChart1"/>
    <dgm:cxn modelId="{6A388EDA-888A-4796-B38A-FC54933412D1}" type="presParOf" srcId="{AC091E15-39F7-45A0-9F82-2B33546FB201}" destId="{1B6970D3-1338-4C2E-8163-7D8D64FC7A44}" srcOrd="1" destOrd="0" presId="urn:microsoft.com/office/officeart/2005/8/layout/orgChart1"/>
    <dgm:cxn modelId="{2E53CBBC-C490-4BA9-AFCA-0CDA8B7EE742}" type="presParOf" srcId="{1B6970D3-1338-4C2E-8163-7D8D64FC7A44}" destId="{149BA28D-D883-4B4E-8B9B-CA3C9BC28FAF}" srcOrd="0" destOrd="0" presId="urn:microsoft.com/office/officeart/2005/8/layout/orgChart1"/>
    <dgm:cxn modelId="{B6049F98-5982-4B3A-AB8D-E86143A205C3}" type="presParOf" srcId="{1B6970D3-1338-4C2E-8163-7D8D64FC7A44}" destId="{8E0B83C6-C159-48CB-AFA9-381BAB10635E}" srcOrd="1" destOrd="0" presId="urn:microsoft.com/office/officeart/2005/8/layout/orgChart1"/>
    <dgm:cxn modelId="{D3D177CE-AC1B-4DBB-8C37-960243F6146A}" type="presParOf" srcId="{8E0B83C6-C159-48CB-AFA9-381BAB10635E}" destId="{5AF83EC6-2F89-492E-A81F-FE21F3DA492F}" srcOrd="0" destOrd="0" presId="urn:microsoft.com/office/officeart/2005/8/layout/orgChart1"/>
    <dgm:cxn modelId="{22DB560C-7274-493C-852F-E2A0218F5AF3}" type="presParOf" srcId="{5AF83EC6-2F89-492E-A81F-FE21F3DA492F}" destId="{00CC5B56-169B-4897-966F-1DD2A4136935}" srcOrd="0" destOrd="0" presId="urn:microsoft.com/office/officeart/2005/8/layout/orgChart1"/>
    <dgm:cxn modelId="{0C5DB5B4-AE5E-46C0-B846-194EC758C3B9}" type="presParOf" srcId="{5AF83EC6-2F89-492E-A81F-FE21F3DA492F}" destId="{AB5BB556-2D1B-4107-86FB-CFBCC86EB81F}" srcOrd="1" destOrd="0" presId="urn:microsoft.com/office/officeart/2005/8/layout/orgChart1"/>
    <dgm:cxn modelId="{6D7E8476-0F65-429F-99B3-E0D6D6CC1D34}" type="presParOf" srcId="{8E0B83C6-C159-48CB-AFA9-381BAB10635E}" destId="{52520A45-4E0C-4065-9A2C-A9F31B73F266}" srcOrd="1" destOrd="0" presId="urn:microsoft.com/office/officeart/2005/8/layout/orgChart1"/>
    <dgm:cxn modelId="{64720692-C917-45B7-BFD2-882C1FA9E1A4}" type="presParOf" srcId="{52520A45-4E0C-4065-9A2C-A9F31B73F266}" destId="{1A1EE79A-2D65-47B7-B8C0-5430EAF9D77D}" srcOrd="0" destOrd="0" presId="urn:microsoft.com/office/officeart/2005/8/layout/orgChart1"/>
    <dgm:cxn modelId="{0D24772B-FE75-4FD1-893F-222BBC09FDF3}" type="presParOf" srcId="{52520A45-4E0C-4065-9A2C-A9F31B73F266}" destId="{A33521A7-F4AC-43F1-B2C5-9E506EA5FFB0}" srcOrd="1" destOrd="0" presId="urn:microsoft.com/office/officeart/2005/8/layout/orgChart1"/>
    <dgm:cxn modelId="{BC171DBE-F061-4702-BB3F-71A7C17F8FDC}" type="presParOf" srcId="{A33521A7-F4AC-43F1-B2C5-9E506EA5FFB0}" destId="{65819E78-5AA4-46CF-BCBE-6F6D86BE89BA}" srcOrd="0" destOrd="0" presId="urn:microsoft.com/office/officeart/2005/8/layout/orgChart1"/>
    <dgm:cxn modelId="{6E8ED8A0-6A36-4255-B7DD-8B9387FB3111}" type="presParOf" srcId="{65819E78-5AA4-46CF-BCBE-6F6D86BE89BA}" destId="{A6625E01-A36A-41A9-A4B6-D7C80BC6E8FA}" srcOrd="0" destOrd="0" presId="urn:microsoft.com/office/officeart/2005/8/layout/orgChart1"/>
    <dgm:cxn modelId="{31F8E991-D5FC-487F-A59C-A08393602AFF}" type="presParOf" srcId="{65819E78-5AA4-46CF-BCBE-6F6D86BE89BA}" destId="{43806814-E7E9-407C-87BC-A6C1706980A3}" srcOrd="1" destOrd="0" presId="urn:microsoft.com/office/officeart/2005/8/layout/orgChart1"/>
    <dgm:cxn modelId="{5B666604-C946-43BE-8B69-6B3249D3A2EC}" type="presParOf" srcId="{A33521A7-F4AC-43F1-B2C5-9E506EA5FFB0}" destId="{6962F958-4E00-4B5A-8AC9-0F994AF4C114}" srcOrd="1" destOrd="0" presId="urn:microsoft.com/office/officeart/2005/8/layout/orgChart1"/>
    <dgm:cxn modelId="{A9A5E33C-D08C-4838-A29F-5CBF1BF43C59}" type="presParOf" srcId="{A33521A7-F4AC-43F1-B2C5-9E506EA5FFB0}" destId="{EF277E71-FDFA-4D1D-99B0-743E1EC22992}" srcOrd="2" destOrd="0" presId="urn:microsoft.com/office/officeart/2005/8/layout/orgChart1"/>
    <dgm:cxn modelId="{07EE40B8-9EFA-4030-8444-58B0B1B5C2A6}" type="presParOf" srcId="{8E0B83C6-C159-48CB-AFA9-381BAB10635E}" destId="{4E5252EE-A408-4463-A038-5EC7CCEBCB1C}" srcOrd="2" destOrd="0" presId="urn:microsoft.com/office/officeart/2005/8/layout/orgChart1"/>
    <dgm:cxn modelId="{3B7FB137-3F94-4D85-9AB3-2BEE3F2EB66F}" type="presParOf" srcId="{AC091E15-39F7-45A0-9F82-2B33546FB201}" destId="{3E0D5804-4783-49D5-847F-8DA044C3AF8D}" srcOrd="2" destOrd="0" presId="urn:microsoft.com/office/officeart/2005/8/layout/orgChart1"/>
    <dgm:cxn modelId="{BA12481E-DC4C-41DD-AE70-741A60467832}" type="presParOf" srcId="{F45AB020-24B4-4800-A75E-E6A7BA55177B}" destId="{0AD4EECC-3288-42F5-B6C2-FF122C25932B}" srcOrd="8" destOrd="0" presId="urn:microsoft.com/office/officeart/2005/8/layout/orgChart1"/>
    <dgm:cxn modelId="{43BFF7F3-3643-425A-AB2E-69408EFCE4C2}" type="presParOf" srcId="{F45AB020-24B4-4800-A75E-E6A7BA55177B}" destId="{1B0602F8-598B-411F-B8B2-DC9A39C99FDE}" srcOrd="9" destOrd="0" presId="urn:microsoft.com/office/officeart/2005/8/layout/orgChart1"/>
    <dgm:cxn modelId="{C768588D-0889-495D-A188-EE8BBA5A24FF}" type="presParOf" srcId="{1B0602F8-598B-411F-B8B2-DC9A39C99FDE}" destId="{EA8457CD-4EF1-4467-BDA7-A3A687F7C0BD}" srcOrd="0" destOrd="0" presId="urn:microsoft.com/office/officeart/2005/8/layout/orgChart1"/>
    <dgm:cxn modelId="{C4A9319D-431E-4F19-BFA5-D41E2C5F0671}" type="presParOf" srcId="{EA8457CD-4EF1-4467-BDA7-A3A687F7C0BD}" destId="{4E3FBB45-E3AC-415E-94C5-EE8F243E7897}" srcOrd="0" destOrd="0" presId="urn:microsoft.com/office/officeart/2005/8/layout/orgChart1"/>
    <dgm:cxn modelId="{4A1DA6B7-6258-435B-939D-0303B53ACF3F}" type="presParOf" srcId="{EA8457CD-4EF1-4467-BDA7-A3A687F7C0BD}" destId="{C1D9C7C3-8018-4CF0-B426-B4DA50977FA5}" srcOrd="1" destOrd="0" presId="urn:microsoft.com/office/officeart/2005/8/layout/orgChart1"/>
    <dgm:cxn modelId="{51A68ADC-AF67-4C83-939B-294F96533204}" type="presParOf" srcId="{1B0602F8-598B-411F-B8B2-DC9A39C99FDE}" destId="{80B7AB28-5F4C-4C98-AEA4-7A01D4492009}" srcOrd="1" destOrd="0" presId="urn:microsoft.com/office/officeart/2005/8/layout/orgChart1"/>
    <dgm:cxn modelId="{6F009B0D-C709-4C48-8320-82C5493082E1}" type="presParOf" srcId="{80B7AB28-5F4C-4C98-AEA4-7A01D4492009}" destId="{6F2D58AF-95D4-4CCE-8249-511E7E58DA64}" srcOrd="0" destOrd="0" presId="urn:microsoft.com/office/officeart/2005/8/layout/orgChart1"/>
    <dgm:cxn modelId="{29610D11-4C4B-461D-96B2-077ACD7C35CD}" type="presParOf" srcId="{80B7AB28-5F4C-4C98-AEA4-7A01D4492009}" destId="{69A1B7F2-9667-4009-B41E-276D16D047C8}" srcOrd="1" destOrd="0" presId="urn:microsoft.com/office/officeart/2005/8/layout/orgChart1"/>
    <dgm:cxn modelId="{3F76F274-3863-49F7-8368-14643AB87F27}" type="presParOf" srcId="{69A1B7F2-9667-4009-B41E-276D16D047C8}" destId="{67827660-0212-4138-AF42-328D71E2E4F1}" srcOrd="0" destOrd="0" presId="urn:microsoft.com/office/officeart/2005/8/layout/orgChart1"/>
    <dgm:cxn modelId="{8DDF9023-89CF-4F58-AAD5-606E49ACB6C8}" type="presParOf" srcId="{67827660-0212-4138-AF42-328D71E2E4F1}" destId="{11D084B2-8129-4407-836F-1F2AC7638C9F}" srcOrd="0" destOrd="0" presId="urn:microsoft.com/office/officeart/2005/8/layout/orgChart1"/>
    <dgm:cxn modelId="{2F5680EC-5C0D-4A6B-9D5B-36C6A67653C0}" type="presParOf" srcId="{67827660-0212-4138-AF42-328D71E2E4F1}" destId="{CEE6700A-67E1-4E86-913D-09EE6BF9C295}" srcOrd="1" destOrd="0" presId="urn:microsoft.com/office/officeart/2005/8/layout/orgChart1"/>
    <dgm:cxn modelId="{C987088F-6338-467E-9982-1E243601FC8A}" type="presParOf" srcId="{69A1B7F2-9667-4009-B41E-276D16D047C8}" destId="{29242F3B-5136-4AAB-B3BC-F245DBF588F5}" srcOrd="1" destOrd="0" presId="urn:microsoft.com/office/officeart/2005/8/layout/orgChart1"/>
    <dgm:cxn modelId="{81B7E17E-DDFF-48AB-9993-A60445E9F1DE}" type="presParOf" srcId="{29242F3B-5136-4AAB-B3BC-F245DBF588F5}" destId="{0A19399E-F7A9-4EED-9A8C-6189B7D51140}" srcOrd="0" destOrd="0" presId="urn:microsoft.com/office/officeart/2005/8/layout/orgChart1"/>
    <dgm:cxn modelId="{4E9B5A0A-100E-4AC4-A4F1-F824CD0763D6}" type="presParOf" srcId="{29242F3B-5136-4AAB-B3BC-F245DBF588F5}" destId="{8F26F0DF-9741-4EC1-9E07-26597E3570B6}" srcOrd="1" destOrd="0" presId="urn:microsoft.com/office/officeart/2005/8/layout/orgChart1"/>
    <dgm:cxn modelId="{2D98FA2E-B863-48E6-9B6C-BD53513FDE87}" type="presParOf" srcId="{8F26F0DF-9741-4EC1-9E07-26597E3570B6}" destId="{56432AD6-6211-448C-90C5-B7CC02F2A8E8}" srcOrd="0" destOrd="0" presId="urn:microsoft.com/office/officeart/2005/8/layout/orgChart1"/>
    <dgm:cxn modelId="{65B6A327-3EEC-4F7B-80A4-AB9623DB05C4}" type="presParOf" srcId="{56432AD6-6211-448C-90C5-B7CC02F2A8E8}" destId="{EA254961-9D95-4FD8-BADC-BC0ECA25492D}" srcOrd="0" destOrd="0" presId="urn:microsoft.com/office/officeart/2005/8/layout/orgChart1"/>
    <dgm:cxn modelId="{EC13EC19-FA36-4824-A4BA-285407E56CDF}" type="presParOf" srcId="{56432AD6-6211-448C-90C5-B7CC02F2A8E8}" destId="{E714CA4D-8836-4FE4-ADC8-8FD6B93149C7}" srcOrd="1" destOrd="0" presId="urn:microsoft.com/office/officeart/2005/8/layout/orgChart1"/>
    <dgm:cxn modelId="{298352D6-7C06-4A17-AE7C-2FFBE8E03C0D}" type="presParOf" srcId="{8F26F0DF-9741-4EC1-9E07-26597E3570B6}" destId="{43302EA1-E711-4FD4-8CEB-2B06C0D0BC02}" srcOrd="1" destOrd="0" presId="urn:microsoft.com/office/officeart/2005/8/layout/orgChart1"/>
    <dgm:cxn modelId="{37ADCF08-A605-4EEF-A5F0-52664E60ED9D}" type="presParOf" srcId="{8F26F0DF-9741-4EC1-9E07-26597E3570B6}" destId="{B6B9D2BA-EB74-4222-8EE7-90B8C6493EAC}" srcOrd="2" destOrd="0" presId="urn:microsoft.com/office/officeart/2005/8/layout/orgChart1"/>
    <dgm:cxn modelId="{34787A82-8400-4476-8610-97AFA1F32DDD}" type="presParOf" srcId="{69A1B7F2-9667-4009-B41E-276D16D047C8}" destId="{8174C72B-B313-4563-B36F-6781C3FD70EF}" srcOrd="2" destOrd="0" presId="urn:microsoft.com/office/officeart/2005/8/layout/orgChart1"/>
    <dgm:cxn modelId="{F3814DF9-F212-47D7-BA58-1B7B49C74543}" type="presParOf" srcId="{1B0602F8-598B-411F-B8B2-DC9A39C99FDE}" destId="{0E5891CD-34A1-4F11-B954-EF624DA5BD5B}" srcOrd="2" destOrd="0" presId="urn:microsoft.com/office/officeart/2005/8/layout/orgChart1"/>
    <dgm:cxn modelId="{12528A61-B0F0-4318-BBFF-9D59BB7A51CA}" type="presParOf" srcId="{9C3452FB-7B7F-471C-B1F3-7B854D74D000}" destId="{2E9F46E9-DD42-42C8-8837-312D191DAC7B}" srcOrd="2" destOrd="0" presId="urn:microsoft.com/office/officeart/2005/8/layout/orgChart1"/>
    <dgm:cxn modelId="{B91B84BE-DEBB-44DA-B874-F79F59257587}" type="presParOf" srcId="{2E9F46E9-DD42-42C8-8837-312D191DAC7B}" destId="{25080634-BCBF-4B85-8BD5-D471976D0F4A}" srcOrd="0" destOrd="0" presId="urn:microsoft.com/office/officeart/2005/8/layout/orgChart1"/>
    <dgm:cxn modelId="{C64D959E-D286-4E4C-B93F-14CAD78A3DEC}" type="presParOf" srcId="{2E9F46E9-DD42-42C8-8837-312D191DAC7B}" destId="{0EBFF9E0-9BBB-4293-AD37-247B1AE93D26}" srcOrd="1" destOrd="0" presId="urn:microsoft.com/office/officeart/2005/8/layout/orgChart1"/>
    <dgm:cxn modelId="{2225DF83-7E92-42B6-8ED8-18F76410B72D}" type="presParOf" srcId="{0EBFF9E0-9BBB-4293-AD37-247B1AE93D26}" destId="{DC3902A3-A551-48FF-9FE8-9C302212A800}" srcOrd="0" destOrd="0" presId="urn:microsoft.com/office/officeart/2005/8/layout/orgChart1"/>
    <dgm:cxn modelId="{02012F7F-1E0F-4BD8-B4B5-E6CE44D84F54}" type="presParOf" srcId="{DC3902A3-A551-48FF-9FE8-9C302212A800}" destId="{337BD58A-F5CC-43A6-907B-3E4DE13F3FE8}" srcOrd="0" destOrd="0" presId="urn:microsoft.com/office/officeart/2005/8/layout/orgChart1"/>
    <dgm:cxn modelId="{3F383045-9104-4093-9455-984A3F2AF570}" type="presParOf" srcId="{DC3902A3-A551-48FF-9FE8-9C302212A800}" destId="{207908BA-D818-4936-8CEC-36382F64C2BD}" srcOrd="1" destOrd="0" presId="urn:microsoft.com/office/officeart/2005/8/layout/orgChart1"/>
    <dgm:cxn modelId="{4188ED76-7F7B-451D-9768-DB51BDA67599}" type="presParOf" srcId="{0EBFF9E0-9BBB-4293-AD37-247B1AE93D26}" destId="{C20E0794-58DD-4503-ABAF-19B198190D86}" srcOrd="1" destOrd="0" presId="urn:microsoft.com/office/officeart/2005/8/layout/orgChart1"/>
    <dgm:cxn modelId="{700C76B7-41C0-48AD-980C-2F018B53EECC}" type="presParOf" srcId="{0EBFF9E0-9BBB-4293-AD37-247B1AE93D26}" destId="{BD0C6C55-1908-4219-B2C5-C614A837C334}" srcOrd="2" destOrd="0" presId="urn:microsoft.com/office/officeart/2005/8/layout/orgChart1"/>
  </dgm:cxnLst>
  <dgm:bg>
    <a:noFill/>
  </dgm:bg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80634-BCBF-4B85-8BD5-D471976D0F4A}">
      <dsp:nvSpPr>
        <dsp:cNvPr id="0" name=""/>
        <dsp:cNvSpPr/>
      </dsp:nvSpPr>
      <dsp:spPr>
        <a:xfrm>
          <a:off x="3449279" y="724182"/>
          <a:ext cx="545107" cy="445634"/>
        </a:xfrm>
        <a:custGeom>
          <a:avLst/>
          <a:gdLst/>
          <a:ahLst/>
          <a:cxnLst/>
          <a:rect l="0" t="0" r="0" b="0"/>
          <a:pathLst>
            <a:path>
              <a:moveTo>
                <a:pt x="545107" y="0"/>
              </a:moveTo>
              <a:lnTo>
                <a:pt x="545107" y="445634"/>
              </a:lnTo>
              <a:lnTo>
                <a:pt x="0" y="445634"/>
              </a:lnTo>
            </a:path>
          </a:pathLst>
        </a:cu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9399E-F7A9-4EED-9A8C-6189B7D51140}">
      <dsp:nvSpPr>
        <dsp:cNvPr id="0" name=""/>
        <dsp:cNvSpPr/>
      </dsp:nvSpPr>
      <dsp:spPr>
        <a:xfrm>
          <a:off x="6452352" y="3791333"/>
          <a:ext cx="140768" cy="657366"/>
        </a:xfrm>
        <a:custGeom>
          <a:avLst/>
          <a:gdLst/>
          <a:ahLst/>
          <a:cxnLst/>
          <a:rect l="0" t="0" r="0" b="0"/>
          <a:pathLst>
            <a:path>
              <a:moveTo>
                <a:pt x="140768" y="0"/>
              </a:moveTo>
              <a:lnTo>
                <a:pt x="0" y="657366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D58AF-95D4-4CCE-8249-511E7E58DA64}">
      <dsp:nvSpPr>
        <dsp:cNvPr id="0" name=""/>
        <dsp:cNvSpPr/>
      </dsp:nvSpPr>
      <dsp:spPr>
        <a:xfrm>
          <a:off x="7082328" y="2605955"/>
          <a:ext cx="91440" cy="2565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578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4EECC-3288-42F5-B6C2-FF122C25932B}">
      <dsp:nvSpPr>
        <dsp:cNvPr id="0" name=""/>
        <dsp:cNvSpPr/>
      </dsp:nvSpPr>
      <dsp:spPr>
        <a:xfrm>
          <a:off x="3994387" y="724182"/>
          <a:ext cx="3133660" cy="965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767"/>
              </a:lnTo>
              <a:lnTo>
                <a:pt x="3133660" y="853767"/>
              </a:lnTo>
              <a:lnTo>
                <a:pt x="3133660" y="965666"/>
              </a:lnTo>
            </a:path>
          </a:pathLst>
        </a:cu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EE79A-2D65-47B7-B8C0-5430EAF9D77D}">
      <dsp:nvSpPr>
        <dsp:cNvPr id="0" name=""/>
        <dsp:cNvSpPr/>
      </dsp:nvSpPr>
      <dsp:spPr>
        <a:xfrm>
          <a:off x="4884733" y="3790278"/>
          <a:ext cx="145862" cy="671124"/>
        </a:xfrm>
        <a:custGeom>
          <a:avLst/>
          <a:gdLst/>
          <a:ahLst/>
          <a:cxnLst/>
          <a:rect l="0" t="0" r="0" b="0"/>
          <a:pathLst>
            <a:path>
              <a:moveTo>
                <a:pt x="145862" y="0"/>
              </a:moveTo>
              <a:lnTo>
                <a:pt x="0" y="671124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BA28D-D883-4B4E-8B9B-CA3C9BC28FAF}">
      <dsp:nvSpPr>
        <dsp:cNvPr id="0" name=""/>
        <dsp:cNvSpPr/>
      </dsp:nvSpPr>
      <dsp:spPr>
        <a:xfrm>
          <a:off x="5507675" y="2604900"/>
          <a:ext cx="91440" cy="2565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680"/>
              </a:lnTo>
              <a:lnTo>
                <a:pt x="57847" y="144680"/>
              </a:lnTo>
              <a:lnTo>
                <a:pt x="57847" y="256578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4B808-B3A4-4846-B560-0CF2B824BBB4}">
      <dsp:nvSpPr>
        <dsp:cNvPr id="0" name=""/>
        <dsp:cNvSpPr/>
      </dsp:nvSpPr>
      <dsp:spPr>
        <a:xfrm>
          <a:off x="3994387" y="724182"/>
          <a:ext cx="1559008" cy="965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767"/>
              </a:lnTo>
              <a:lnTo>
                <a:pt x="1559008" y="853767"/>
              </a:lnTo>
              <a:lnTo>
                <a:pt x="1559008" y="965666"/>
              </a:lnTo>
            </a:path>
          </a:pathLst>
        </a:cu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7F2BC-0193-47E1-9571-70FDF0000CD6}">
      <dsp:nvSpPr>
        <dsp:cNvPr id="0" name=""/>
        <dsp:cNvSpPr/>
      </dsp:nvSpPr>
      <dsp:spPr>
        <a:xfrm>
          <a:off x="3322208" y="3805091"/>
          <a:ext cx="145862" cy="657366"/>
        </a:xfrm>
        <a:custGeom>
          <a:avLst/>
          <a:gdLst/>
          <a:ahLst/>
          <a:cxnLst/>
          <a:rect l="0" t="0" r="0" b="0"/>
          <a:pathLst>
            <a:path>
              <a:moveTo>
                <a:pt x="145862" y="0"/>
              </a:moveTo>
              <a:lnTo>
                <a:pt x="0" y="657366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5EEE6-828C-4048-B49B-50950723A6FC}">
      <dsp:nvSpPr>
        <dsp:cNvPr id="0" name=""/>
        <dsp:cNvSpPr/>
      </dsp:nvSpPr>
      <dsp:spPr>
        <a:xfrm>
          <a:off x="3957278" y="2605955"/>
          <a:ext cx="91440" cy="270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337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F8412-1D8F-44FC-BF6A-DCB777B1E2C9}">
      <dsp:nvSpPr>
        <dsp:cNvPr id="0" name=""/>
        <dsp:cNvSpPr/>
      </dsp:nvSpPr>
      <dsp:spPr>
        <a:xfrm>
          <a:off x="3948667" y="724182"/>
          <a:ext cx="91440" cy="965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3767"/>
              </a:lnTo>
              <a:lnTo>
                <a:pt x="54330" y="853767"/>
              </a:lnTo>
              <a:lnTo>
                <a:pt x="54330" y="965666"/>
              </a:lnTo>
            </a:path>
          </a:pathLst>
        </a:cu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19D92-2A1D-438E-8D76-B5D971F930C1}">
      <dsp:nvSpPr>
        <dsp:cNvPr id="0" name=""/>
        <dsp:cNvSpPr/>
      </dsp:nvSpPr>
      <dsp:spPr>
        <a:xfrm>
          <a:off x="1759682" y="3802954"/>
          <a:ext cx="145862" cy="657366"/>
        </a:xfrm>
        <a:custGeom>
          <a:avLst/>
          <a:gdLst/>
          <a:ahLst/>
          <a:cxnLst/>
          <a:rect l="0" t="0" r="0" b="0"/>
          <a:pathLst>
            <a:path>
              <a:moveTo>
                <a:pt x="145862" y="0"/>
              </a:moveTo>
              <a:lnTo>
                <a:pt x="0" y="657366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24127-071E-4D3F-BE9C-EAB811229853}">
      <dsp:nvSpPr>
        <dsp:cNvPr id="0" name=""/>
        <dsp:cNvSpPr/>
      </dsp:nvSpPr>
      <dsp:spPr>
        <a:xfrm>
          <a:off x="2394753" y="2605955"/>
          <a:ext cx="91440" cy="270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337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8269B-178B-4428-9F41-80BE3985CA1E}">
      <dsp:nvSpPr>
        <dsp:cNvPr id="0" name=""/>
        <dsp:cNvSpPr/>
      </dsp:nvSpPr>
      <dsp:spPr>
        <a:xfrm>
          <a:off x="2440473" y="724182"/>
          <a:ext cx="1553914" cy="965666"/>
        </a:xfrm>
        <a:custGeom>
          <a:avLst/>
          <a:gdLst/>
          <a:ahLst/>
          <a:cxnLst/>
          <a:rect l="0" t="0" r="0" b="0"/>
          <a:pathLst>
            <a:path>
              <a:moveTo>
                <a:pt x="1553914" y="0"/>
              </a:moveTo>
              <a:lnTo>
                <a:pt x="1553914" y="853767"/>
              </a:lnTo>
              <a:lnTo>
                <a:pt x="0" y="853767"/>
              </a:lnTo>
              <a:lnTo>
                <a:pt x="0" y="965666"/>
              </a:lnTo>
            </a:path>
          </a:pathLst>
        </a:cu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A7276-3813-4A3C-B91F-54F82084592E}">
      <dsp:nvSpPr>
        <dsp:cNvPr id="0" name=""/>
        <dsp:cNvSpPr/>
      </dsp:nvSpPr>
      <dsp:spPr>
        <a:xfrm>
          <a:off x="197157" y="3792398"/>
          <a:ext cx="145873" cy="657366"/>
        </a:xfrm>
        <a:custGeom>
          <a:avLst/>
          <a:gdLst/>
          <a:ahLst/>
          <a:cxnLst/>
          <a:rect l="0" t="0" r="0" b="0"/>
          <a:pathLst>
            <a:path>
              <a:moveTo>
                <a:pt x="145873" y="0"/>
              </a:moveTo>
              <a:lnTo>
                <a:pt x="0" y="657366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69A7B-D78B-4913-9DA1-A0135AA2ABF8}">
      <dsp:nvSpPr>
        <dsp:cNvPr id="0" name=""/>
        <dsp:cNvSpPr/>
      </dsp:nvSpPr>
      <dsp:spPr>
        <a:xfrm>
          <a:off x="820100" y="2605955"/>
          <a:ext cx="91440" cy="270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438"/>
              </a:lnTo>
              <a:lnTo>
                <a:pt x="57858" y="158438"/>
              </a:lnTo>
              <a:lnTo>
                <a:pt x="57858" y="270337"/>
              </a:lnTo>
            </a:path>
          </a:pathLst>
        </a:custGeom>
        <a:noFill/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D957B-FFCA-4190-97FC-11E8E83C0578}">
      <dsp:nvSpPr>
        <dsp:cNvPr id="0" name=""/>
        <dsp:cNvSpPr/>
      </dsp:nvSpPr>
      <dsp:spPr>
        <a:xfrm>
          <a:off x="865820" y="724182"/>
          <a:ext cx="3128566" cy="965666"/>
        </a:xfrm>
        <a:custGeom>
          <a:avLst/>
          <a:gdLst/>
          <a:ahLst/>
          <a:cxnLst/>
          <a:rect l="0" t="0" r="0" b="0"/>
          <a:pathLst>
            <a:path>
              <a:moveTo>
                <a:pt x="3128566" y="0"/>
              </a:moveTo>
              <a:lnTo>
                <a:pt x="3128566" y="853767"/>
              </a:lnTo>
              <a:lnTo>
                <a:pt x="0" y="853767"/>
              </a:lnTo>
              <a:lnTo>
                <a:pt x="0" y="965666"/>
              </a:lnTo>
            </a:path>
          </a:pathLst>
        </a:custGeom>
        <a:noFill/>
        <a:ln w="952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FE21F-F66D-46D7-AC84-78C488385CBF}">
      <dsp:nvSpPr>
        <dsp:cNvPr id="0" name=""/>
        <dsp:cNvSpPr/>
      </dsp:nvSpPr>
      <dsp:spPr>
        <a:xfrm>
          <a:off x="3033015" y="185"/>
          <a:ext cx="1922743" cy="72399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Arial" pitchFamily="34" charset="0"/>
              <a:cs typeface="Arial" pitchFamily="34" charset="0"/>
            </a:rPr>
            <a:t>CHAIR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tr-TR" sz="1400" kern="1200" dirty="0" err="1" smtClean="0">
              <a:latin typeface="Arial" pitchFamily="34" charset="0"/>
              <a:cs typeface="Arial" pitchFamily="34" charset="0"/>
            </a:rPr>
            <a:t>Coordinator</a:t>
          </a:r>
          <a:r>
            <a:rPr lang="tr-TR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400" kern="1200" dirty="0" err="1" smtClean="0">
              <a:latin typeface="Arial" pitchFamily="34" charset="0"/>
              <a:cs typeface="Arial" pitchFamily="34" charset="0"/>
            </a:rPr>
            <a:t>Governor</a:t>
          </a:r>
          <a:r>
            <a:rPr lang="tr-TR" sz="1400" kern="1200" dirty="0" smtClean="0"/>
            <a:t>)</a:t>
          </a:r>
          <a:endParaRPr lang="tr-TR" sz="1400" kern="1200" dirty="0"/>
        </a:p>
      </dsp:txBody>
      <dsp:txXfrm>
        <a:off x="3033015" y="185"/>
        <a:ext cx="1922743" cy="723996"/>
      </dsp:txXfrm>
    </dsp:sp>
    <dsp:sp modelId="{2C5317E7-AA78-46FA-9E2E-DFB25BD27EAC}">
      <dsp:nvSpPr>
        <dsp:cNvPr id="0" name=""/>
        <dsp:cNvSpPr/>
      </dsp:nvSpPr>
      <dsp:spPr>
        <a:xfrm>
          <a:off x="197160" y="1689849"/>
          <a:ext cx="1337320" cy="91610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Mayors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Municipalities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197160" y="1689849"/>
        <a:ext cx="1337320" cy="916106"/>
      </dsp:txXfrm>
    </dsp:sp>
    <dsp:sp modelId="{28AECFEF-A52A-473E-AFC1-A23F42AECA69}">
      <dsp:nvSpPr>
        <dsp:cNvPr id="0" name=""/>
        <dsp:cNvSpPr/>
      </dsp:nvSpPr>
      <dsp:spPr>
        <a:xfrm>
          <a:off x="209298" y="2876292"/>
          <a:ext cx="1337320" cy="91610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Food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Agriculture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Livestock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209298" y="2876292"/>
        <a:ext cx="1337320" cy="916106"/>
      </dsp:txXfrm>
    </dsp:sp>
    <dsp:sp modelId="{66E8B66E-2605-436F-B3F7-B1F883ECFDA8}">
      <dsp:nvSpPr>
        <dsp:cNvPr id="0" name=""/>
        <dsp:cNvSpPr/>
      </dsp:nvSpPr>
      <dsp:spPr>
        <a:xfrm>
          <a:off x="197157" y="3991712"/>
          <a:ext cx="1344364" cy="91610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Public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Health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197157" y="3991712"/>
        <a:ext cx="1344364" cy="916106"/>
      </dsp:txXfrm>
    </dsp:sp>
    <dsp:sp modelId="{0975252B-07CA-43DE-896B-6F8D80F773B2}">
      <dsp:nvSpPr>
        <dsp:cNvPr id="0" name=""/>
        <dsp:cNvSpPr/>
      </dsp:nvSpPr>
      <dsp:spPr>
        <a:xfrm>
          <a:off x="1771813" y="1689849"/>
          <a:ext cx="1337320" cy="91610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Director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General of Water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Wastewater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Administration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1771813" y="1689849"/>
        <a:ext cx="1337320" cy="916106"/>
      </dsp:txXfrm>
    </dsp:sp>
    <dsp:sp modelId="{7DBF6D39-9956-4B5F-98CE-E297E296A4A1}">
      <dsp:nvSpPr>
        <dsp:cNvPr id="0" name=""/>
        <dsp:cNvSpPr/>
      </dsp:nvSpPr>
      <dsp:spPr>
        <a:xfrm>
          <a:off x="1771813" y="2876292"/>
          <a:ext cx="1337320" cy="92666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Science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Industry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Technology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1771813" y="2876292"/>
        <a:ext cx="1337320" cy="926661"/>
      </dsp:txXfrm>
    </dsp:sp>
    <dsp:sp modelId="{31E6167F-811D-4C52-BF75-6E1B7D4EBF89}">
      <dsp:nvSpPr>
        <dsp:cNvPr id="0" name=""/>
        <dsp:cNvSpPr/>
      </dsp:nvSpPr>
      <dsp:spPr>
        <a:xfrm>
          <a:off x="1759682" y="4002267"/>
          <a:ext cx="1344364" cy="91610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Irrigation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Unions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1759682" y="4002267"/>
        <a:ext cx="1344364" cy="916106"/>
      </dsp:txXfrm>
    </dsp:sp>
    <dsp:sp modelId="{4AABA3AF-4150-4A7B-85AB-126A90387260}">
      <dsp:nvSpPr>
        <dsp:cNvPr id="0" name=""/>
        <dsp:cNvSpPr/>
      </dsp:nvSpPr>
      <dsp:spPr>
        <a:xfrm>
          <a:off x="3334338" y="1689849"/>
          <a:ext cx="1337320" cy="91610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Secretary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General of Special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Administration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3334338" y="1689849"/>
        <a:ext cx="1337320" cy="916106"/>
      </dsp:txXfrm>
    </dsp:sp>
    <dsp:sp modelId="{1117304C-8DB1-4D66-B3A5-5EEDCFEF62F5}">
      <dsp:nvSpPr>
        <dsp:cNvPr id="0" name=""/>
        <dsp:cNvSpPr/>
      </dsp:nvSpPr>
      <dsp:spPr>
        <a:xfrm>
          <a:off x="3334338" y="2876292"/>
          <a:ext cx="1337320" cy="928798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Culture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Tourism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3334338" y="2876292"/>
        <a:ext cx="1337320" cy="928798"/>
      </dsp:txXfrm>
    </dsp:sp>
    <dsp:sp modelId="{4972CE75-B913-48E3-A0C1-34DB02C1D919}">
      <dsp:nvSpPr>
        <dsp:cNvPr id="0" name=""/>
        <dsp:cNvSpPr/>
      </dsp:nvSpPr>
      <dsp:spPr>
        <a:xfrm>
          <a:off x="3322208" y="4004404"/>
          <a:ext cx="1344364" cy="91610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Representative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from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GD of Water Management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3322208" y="4004404"/>
        <a:ext cx="1344364" cy="916106"/>
      </dsp:txXfrm>
    </dsp:sp>
    <dsp:sp modelId="{065336B1-56C2-4CFB-A7EE-47CE8A1BA75A}">
      <dsp:nvSpPr>
        <dsp:cNvPr id="0" name=""/>
        <dsp:cNvSpPr/>
      </dsp:nvSpPr>
      <dsp:spPr>
        <a:xfrm>
          <a:off x="4884735" y="1689849"/>
          <a:ext cx="1337320" cy="91505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Regional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Ministry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Forestry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Water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Affairs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4884735" y="1689849"/>
        <a:ext cx="1337320" cy="915051"/>
      </dsp:txXfrm>
    </dsp:sp>
    <dsp:sp modelId="{00CC5B56-169B-4897-966F-1DD2A4136935}">
      <dsp:nvSpPr>
        <dsp:cNvPr id="0" name=""/>
        <dsp:cNvSpPr/>
      </dsp:nvSpPr>
      <dsp:spPr>
        <a:xfrm>
          <a:off x="4896863" y="2861479"/>
          <a:ext cx="1337320" cy="928798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Regional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of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İlbank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Co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.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4896863" y="2861479"/>
        <a:ext cx="1337320" cy="928798"/>
      </dsp:txXfrm>
    </dsp:sp>
    <dsp:sp modelId="{A6625E01-A36A-41A9-A4B6-D7C80BC6E8FA}">
      <dsp:nvSpPr>
        <dsp:cNvPr id="0" name=""/>
        <dsp:cNvSpPr/>
      </dsp:nvSpPr>
      <dsp:spPr>
        <a:xfrm>
          <a:off x="4884733" y="4003349"/>
          <a:ext cx="1344364" cy="91610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Representative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from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Chamber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of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Industry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Trade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4884733" y="4003349"/>
        <a:ext cx="1344364" cy="916106"/>
      </dsp:txXfrm>
    </dsp:sp>
    <dsp:sp modelId="{4E3FBB45-E3AC-415E-94C5-EE8F243E7897}">
      <dsp:nvSpPr>
        <dsp:cNvPr id="0" name=""/>
        <dsp:cNvSpPr/>
      </dsp:nvSpPr>
      <dsp:spPr>
        <a:xfrm>
          <a:off x="6459388" y="1689849"/>
          <a:ext cx="1337320" cy="91610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Provincial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Directorates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of Environment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Urbanization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6459388" y="1689849"/>
        <a:ext cx="1337320" cy="916106"/>
      </dsp:txXfrm>
    </dsp:sp>
    <dsp:sp modelId="{11D084B2-8129-4407-836F-1F2AC7638C9F}">
      <dsp:nvSpPr>
        <dsp:cNvPr id="0" name=""/>
        <dsp:cNvSpPr/>
      </dsp:nvSpPr>
      <dsp:spPr>
        <a:xfrm>
          <a:off x="6459388" y="2862534"/>
          <a:ext cx="1337320" cy="928798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Secretary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General of Development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Agency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6459388" y="2862534"/>
        <a:ext cx="1337320" cy="928798"/>
      </dsp:txXfrm>
    </dsp:sp>
    <dsp:sp modelId="{EA254961-9D95-4FD8-BADC-BC0ECA25492D}">
      <dsp:nvSpPr>
        <dsp:cNvPr id="0" name=""/>
        <dsp:cNvSpPr/>
      </dsp:nvSpPr>
      <dsp:spPr>
        <a:xfrm>
          <a:off x="6452352" y="3990646"/>
          <a:ext cx="1344364" cy="91610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One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representative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from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each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NGOs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Universities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and</a:t>
          </a:r>
          <a:r>
            <a:rPr lang="tr-TR" sz="12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200" b="1" kern="1200" dirty="0" err="1" smtClean="0">
              <a:latin typeface="Arial" pitchFamily="34" charset="0"/>
              <a:cs typeface="Arial" pitchFamily="34" charset="0"/>
            </a:rPr>
            <a:t>IOZs</a:t>
          </a:r>
          <a:endParaRPr lang="tr-TR" sz="1200" b="1" kern="1200" dirty="0">
            <a:latin typeface="Arial" pitchFamily="34" charset="0"/>
            <a:cs typeface="Arial" pitchFamily="34" charset="0"/>
          </a:endParaRPr>
        </a:p>
      </dsp:txBody>
      <dsp:txXfrm>
        <a:off x="6452352" y="3990646"/>
        <a:ext cx="1344364" cy="916106"/>
      </dsp:txXfrm>
    </dsp:sp>
    <dsp:sp modelId="{337BD58A-F5CC-43A6-907B-3E4DE13F3FE8}">
      <dsp:nvSpPr>
        <dsp:cNvPr id="0" name=""/>
        <dsp:cNvSpPr/>
      </dsp:nvSpPr>
      <dsp:spPr>
        <a:xfrm>
          <a:off x="253562" y="875827"/>
          <a:ext cx="3195716" cy="58798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Arial" pitchFamily="34" charset="0"/>
              <a:cs typeface="Arial" pitchFamily="34" charset="0"/>
            </a:rPr>
            <a:t>SEKRETARIAT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Arial" pitchFamily="34" charset="0"/>
              <a:cs typeface="Arial" pitchFamily="34" charset="0"/>
            </a:rPr>
            <a:t>(DSI </a:t>
          </a:r>
          <a:r>
            <a:rPr lang="tr-TR" sz="1400" kern="1200" dirty="0" err="1" smtClean="0">
              <a:latin typeface="Arial" pitchFamily="34" charset="0"/>
              <a:cs typeface="Arial" pitchFamily="34" charset="0"/>
            </a:rPr>
            <a:t>Regional</a:t>
          </a:r>
          <a:r>
            <a:rPr lang="tr-TR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1400" kern="1200" dirty="0" err="1" smtClean="0">
              <a:latin typeface="Arial" pitchFamily="34" charset="0"/>
              <a:cs typeface="Arial" pitchFamily="34" charset="0"/>
            </a:rPr>
            <a:t>Directorate</a:t>
          </a:r>
          <a:r>
            <a:rPr lang="tr-TR" sz="1400" kern="1200" dirty="0" smtClean="0">
              <a:latin typeface="Arial" pitchFamily="34" charset="0"/>
              <a:cs typeface="Arial" pitchFamily="34" charset="0"/>
            </a:rPr>
            <a:t> / </a:t>
          </a:r>
          <a:r>
            <a:rPr lang="tr-TR" sz="1400" kern="1200" dirty="0" err="1" smtClean="0">
              <a:latin typeface="Arial" pitchFamily="34" charset="0"/>
              <a:cs typeface="Arial" pitchFamily="34" charset="0"/>
            </a:rPr>
            <a:t>Branch</a:t>
          </a:r>
          <a:r>
            <a:rPr lang="tr-TR" sz="1400" kern="1200" dirty="0" smtClean="0">
              <a:latin typeface="Arial" pitchFamily="34" charset="0"/>
              <a:cs typeface="Arial" pitchFamily="34" charset="0"/>
            </a:rPr>
            <a:t>  Office</a:t>
          </a:r>
          <a:r>
            <a:rPr lang="tr-TR" sz="1400" kern="1200" dirty="0" smtClean="0"/>
            <a:t>)</a:t>
          </a:r>
          <a:endParaRPr lang="tr-TR" sz="1400" kern="1200" dirty="0"/>
        </a:p>
      </dsp:txBody>
      <dsp:txXfrm>
        <a:off x="253562" y="875827"/>
        <a:ext cx="3195716" cy="587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6CF42-3441-46B5-A958-220812B70B0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FECC2-977A-4B5F-9CA0-8D05918B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0CCE-88D9-4F5A-B3CC-C80AAF1B8398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229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AC0DC-4660-4C53-B932-59D7FCCCA5D4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433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9E147-B1A1-47E3-A229-36AC9B72E7E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5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70A1C-6CB5-44B2-8E56-41626BA5D484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5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6DEB9D-258B-47F5-830B-CC2A66495727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 smtClean="0"/>
          </a:p>
        </p:txBody>
      </p:sp>
      <p:sp>
        <p:nvSpPr>
          <p:cNvPr id="4915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27355674-36D1-49D9-9C8F-3AB54A35D4B4}" type="slidenum">
              <a:rPr lang="tr-TR" altLang="tr-TR" sz="1200" smtClean="0"/>
              <a:pPr/>
              <a:t>26</a:t>
            </a:fld>
            <a:endParaRPr lang="tr-TR" altLang="tr-TR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87BC5-E6E0-4275-B58D-5B0B8411AE4C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999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3643" y="8684899"/>
            <a:ext cx="2972724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CB9515-C7C2-474D-8C73-959C63315B77}" type="slidenum">
              <a:rPr lang="tr-TR" sz="1200">
                <a:latin typeface="Times New Roman" pitchFamily="18" charset="0"/>
              </a:rPr>
              <a:pPr algn="r"/>
              <a:t>29</a:t>
            </a:fld>
            <a:endParaRPr lang="tr-TR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1675"/>
            <a:ext cx="4579938" cy="34353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45" y="4349761"/>
            <a:ext cx="5000250" cy="4140679"/>
          </a:xfrm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1.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characteristics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: 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a general description of the characteristics of the river basin district (Article 5 and Annex II)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including: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. a map showing the </a:t>
            </a:r>
            <a:r>
              <a:rPr lang="en-GB" dirty="0" err="1" smtClean="0">
                <a:latin typeface="Arial" pitchFamily="34" charset="0"/>
                <a:ea typeface="Adve06613w"/>
                <a:cs typeface="Adve06613w"/>
              </a:rPr>
              <a:t>the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location and boundaries of surface water and each ground water body and bodies,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. a map showing the different surface water body types within the river basin;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 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2.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pressures and impact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a summary of significant pressures and impact of human activity on the status of surface water and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groundwater, including: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. estimation of point source pollution,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. estimation of diffuse source pollution, including a summary of land use,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. estimation of pressures on the quantitative status of water including abstractions,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. analysis of other impacts of human activity on the status of water;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 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3.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protected areas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identification and mapping of protected areas (Article 6 and Annex IV)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 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4.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monitoring networks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. a map of the monitoring networks (Article 8 and Annex V)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. a presentation in map form of the results of the monitoring programmes showing: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4.1. ecological and chemical status of surface water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4.2. chemical and quantitative of groundwater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4.3. status of protected areas;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 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5.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environmental objectives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a list of the environmental objectives established under Article 4 for surface waters, </a:t>
            </a:r>
            <a:r>
              <a:rPr lang="en-GB" dirty="0" err="1" smtClean="0">
                <a:latin typeface="Arial" pitchFamily="34" charset="0"/>
                <a:ea typeface="Adve06613w"/>
                <a:cs typeface="Adve06613w"/>
              </a:rPr>
              <a:t>groundwaters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and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protected areas, including in particular identification of instances where use has been made of Article 4(4),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(5), (6) and (7), and the associated information required under that Article;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 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6.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economic analysis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a summary of the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economic analysis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of water use as required by Article 5 and Annex III;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 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programmes of measures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a summary of the programme or programmes of measures adopted under Article 11, including the ways in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which the objectives established under Article 4 are thereby to be achieved;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7.1. a summary of the measures required to implement Community legislation for the protection of water;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7.2. a report on the practical steps and measures taken to apply the principle of recovery of the costs of water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use in accordance with Article 9;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7.3. a summary of the measures taken to meet the requirements of Article 7;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7.4. a summary of the controls on abstraction and impoundment of water, including reference to the registers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and identifications of the cases where exemptions have been made under Article 11(3)(e);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7.5. a summary of the controls adopted for point source discharges and other activities with an impact on the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status of water in accordance with the provisions of Article 11(3)(g) and 11(3)(</a:t>
            </a:r>
            <a:r>
              <a:rPr lang="en-GB" dirty="0" err="1" smtClean="0">
                <a:latin typeface="Arial" pitchFamily="34" charset="0"/>
                <a:ea typeface="Adve06613w"/>
                <a:cs typeface="Adve06613w"/>
              </a:rPr>
              <a:t>i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);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7.6. an identification of the cases where direct discharges to groundwater have been authorised in accordance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with the provisions of Article 11(3)(j);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7.7. a summary of the measures taken in accordance with Article 16 on priority substances;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7.8. a summary of the measures taken to prevent or reduce the impact of accidental pollution incidents;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7.9. a summary of the measures taken under Article 11(5) for bodies of water which are unlikely to achieve the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objectives set out under Article 4;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7.10. details of the supplementary measures identified as necessary in order to meet the environmental objectives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established;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7.11. details of the measures taken to avoid increase in pollution of marine waters in accordance with Article 11(6);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 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8.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detailed programmes and management plans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a register of any more detailed programmes and management plans for the river basin district dealing with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particular sub-basins, sectors, issues or water types, together with a summary of their contents;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 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9.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public information and consultation measures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a summary of the public information and consultation measures taken, their results and the changes to the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plan made as a consequence;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algn="r"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 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10. a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list of competent authorities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in accordance with Annex I;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 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11. </a:t>
            </a:r>
            <a:r>
              <a:rPr lang="en-GB" b="1" dirty="0" smtClean="0">
                <a:latin typeface="Arial" pitchFamily="34" charset="0"/>
                <a:ea typeface="Adve06613w"/>
                <a:cs typeface="Adve06613w"/>
              </a:rPr>
              <a:t>contact points background documentation and information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 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the contact points and procedures for obtaining the background documentation and information referred to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in Article 14(1), and in particular details of the control measures adopted in accordance with Article 11(3)(g) and 11(3)(</a:t>
            </a:r>
            <a:r>
              <a:rPr lang="en-GB" dirty="0" err="1" smtClean="0">
                <a:latin typeface="Arial" pitchFamily="34" charset="0"/>
                <a:ea typeface="Adve06613w"/>
                <a:cs typeface="Adve06613w"/>
              </a:rPr>
              <a:t>i</a:t>
            </a:r>
            <a:r>
              <a:rPr lang="en-GB" dirty="0" smtClean="0">
                <a:latin typeface="Arial" pitchFamily="34" charset="0"/>
                <a:ea typeface="Adve06613w"/>
                <a:cs typeface="Adve06613w"/>
              </a:rPr>
              <a:t>) and of the actual monitoring data gathered in accordance with Article 8 and Annex V.</a:t>
            </a:r>
            <a:endParaRPr lang="en-GB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endParaRPr lang="nl-NL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5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F4F8A5-737A-4628-851E-2798EEF86528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3CC1FCB8-877B-4EDC-A620-FF653E52648A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AAFE3F7F-5B66-4CEA-A126-FA2315C5AF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FCB8-877B-4EDC-A620-FF653E52648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F7F-5B66-4CEA-A126-FA2315C5AF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FCB8-877B-4EDC-A620-FF653E52648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F7F-5B66-4CEA-A126-FA2315C5AF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FCB8-877B-4EDC-A620-FF653E52648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F7F-5B66-4CEA-A126-FA2315C5AF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FCB8-877B-4EDC-A620-FF653E52648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F7F-5B66-4CEA-A126-FA2315C5AF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FCB8-877B-4EDC-A620-FF653E52648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F7F-5B66-4CEA-A126-FA2315C5AF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FCB8-877B-4EDC-A620-FF653E52648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F7F-5B66-4CEA-A126-FA2315C5AF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FCB8-877B-4EDC-A620-FF653E52648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F7F-5B66-4CEA-A126-FA2315C5AF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F7F-5B66-4CEA-A126-FA2315C5AF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FCB8-877B-4EDC-A620-FF653E52648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F7F-5B66-4CEA-A126-FA2315C5AF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1FCB8-877B-4EDC-A620-FF653E52648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F7F-5B66-4CEA-A126-FA2315C5AF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7302" y="198632"/>
            <a:ext cx="6723699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CC1FCB8-877B-4EDC-A620-FF653E52648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FE3F7F-5B66-4CEA-A126-FA2315C5AF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3 Resim" descr="logoeng.png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6264"/>
            <a:ext cx="1066801" cy="9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Bakanlık LOGO-İng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19"/>
            <a:ext cx="990600" cy="9604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600" kern="1200">
          <a:solidFill>
            <a:schemeClr val="tx2"/>
          </a:solidFill>
          <a:effectLst/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aner.kimence\Desktop\imagesCA120J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4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80358" y="2590800"/>
            <a:ext cx="3620468" cy="33323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92" y="914400"/>
            <a:ext cx="7772400" cy="2819401"/>
          </a:xfrm>
        </p:spPr>
        <p:txBody>
          <a:bodyPr>
            <a:noAutofit/>
          </a:bodyPr>
          <a:lstStyle/>
          <a:p>
            <a:r>
              <a:rPr lang="en-US" sz="4000" dirty="0" smtClean="0"/>
              <a:t>WATER MANAGEMENT IN TURKEY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200" b="1" dirty="0" smtClean="0"/>
              <a:t>River Basin Protection Action Plans</a:t>
            </a:r>
            <a:br>
              <a:rPr lang="en-US" sz="3200" b="1" dirty="0" smtClean="0"/>
            </a:br>
            <a:r>
              <a:rPr lang="en-US" sz="3200" b="1" dirty="0"/>
              <a:t>&amp;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River Basin Management Plans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192" y="5389706"/>
            <a:ext cx="6400800" cy="1066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Osman ÖZDEMİR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Deputy Expert</a:t>
            </a:r>
          </a:p>
          <a:p>
            <a:endParaRPr lang="en-US" sz="1800" b="1" dirty="0" smtClean="0">
              <a:solidFill>
                <a:schemeClr val="tx2"/>
              </a:solidFill>
            </a:endParaRPr>
          </a:p>
          <a:p>
            <a:r>
              <a:rPr lang="en-US" sz="1800" b="1" dirty="0" smtClean="0">
                <a:solidFill>
                  <a:schemeClr val="tx2"/>
                </a:solidFill>
              </a:rPr>
              <a:t>İstanbul, 20.05.2015</a:t>
            </a:r>
            <a:endParaRPr 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Başlık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400800" cy="714375"/>
          </a:xfrm>
        </p:spPr>
        <p:txBody>
          <a:bodyPr>
            <a:noAutofit/>
          </a:bodyPr>
          <a:lstStyle/>
          <a:p>
            <a:pPr eaLnBrk="1" hangingPunct="1"/>
            <a:r>
              <a:rPr lang="tr-TR" sz="2400" b="1" dirty="0" smtClean="0"/>
              <a:t>DEVELOPMENTS OF WATER MANAGEMENT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571500" y="1541463"/>
            <a:ext cx="7888288" cy="4264025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European Union (EU) membership process since 1999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Negotiations on full EU membership since 2004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449263" indent="-449263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buFont typeface="Wingdings 2" pitchFamily="18" charset="2"/>
              <a:buNone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449263" indent="-449263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buFont typeface="Wingdings 2" pitchFamily="18" charset="2"/>
              <a:buNone/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449263" indent="-449263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buFont typeface="Wingdings 2" pitchFamily="18" charset="2"/>
              <a:buChar char=""/>
              <a:defRPr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  <p:sp>
        <p:nvSpPr>
          <p:cNvPr id="13316" name="Veri Yer Tutucusu 1"/>
          <p:cNvSpPr>
            <a:spLocks noGrp="1"/>
          </p:cNvSpPr>
          <p:nvPr>
            <p:ph type="dt" sz="half" idx="10"/>
          </p:nvPr>
        </p:nvSpPr>
        <p:spPr bwMode="auto">
          <a:xfrm>
            <a:off x="35496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D1925A-718A-427C-B3CB-CFCF26655E35}" type="datetime1">
              <a:rPr lang="tr-T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12.11.2015</a:t>
            </a:fld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13317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5413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411392D-24A8-4BCC-9336-A14D530BC682}" type="slidenum">
              <a:rPr lang="tr-TR"/>
              <a:pPr/>
              <a:t>10</a:t>
            </a:fld>
            <a:endParaRPr lang="tr-TR"/>
          </a:p>
        </p:txBody>
      </p:sp>
      <p:pic>
        <p:nvPicPr>
          <p:cNvPr id="7" name="Picture 4" descr="http://t0.gstatic.com/images?q=tbn:ANd9GcSVVK5QqDrMny6wmquv7m7M5cMVIcCBZI0ojwwQ_H3a21ghVNWG-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9813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İçerik Yer Tutucusu"/>
          <p:cNvSpPr txBox="1">
            <a:spLocks/>
          </p:cNvSpPr>
          <p:nvPr/>
        </p:nvSpPr>
        <p:spPr>
          <a:xfrm>
            <a:off x="685800" y="3363621"/>
            <a:ext cx="7504814" cy="806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Clr>
                <a:srgbClr val="C00000"/>
              </a:buClr>
              <a:buSzPct val="120000"/>
              <a:buFont typeface="Arial" pitchFamily="34" charset="0"/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Environment chapter has been officially opened on 21</a:t>
            </a:r>
            <a:r>
              <a:rPr lang="en-US" sz="2200" b="1" baseline="30000" dirty="0" smtClean="0">
                <a:solidFill>
                  <a:schemeClr val="tx2"/>
                </a:solidFill>
              </a:rPr>
              <a:t>st</a:t>
            </a:r>
            <a:r>
              <a:rPr lang="en-US" sz="2200" b="1" dirty="0" smtClean="0">
                <a:solidFill>
                  <a:schemeClr val="tx2"/>
                </a:solidFill>
              </a:rPr>
              <a:t> of December, 2009. </a:t>
            </a:r>
          </a:p>
          <a:p>
            <a:pPr marL="449263" indent="-449263" algn="just">
              <a:lnSpc>
                <a:spcPct val="90000"/>
              </a:lnSpc>
              <a:buClr>
                <a:srgbClr val="C00000"/>
              </a:buClr>
              <a:buSzPct val="120000"/>
              <a:buFont typeface="Wingdings 2" pitchFamily="18" charset="2"/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  <a:p>
            <a:pPr marL="449263" indent="-449263" algn="just">
              <a:lnSpc>
                <a:spcPct val="90000"/>
              </a:lnSpc>
              <a:buClr>
                <a:srgbClr val="C00000"/>
              </a:buClr>
              <a:buSzPct val="120000"/>
              <a:buFont typeface="Wingdings 2" pitchFamily="18" charset="2"/>
              <a:buNone/>
            </a:pPr>
            <a:endParaRPr lang="en-US" sz="2200" b="1" dirty="0" smtClean="0">
              <a:solidFill>
                <a:srgbClr val="002060"/>
              </a:solidFill>
            </a:endParaRPr>
          </a:p>
          <a:p>
            <a:pPr marL="449263" indent="-449263" algn="just">
              <a:lnSpc>
                <a:spcPct val="90000"/>
              </a:lnSpc>
              <a:buClr>
                <a:srgbClr val="C00000"/>
              </a:buClr>
              <a:buSzPct val="120000"/>
              <a:buFont typeface="Wingdings 2" pitchFamily="18" charset="2"/>
              <a:buChar char=""/>
            </a:pPr>
            <a:endParaRPr lang="en-US" sz="2200" b="1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http://t1.gstatic.com/images?q=tbn:ANd9GcTBncKYaZtXRalaqwFXEw8RviAGwg93t3f5RV4Hj9XTxApj2Qjnb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43" y="4386574"/>
            <a:ext cx="623906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2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Başlık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715000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accent1"/>
                </a:solidFill>
              </a:rPr>
              <a:t>EU ENVIRONMENT CHAPTER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533400" y="1285860"/>
            <a:ext cx="8305800" cy="47339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SzPct val="120000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In order to meet the benchmarks of the “</a:t>
            </a:r>
            <a:r>
              <a:rPr lang="en-US" sz="2000" b="1" dirty="0" smtClean="0">
                <a:solidFill>
                  <a:srgbClr val="FF0000"/>
                </a:solidFill>
              </a:rPr>
              <a:t>Water Sector</a:t>
            </a:r>
            <a:r>
              <a:rPr lang="en-US" sz="2000" dirty="0" smtClean="0">
                <a:solidFill>
                  <a:schemeClr val="accent1"/>
                </a:solidFill>
              </a:rPr>
              <a:t>” under the Environment Chapter of EU;</a:t>
            </a:r>
          </a:p>
          <a:p>
            <a:pPr marL="0" indent="0" algn="just">
              <a:lnSpc>
                <a:spcPct val="90000"/>
              </a:lnSpc>
              <a:buSzPct val="120000"/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90000"/>
              </a:lnSpc>
              <a:buSzPct val="120000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90000"/>
              </a:lnSpc>
              <a:buSzPct val="120000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lvl="1" indent="0" algn="just">
              <a:lnSpc>
                <a:spcPct val="90000"/>
              </a:lnSpc>
              <a:buSzPct val="120000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Turkey adopts legislation aimed at transposing the EU's horizontal and framework environmental legislation, including its </a:t>
            </a:r>
            <a:r>
              <a:rPr lang="en-US" sz="2000" dirty="0" err="1" smtClean="0">
                <a:solidFill>
                  <a:schemeClr val="accent1"/>
                </a:solidFill>
              </a:rPr>
              <a:t>transboundary</a:t>
            </a:r>
            <a:r>
              <a:rPr lang="en-US" sz="2000" dirty="0" smtClean="0">
                <a:solidFill>
                  <a:schemeClr val="accent1"/>
                </a:solidFill>
              </a:rPr>
              <a:t> aspects;</a:t>
            </a:r>
          </a:p>
          <a:p>
            <a:pPr marL="0" lvl="1" indent="0" algn="just">
              <a:lnSpc>
                <a:spcPct val="90000"/>
              </a:lnSpc>
              <a:buSzPct val="120000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Such as </a:t>
            </a:r>
            <a:r>
              <a:rPr lang="en-US" sz="2000" b="1" dirty="0" smtClean="0">
                <a:solidFill>
                  <a:schemeClr val="accent1"/>
                </a:solidFill>
              </a:rPr>
              <a:t>Water Framework Directive, Urban Waste Water Directive</a:t>
            </a:r>
            <a:r>
              <a:rPr lang="en-US" sz="2000" dirty="0" smtClean="0">
                <a:solidFill>
                  <a:schemeClr val="accent1"/>
                </a:solidFill>
              </a:rPr>
              <a:t> and </a:t>
            </a:r>
            <a:r>
              <a:rPr lang="en-US" sz="2000" b="1" dirty="0" smtClean="0">
                <a:solidFill>
                  <a:schemeClr val="accent1"/>
                </a:solidFill>
              </a:rPr>
              <a:t>Flood Directive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0" lvl="1" indent="0" algn="just">
              <a:lnSpc>
                <a:spcPct val="90000"/>
              </a:lnSpc>
              <a:buSzPct val="120000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lvl="1" indent="0" algn="just">
              <a:lnSpc>
                <a:spcPct val="90000"/>
              </a:lnSpc>
              <a:buSzPct val="120000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lvl="1" indent="0" algn="just">
              <a:lnSpc>
                <a:spcPct val="90000"/>
              </a:lnSpc>
              <a:buSzPct val="120000"/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Turkey adopts legislation aimed at transposing the </a:t>
            </a:r>
            <a:r>
              <a:rPr lang="en-US" sz="2000" i="1" dirty="0" err="1" smtClean="0">
                <a:solidFill>
                  <a:schemeClr val="accent1"/>
                </a:solidFill>
              </a:rPr>
              <a:t>acquis</a:t>
            </a:r>
            <a:r>
              <a:rPr lang="en-US" sz="2000" dirty="0" smtClean="0">
                <a:solidFill>
                  <a:schemeClr val="accent1"/>
                </a:solidFill>
              </a:rPr>
              <a:t> in the field of water quality, notably its </a:t>
            </a:r>
            <a:r>
              <a:rPr lang="en-US" sz="2000" b="1" dirty="0" smtClean="0">
                <a:solidFill>
                  <a:schemeClr val="accent1"/>
                </a:solidFill>
              </a:rPr>
              <a:t>Framework Water Protection Law</a:t>
            </a:r>
            <a:r>
              <a:rPr lang="en-US" sz="2000" dirty="0" smtClean="0">
                <a:solidFill>
                  <a:schemeClr val="accent1"/>
                </a:solidFill>
              </a:rPr>
              <a:t>; establishes </a:t>
            </a:r>
            <a:r>
              <a:rPr lang="en-US" sz="2000" b="1" dirty="0" smtClean="0">
                <a:solidFill>
                  <a:schemeClr val="accent1"/>
                </a:solidFill>
              </a:rPr>
              <a:t>River Basin Management Plans</a:t>
            </a:r>
            <a:r>
              <a:rPr lang="en-US" sz="2000" dirty="0" smtClean="0">
                <a:solidFill>
                  <a:schemeClr val="accent1"/>
                </a:solidFill>
              </a:rPr>
              <a:t>; and makes further significant progress in legislative alignment in this sector by adopting and implementing the EU legislation. </a:t>
            </a:r>
          </a:p>
          <a:p>
            <a:pPr marL="449263" indent="-449263" algn="just" eaLnBrk="1" hangingPunct="1">
              <a:lnSpc>
                <a:spcPct val="90000"/>
              </a:lnSpc>
              <a:buClr>
                <a:srgbClr val="C00000"/>
              </a:buClr>
              <a:buSzPct val="120000"/>
              <a:buFont typeface="Wingdings 2" pitchFamily="18" charset="2"/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marL="449263" indent="-449263" algn="just" eaLnBrk="1" hangingPunct="1">
              <a:lnSpc>
                <a:spcPct val="90000"/>
              </a:lnSpc>
              <a:buClr>
                <a:srgbClr val="C00000"/>
              </a:buClr>
              <a:buSzPct val="120000"/>
              <a:buFont typeface="Wingdings 2" pitchFamily="18" charset="2"/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marL="449263" indent="-449263" algn="just" eaLnBrk="1" hangingPunct="1">
              <a:lnSpc>
                <a:spcPct val="90000"/>
              </a:lnSpc>
              <a:buClr>
                <a:srgbClr val="C00000"/>
              </a:buClr>
              <a:buSzPct val="120000"/>
              <a:buFont typeface="Wingdings 2" pitchFamily="18" charset="2"/>
              <a:buChar char=""/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4000496" y="3929067"/>
            <a:ext cx="4357688" cy="26432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49263" marR="0" lvl="0" indent="-44926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20000"/>
              <a:buFont typeface="Wingdings 2" pitchFamily="18" charset="2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6BBCB5F0-5C5E-44A7-B048-7EA0C6148267}" type="datetime1">
              <a:rPr lang="tr-TR" smtClean="0"/>
              <a:pPr/>
              <a:t>12.11.2015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/>
          <a:lstStyle/>
          <a:p>
            <a:fld id="{2BDD2A72-A2C0-4127-8197-87FB4732D67E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411360"/>
            <a:ext cx="4600604" cy="23033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SzPct val="120000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In mid 2011, the ministries have been rearranged in Turkey. </a:t>
            </a:r>
          </a:p>
          <a:p>
            <a:pPr marL="0" indent="0" algn="just">
              <a:lnSpc>
                <a:spcPct val="90000"/>
              </a:lnSpc>
              <a:buSzPct val="120000"/>
              <a:buNone/>
              <a:defRPr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90000"/>
              </a:lnSpc>
              <a:buSzPct val="120000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Ministry of Forestry and Water Affairs has been authorized to carry on water sector under the EU Environment Chapter. </a:t>
            </a:r>
          </a:p>
        </p:txBody>
      </p:sp>
      <p:pic>
        <p:nvPicPr>
          <p:cNvPr id="12293" name="10 Resim" descr="Koordinasy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95400"/>
            <a:ext cx="2904063" cy="260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451545" y="228600"/>
            <a:ext cx="8229600" cy="45839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C00000"/>
                </a:solidFill>
              </a:rPr>
              <a:t/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>
                <a:solidFill>
                  <a:srgbClr val="C00000"/>
                </a:solidFill>
              </a:rPr>
              <a:t/>
            </a:r>
            <a:br>
              <a:rPr lang="tr-TR" sz="2400" b="1" dirty="0" smtClean="0">
                <a:solidFill>
                  <a:srgbClr val="C00000"/>
                </a:solidFill>
              </a:rPr>
            </a:br>
            <a:r>
              <a:rPr lang="tr-TR" sz="2400" b="1" dirty="0" smtClean="0"/>
              <a:t>REARRANGMENT OF THE INSTITUTIONS</a:t>
            </a:r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0AEE0160-ADB4-4E77-B0DA-292C16DFA584}" type="datetime1">
              <a:rPr lang="tr-TR" smtClean="0"/>
              <a:pPr/>
              <a:t>12.11.2015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/>
          <a:lstStyle/>
          <a:p>
            <a:fld id="{2BDD2A72-A2C0-4127-8197-87FB4732D67E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3124200" y="4304627"/>
            <a:ext cx="5410200" cy="208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SzPct val="120000"/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General Directorate of Water Management (GDWM) was established on 4 July 2011 </a:t>
            </a:r>
          </a:p>
          <a:p>
            <a:pPr marL="0" indent="0" algn="just">
              <a:lnSpc>
                <a:spcPct val="90000"/>
              </a:lnSpc>
              <a:buSzPct val="120000"/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90000"/>
              </a:lnSpc>
              <a:buSzPct val="120000"/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Mission:</a:t>
            </a:r>
            <a:r>
              <a:rPr lang="en-US" sz="1800" dirty="0" smtClean="0">
                <a:solidFill>
                  <a:schemeClr val="tx2"/>
                </a:solidFill>
              </a:rPr>
              <a:t> to gather </a:t>
            </a:r>
            <a:r>
              <a:rPr lang="en-US" sz="1800" u="sng" dirty="0" smtClean="0">
                <a:solidFill>
                  <a:schemeClr val="tx2"/>
                </a:solidFill>
              </a:rPr>
              <a:t>all the organizations and institutions </a:t>
            </a:r>
            <a:r>
              <a:rPr lang="en-US" sz="1800" dirty="0" smtClean="0">
                <a:solidFill>
                  <a:schemeClr val="tx2"/>
                </a:solidFill>
              </a:rPr>
              <a:t>that have water-related tasks and liabilities in an effective way, and to provide a national water policy according to national priorities and global trends.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658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GENERAL D</a:t>
            </a:r>
            <a:r>
              <a:rPr lang="tr-TR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RECTORATE OF WATER MANAGEMENT </a:t>
            </a:r>
            <a:endParaRPr lang="en-U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3 Resim" descr="logoeng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7526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9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t="1547" r="1545" b="2229"/>
          <a:stretch/>
        </p:blipFill>
        <p:spPr>
          <a:xfrm>
            <a:off x="7030" y="0"/>
            <a:ext cx="9136970" cy="6858000"/>
          </a:xfrm>
          <a:prstGeom prst="rect">
            <a:avLst/>
          </a:prstGeom>
        </p:spPr>
      </p:pic>
      <p:sp>
        <p:nvSpPr>
          <p:cNvPr id="4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0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General Directorate of Water Management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 order to achieve its goals and responsibilities, to coordinate </a:t>
            </a:r>
            <a:r>
              <a:rPr lang="en-US" u="sng" dirty="0" smtClean="0">
                <a:solidFill>
                  <a:schemeClr val="tx2"/>
                </a:solidFill>
              </a:rPr>
              <a:t>all </a:t>
            </a:r>
            <a:r>
              <a:rPr lang="en-US" u="sng" dirty="0">
                <a:solidFill>
                  <a:schemeClr val="tx2"/>
                </a:solidFill>
              </a:rPr>
              <a:t>the organizations and </a:t>
            </a:r>
            <a:r>
              <a:rPr lang="en-US" u="sng" dirty="0" smtClean="0">
                <a:solidFill>
                  <a:schemeClr val="tx2"/>
                </a:solidFill>
              </a:rPr>
              <a:t>institutions</a:t>
            </a:r>
            <a:r>
              <a:rPr lang="en-US" dirty="0" smtClean="0">
                <a:solidFill>
                  <a:schemeClr val="tx2"/>
                </a:solidFill>
              </a:rPr>
              <a:t>, and to adopt and implement the EU legislation relating water sector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GDWM has 7 department: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BASIN </a:t>
            </a:r>
            <a:r>
              <a:rPr lang="en-US" dirty="0">
                <a:solidFill>
                  <a:srgbClr val="FF0000"/>
                </a:solidFill>
              </a:rPr>
              <a:t>MANAGEMENT DEPARTMENT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QUALITY </a:t>
            </a:r>
            <a:r>
              <a:rPr lang="en-US" dirty="0">
                <a:solidFill>
                  <a:schemeClr val="tx2"/>
                </a:solidFill>
              </a:rPr>
              <a:t>MANAGEMENT DEPARTMENT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FLOOD </a:t>
            </a:r>
            <a:r>
              <a:rPr lang="en-US" dirty="0">
                <a:solidFill>
                  <a:schemeClr val="tx2"/>
                </a:solidFill>
              </a:rPr>
              <a:t>AND DROUGHT MANAGEMENT DEPARTMENT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MONITORING </a:t>
            </a:r>
            <a:r>
              <a:rPr lang="en-US" dirty="0">
                <a:solidFill>
                  <a:schemeClr val="tx2"/>
                </a:solidFill>
              </a:rPr>
              <a:t>AND WATER INFORMATION SYSTEM DEPARTMENT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INVENTORY </a:t>
            </a:r>
            <a:r>
              <a:rPr lang="en-US" dirty="0">
                <a:solidFill>
                  <a:schemeClr val="tx2"/>
                </a:solidFill>
              </a:rPr>
              <a:t>AND RESEARCH DEPARTMENT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WATER </a:t>
            </a:r>
            <a:r>
              <a:rPr lang="en-US" dirty="0">
                <a:solidFill>
                  <a:schemeClr val="tx2"/>
                </a:solidFill>
              </a:rPr>
              <a:t>LAW AND POLICY DEVELOPMENT DEPARTMENT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MANAGEMENT </a:t>
            </a:r>
            <a:r>
              <a:rPr lang="en-US" dirty="0">
                <a:solidFill>
                  <a:schemeClr val="tx2"/>
                </a:solidFill>
              </a:rPr>
              <a:t>SERVICES DEPARTMENT</a:t>
            </a:r>
          </a:p>
        </p:txBody>
      </p:sp>
    </p:spTree>
    <p:extLst>
      <p:ext uri="{BB962C8B-B14F-4D97-AF65-F5344CB8AC3E}">
        <p14:creationId xmlns:p14="http://schemas.microsoft.com/office/powerpoint/2010/main" val="292786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501445" y="2814937"/>
            <a:ext cx="822960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r-TR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RIVER BASIN PROTECTION ACTION PLANS</a:t>
            </a:r>
            <a:endParaRPr lang="tr-TR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368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485804" y="44624"/>
            <a:ext cx="822960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r-T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RIVER BASIN PROTECTION ACTION PLANS</a:t>
            </a:r>
            <a:endParaRPr lang="tr-TR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79512" y="2347536"/>
            <a:ext cx="8784976" cy="368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anchor="ctr">
            <a:spAutoFit/>
          </a:bodyPr>
          <a:lstStyle/>
          <a:p>
            <a:pPr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CONTENT OF THE RBPAPs</a:t>
            </a:r>
          </a:p>
          <a:p>
            <a:pPr marL="274320" indent="-274320"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Characterization of existing situation </a:t>
            </a:r>
          </a:p>
          <a:p>
            <a:pPr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surface water and groundwater resources</a:t>
            </a:r>
          </a:p>
          <a:p>
            <a:pPr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Pollution</a:t>
            </a:r>
          </a:p>
          <a:p>
            <a:pPr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identification of pressures and impacts</a:t>
            </a:r>
          </a:p>
          <a:p>
            <a:pPr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activities in the river basin</a:t>
            </a:r>
          </a:p>
          <a:p>
            <a:pPr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details of pollution sources and loads; </a:t>
            </a:r>
          </a:p>
          <a:p>
            <a:pPr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identification of water potential, utilization purposes and environmental infrastructure status</a:t>
            </a:r>
            <a:endParaRPr lang="en-US" sz="2000" dirty="0">
              <a:solidFill>
                <a:schemeClr val="tx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59024" y="1219200"/>
            <a:ext cx="835638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anchor="ctr">
            <a:spAutoFit/>
          </a:bodyPr>
          <a:lstStyle/>
          <a:p>
            <a:pPr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River Basin Protection Action Plans for 25 basins have been prepared 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in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lots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between 2009 – 201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112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485804" y="44624"/>
            <a:ext cx="822960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r-T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RIVER BASIN PROTECTION ACTION PLANS</a:t>
            </a:r>
            <a:endParaRPr lang="tr-TR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79512" y="2202883"/>
            <a:ext cx="87849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anchor="ctr">
            <a:spAutoFit/>
          </a:bodyPr>
          <a:lstStyle/>
          <a:p>
            <a:pPr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CONTENT OF THE RBPAPs</a:t>
            </a:r>
          </a:p>
          <a:p>
            <a:pPr marL="274320" indent="-274320"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ü"/>
            </a:pPr>
            <a:r>
              <a:rPr lang="en-US" sz="2000" b="1" dirty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Describing important pressures 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within the river basin and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listing required </a:t>
            </a: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measures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for reaching good water quality; preventing pollution; calculating environmental flows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.</a:t>
            </a:r>
          </a:p>
          <a:p>
            <a:pPr marL="274320" indent="-274320"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ü"/>
            </a:pPr>
            <a:endParaRPr lang="en-US" sz="2000" b="1" dirty="0" smtClean="0">
              <a:solidFill>
                <a:schemeClr val="accent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274320" indent="-274320"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Establishing a work calendar consisting short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, medium and long term </a:t>
            </a: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measures</a:t>
            </a:r>
          </a:p>
          <a:p>
            <a:pPr marL="274320" indent="-274320"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ü"/>
            </a:pPr>
            <a:endParaRPr lang="en-US" sz="2000" b="1" dirty="0" smtClean="0">
              <a:solidFill>
                <a:schemeClr val="accent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These calendars divides the responsibilities to all stakeholders according to a time schedule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in order to protect and improve river basins. </a:t>
            </a:r>
          </a:p>
          <a:p>
            <a:pPr marL="274320" indent="-274320"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ü"/>
            </a:pPr>
            <a:endParaRPr lang="en-US" sz="2000" b="1" dirty="0">
              <a:solidFill>
                <a:schemeClr val="accent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59024" y="1219200"/>
            <a:ext cx="835638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anchor="ctr">
            <a:spAutoFit/>
          </a:bodyPr>
          <a:lstStyle/>
          <a:p>
            <a:pPr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River Basin Protection Action Plans for 25 basins have been prepared 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in </a:t>
            </a:r>
            <a:r>
              <a:rPr lang="tr-TR" sz="2000" b="1" dirty="0" err="1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lots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between 2009 – 201</a:t>
            </a:r>
            <a:r>
              <a:rPr lang="tr-TR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06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C0B866-D48E-4E2E-A48A-68AABFDCA3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2" descr="\\10.5.1.98\havza_2\04.GÜNCEL\04.HARİTALAR\SU KALİTESİ\JPGler\YeniSKKY\Havza2_sukalitesi_yeniSKKY_Gediz Havzas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0" y="1496704"/>
            <a:ext cx="7879787" cy="53308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611560" y="908720"/>
            <a:ext cx="822960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tr-T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Gediz </a:t>
            </a:r>
            <a:r>
              <a:rPr lang="tr-TR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Basin</a:t>
            </a:r>
            <a:r>
              <a:rPr lang="tr-TR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Water Quality </a:t>
            </a:r>
            <a:r>
              <a:rPr lang="tr-TR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Classification</a:t>
            </a:r>
            <a:endParaRPr lang="tr-TR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9" name="17 Slayt Numarası Yer Tutucusu"/>
          <p:cNvSpPr txBox="1">
            <a:spLocks/>
          </p:cNvSpPr>
          <p:nvPr/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tr-TR"/>
            </a:defPPr>
            <a:lvl1pPr marL="0" algn="ctr" defTabSz="914400" rtl="0" eaLnBrk="1" latinLnBrk="0" hangingPunct="1">
              <a:defRPr kumimoji="0" sz="10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DD2A72-A2C0-4127-8197-87FB4732D67E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485804" y="44624"/>
            <a:ext cx="822960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r-T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RIVER BASIN PROTECTION ACTION PLANS</a:t>
            </a:r>
            <a:endParaRPr lang="tr-TR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C0B866-D48E-4E2E-A48A-68AABFDCA3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9" name="17 Slayt Numarası Yer Tutucusu"/>
          <p:cNvSpPr txBox="1">
            <a:spLocks/>
          </p:cNvSpPr>
          <p:nvPr/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tr-TR"/>
            </a:defPPr>
            <a:lvl1pPr marL="0" algn="ctr" defTabSz="914400" rtl="0" eaLnBrk="1" latinLnBrk="0" hangingPunct="1">
              <a:defRPr kumimoji="0" sz="10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DD2A72-A2C0-4127-8197-87FB4732D67E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7" name="Picture 2" descr="\\10.5.1.98\havza_2\04.GÜNCEL\04.HARİTALAR\SU KALİTESİ\JPGler\YeniSKKY\Havza2_sukalitesi_yeniSKKY_Gediz Havzas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9169400" cy="68406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42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20000"/>
            </a:pPr>
            <a:r>
              <a:rPr lang="en-US" sz="2800" dirty="0" smtClean="0">
                <a:solidFill>
                  <a:srgbClr val="002060"/>
                </a:solidFill>
              </a:rPr>
              <a:t>Water resources of Turkey</a:t>
            </a:r>
            <a:endParaRPr lang="en-US" sz="28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20000"/>
            </a:pPr>
            <a:r>
              <a:rPr lang="en-US" sz="2800" dirty="0" smtClean="0">
                <a:solidFill>
                  <a:srgbClr val="002060"/>
                </a:solidFill>
              </a:rPr>
              <a:t>Legal and Institutional arrangements </a:t>
            </a:r>
            <a:r>
              <a:rPr lang="en-US" sz="2800" dirty="0">
                <a:solidFill>
                  <a:srgbClr val="002060"/>
                </a:solidFill>
              </a:rPr>
              <a:t>in water sector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20000"/>
            </a:pPr>
            <a:r>
              <a:rPr lang="en-US" sz="2800" dirty="0" smtClean="0">
                <a:solidFill>
                  <a:srgbClr val="002060"/>
                </a:solidFill>
              </a:rPr>
              <a:t>River </a:t>
            </a:r>
            <a:r>
              <a:rPr lang="en-US" sz="2800" dirty="0">
                <a:solidFill>
                  <a:srgbClr val="002060"/>
                </a:solidFill>
              </a:rPr>
              <a:t>Basin Protection Action Plans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20000"/>
            </a:pPr>
            <a:r>
              <a:rPr lang="en-US" sz="2800" dirty="0" smtClean="0">
                <a:solidFill>
                  <a:srgbClr val="002060"/>
                </a:solidFill>
              </a:rPr>
              <a:t>River </a:t>
            </a:r>
            <a:r>
              <a:rPr lang="en-US" sz="2800" dirty="0">
                <a:solidFill>
                  <a:srgbClr val="002060"/>
                </a:solidFill>
              </a:rPr>
              <a:t>Basin Management Plans</a:t>
            </a:r>
            <a:endParaRPr lang="tr-TR" sz="28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20000"/>
            </a:pPr>
            <a:r>
              <a:rPr lang="tr-TR" sz="2800" dirty="0">
                <a:solidFill>
                  <a:srgbClr val="002060"/>
                </a:solidFill>
              </a:rPr>
              <a:t>Other Studies</a:t>
            </a:r>
            <a:endParaRPr lang="en-US" sz="28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20000"/>
            </a:pPr>
            <a:r>
              <a:rPr lang="en-US" sz="2800" dirty="0" smtClean="0">
                <a:solidFill>
                  <a:srgbClr val="002060"/>
                </a:solidFill>
              </a:rPr>
              <a:t>The New </a:t>
            </a:r>
            <a:r>
              <a:rPr lang="en-US" sz="2800" dirty="0">
                <a:solidFill>
                  <a:srgbClr val="002060"/>
                </a:solidFill>
              </a:rPr>
              <a:t>Water Management </a:t>
            </a:r>
            <a:r>
              <a:rPr lang="en-US" sz="2800" dirty="0" smtClean="0">
                <a:solidFill>
                  <a:srgbClr val="002060"/>
                </a:solidFill>
              </a:rPr>
              <a:t>Structure in Turkey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2306960" y="6288332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C0B866-D48E-4E2E-A48A-68AABFDCA3F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395536" y="764704"/>
            <a:ext cx="822960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200" dirty="0" err="1" smtClean="0">
                <a:solidFill>
                  <a:srgbClr val="002060"/>
                </a:solidFill>
              </a:rPr>
              <a:t>Gediz</a:t>
            </a:r>
            <a:r>
              <a:rPr lang="en-US" sz="2200" dirty="0" smtClean="0">
                <a:solidFill>
                  <a:srgbClr val="002060"/>
                </a:solidFill>
              </a:rPr>
              <a:t> Basin Waste Water </a:t>
            </a:r>
            <a:r>
              <a:rPr lang="tr-TR" sz="2200" dirty="0" smtClean="0">
                <a:solidFill>
                  <a:srgbClr val="002060"/>
                </a:solidFill>
              </a:rPr>
              <a:t>T</a:t>
            </a:r>
            <a:r>
              <a:rPr lang="en-US" sz="2200" dirty="0" err="1" smtClean="0">
                <a:solidFill>
                  <a:srgbClr val="002060"/>
                </a:solidFill>
              </a:rPr>
              <a:t>reatment</a:t>
            </a:r>
            <a:r>
              <a:rPr lang="en-US" sz="2200" dirty="0" smtClean="0">
                <a:solidFill>
                  <a:srgbClr val="002060"/>
                </a:solidFill>
              </a:rPr>
              <a:t> Plants and </a:t>
            </a:r>
            <a:r>
              <a:rPr lang="en-US" sz="2200" dirty="0" err="1" smtClean="0">
                <a:solidFill>
                  <a:srgbClr val="002060"/>
                </a:solidFill>
              </a:rPr>
              <a:t>Prioriti</a:t>
            </a:r>
            <a:r>
              <a:rPr lang="tr-TR" sz="2200" dirty="0" smtClean="0">
                <a:solidFill>
                  <a:srgbClr val="002060"/>
                </a:solidFill>
              </a:rPr>
              <a:t>z</a:t>
            </a:r>
            <a:r>
              <a:rPr lang="en-US" sz="2200" dirty="0" err="1" smtClean="0">
                <a:solidFill>
                  <a:srgbClr val="002060"/>
                </a:solidFill>
              </a:rPr>
              <a:t>ation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9" name="3 Resim" descr="\\10.5.1.98\havza_2\04.GÜNCEL\04.HARİTALAR\1.ARA RAPOR HARİTALARI_ver4\Taslak_Planlama_Haritalari\Yerlesim_Bazli_37\21_15_cm\Yerlesim_Bazli_Rapor_21_15cm_Page_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36904" cy="526057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4 Resim" descr="C:\Documents and Settings\hgursoy\Local Settings\Temporary Internet Files\Content.Outlook\A2OZ6WII\Yerlesim_Bazli_Haritalar_Hazirlayan_Bilgisi_Leja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60" y="1488774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11" name="17 Slayt Numarası Yer Tutucusu"/>
          <p:cNvSpPr txBox="1">
            <a:spLocks/>
          </p:cNvSpPr>
          <p:nvPr/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tr-TR"/>
            </a:defPPr>
            <a:lvl1pPr marL="0" algn="ctr" defTabSz="914400" rtl="0" eaLnBrk="1" latinLnBrk="0" hangingPunct="1">
              <a:defRPr kumimoji="0" sz="10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DD2A72-A2C0-4127-8197-87FB4732D67E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485804" y="44624"/>
            <a:ext cx="822960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r-T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RIVER BASIN PROTECTION ACTION PLANS</a:t>
            </a:r>
            <a:endParaRPr lang="tr-TR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2306960" y="6288332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C0B866-D48E-4E2E-A48A-68AABFDCA3F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395536" y="764704"/>
            <a:ext cx="822960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200" dirty="0" err="1" smtClean="0">
                <a:solidFill>
                  <a:srgbClr val="002060"/>
                </a:solidFill>
              </a:rPr>
              <a:t>Gediz</a:t>
            </a:r>
            <a:r>
              <a:rPr lang="en-US" sz="2200" dirty="0" smtClean="0">
                <a:solidFill>
                  <a:srgbClr val="002060"/>
                </a:solidFill>
              </a:rPr>
              <a:t> Basin Waste Water </a:t>
            </a:r>
            <a:r>
              <a:rPr lang="tr-TR" sz="2200" dirty="0" smtClean="0">
                <a:solidFill>
                  <a:srgbClr val="002060"/>
                </a:solidFill>
              </a:rPr>
              <a:t>T</a:t>
            </a:r>
            <a:r>
              <a:rPr lang="en-US" sz="2200" dirty="0" err="1" smtClean="0">
                <a:solidFill>
                  <a:srgbClr val="002060"/>
                </a:solidFill>
              </a:rPr>
              <a:t>reatment</a:t>
            </a:r>
            <a:r>
              <a:rPr lang="en-US" sz="2200" dirty="0" smtClean="0">
                <a:solidFill>
                  <a:srgbClr val="002060"/>
                </a:solidFill>
              </a:rPr>
              <a:t> Plants and </a:t>
            </a:r>
            <a:r>
              <a:rPr lang="en-US" sz="2200" dirty="0" err="1" smtClean="0">
                <a:solidFill>
                  <a:srgbClr val="002060"/>
                </a:solidFill>
              </a:rPr>
              <a:t>Prioriti</a:t>
            </a:r>
            <a:r>
              <a:rPr lang="tr-TR" sz="2200" dirty="0" smtClean="0">
                <a:solidFill>
                  <a:srgbClr val="002060"/>
                </a:solidFill>
              </a:rPr>
              <a:t>z</a:t>
            </a:r>
            <a:r>
              <a:rPr lang="en-US" sz="2200" dirty="0" err="1" smtClean="0">
                <a:solidFill>
                  <a:srgbClr val="002060"/>
                </a:solidFill>
              </a:rPr>
              <a:t>ation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9" name="3 Resim" descr="\\10.5.1.98\havza_2\04.GÜNCEL\04.HARİTALAR\1.ARA RAPOR HARİTALARI_ver4\Taslak_Planlama_Haritalari\Yerlesim_Bazli_37\21_15_cm\Yerlesim_Bazli_Rapor_21_15cm_Page_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79599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11" name="17 Slayt Numarası Yer Tutucusu"/>
          <p:cNvSpPr txBox="1">
            <a:spLocks/>
          </p:cNvSpPr>
          <p:nvPr/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tr-TR"/>
            </a:defPPr>
            <a:lvl1pPr marL="0" algn="ctr" defTabSz="914400" rtl="0" eaLnBrk="1" latinLnBrk="0" hangingPunct="1">
              <a:defRPr kumimoji="0" sz="10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DD2A72-A2C0-4127-8197-87FB4732D67E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10" name="4 Resim" descr="C:\Documents and Settings\hgursoy\Local Settings\Temporary Internet Files\Content.Outlook\A2OZ6WII\Yerlesim_Bazli_Haritalar_Hazirlayan_Bilgisi_Leja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4372004" cy="249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3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485804" y="44624"/>
            <a:ext cx="8229600" cy="5000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r-TR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RIVER BASIN PROTECTION ACTION PLANS</a:t>
            </a:r>
            <a:endParaRPr lang="tr-TR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79512" y="1945119"/>
            <a:ext cx="8784976" cy="44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anchor="ctr">
            <a:spAutoFit/>
          </a:bodyPr>
          <a:lstStyle/>
          <a:p>
            <a:pPr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ACTIONS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Urban Wastewater Treatment Plants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Separate Industries and Industrial Organized Zones Wastewater Treatment Plants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Solid and Hazardous Waste Recycling and Disposal	       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Dredging and Reclamation of River Bed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Combating Erosion and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Forestation</a:t>
            </a:r>
            <a:endParaRPr lang="en-US" sz="2000" b="1" dirty="0">
              <a:solidFill>
                <a:schemeClr val="tx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Control of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Agricultural (diffuse) </a:t>
            </a: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Pollution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Monitoring and Inspection of Water Quality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Hot Spots</a:t>
            </a:r>
          </a:p>
          <a:p>
            <a:pPr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Special Actions for Basins : Olive black water etc.</a:t>
            </a:r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1066800"/>
            <a:ext cx="805008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ct val="20000"/>
              </a:spcBef>
              <a:buClr>
                <a:srgbClr val="C00000"/>
              </a:buClr>
              <a:buSzPct val="95000"/>
            </a:pP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The actions defined in the work calendar which consists of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short, medium and long term </a:t>
            </a: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measures</a:t>
            </a:r>
            <a:endParaRPr lang="en-US" sz="2000" b="1" dirty="0">
              <a:solidFill>
                <a:schemeClr val="accent2"/>
              </a:solidFill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485804" y="2285992"/>
            <a:ext cx="8229600" cy="10001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r-TR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RIVER BASIN MANAGEMENT PLANS</a:t>
            </a:r>
            <a:endParaRPr lang="tr-TR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7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88640"/>
            <a:ext cx="7858125" cy="522312"/>
          </a:xfrm>
        </p:spPr>
        <p:txBody>
          <a:bodyPr vert="horz" lIns="0" rIns="0" bIns="0" rtlCol="0" anchor="b">
            <a:noAutofit/>
          </a:bodyPr>
          <a:lstStyle/>
          <a:p>
            <a:pPr>
              <a:tabLst>
                <a:tab pos="90488" algn="l"/>
              </a:tabLst>
            </a:pPr>
            <a:r>
              <a:rPr lang="tr-TR" b="1" dirty="0">
                <a:ea typeface="+mn-ea"/>
              </a:rPr>
              <a:t>WATER FRAMEWORK DIRECTIVE</a:t>
            </a:r>
            <a:endParaRPr lang="en-US" b="1" dirty="0">
              <a:ea typeface="+mn-ea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7188" y="1428750"/>
            <a:ext cx="8229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Aims at the integral protection of the aquatic environment. </a:t>
            </a:r>
          </a:p>
          <a:p>
            <a:pPr marL="339725" indent="-339725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339725" indent="-339725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This aim is basically linked to the quality of related waters.</a:t>
            </a:r>
          </a:p>
          <a:p>
            <a:pPr marL="339725" indent="-339725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339725" indent="-339725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The control of quantity is a subsidiary element for the protection of good water quality.</a:t>
            </a:r>
          </a:p>
          <a:p>
            <a:pPr marL="339725" indent="-339725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339725" indent="-339725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Measures should also be established on quantity, which serves the aim of achieving good water quality. </a:t>
            </a:r>
          </a:p>
          <a:p>
            <a:pPr marL="339725" indent="-339725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339725" indent="-339725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9461" name="Picture 3" descr="watergebruikers in kleu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4500563"/>
            <a:ext cx="3286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8 Dikdörtgen"/>
          <p:cNvSpPr>
            <a:spLocks noChangeArrowheads="1"/>
          </p:cNvSpPr>
          <p:nvPr/>
        </p:nvSpPr>
        <p:spPr bwMode="auto">
          <a:xfrm>
            <a:off x="357188" y="5319713"/>
            <a:ext cx="25717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algn="ctr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tr-TR" b="1">
                <a:solidFill>
                  <a:srgbClr val="822029"/>
                </a:solidFill>
                <a:latin typeface="Verdana" pitchFamily="34" charset="0"/>
              </a:rPr>
              <a:t>‘good ecological status’</a:t>
            </a:r>
            <a:endParaRPr lang="tr-TR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9464" name="9 Dikdörtgen"/>
          <p:cNvSpPr>
            <a:spLocks noChangeArrowheads="1"/>
          </p:cNvSpPr>
          <p:nvPr/>
        </p:nvSpPr>
        <p:spPr bwMode="auto">
          <a:xfrm>
            <a:off x="6626225" y="5300663"/>
            <a:ext cx="21272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 algn="ctr"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tr-TR" b="1">
                <a:solidFill>
                  <a:srgbClr val="822029"/>
                </a:solidFill>
                <a:latin typeface="Verdana" pitchFamily="34" charset="0"/>
              </a:rPr>
              <a:t>‘good chemical status’</a:t>
            </a:r>
            <a:endParaRPr lang="tr-TR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10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2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12651" y="1562975"/>
            <a:ext cx="8718698" cy="47527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endParaRPr lang="en-GB" altLang="en-US" sz="2400" b="1" dirty="0" smtClean="0">
              <a:latin typeface="Verdan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05275" y="3739438"/>
            <a:ext cx="1646238" cy="5810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CC0000"/>
                </a:solidFill>
              </a:rPr>
              <a:t>Public Participation</a:t>
            </a:r>
            <a:endParaRPr lang="en-US" altLang="en-US" sz="160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922713" y="3485438"/>
            <a:ext cx="2012950" cy="1096962"/>
            <a:chOff x="4838" y="11239"/>
            <a:chExt cx="1980" cy="1080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5917" y="11329"/>
              <a:ext cx="901" cy="990"/>
            </a:xfrm>
            <a:prstGeom prst="curvedLeftArrow">
              <a:avLst>
                <a:gd name="adj1" fmla="val 8103"/>
                <a:gd name="adj2" fmla="val 30079"/>
                <a:gd name="adj3" fmla="val 15384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 flipV="1">
              <a:off x="4838" y="11239"/>
              <a:ext cx="901" cy="990"/>
            </a:xfrm>
            <a:prstGeom prst="curvedLeftArrow">
              <a:avLst>
                <a:gd name="adj1" fmla="val 8103"/>
                <a:gd name="adj2" fmla="val 30079"/>
                <a:gd name="adj3" fmla="val 15384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825750" y="2571038"/>
            <a:ext cx="4389438" cy="2560637"/>
            <a:chOff x="3757" y="10338"/>
            <a:chExt cx="4321" cy="2521"/>
          </a:xfrm>
        </p:grpSpPr>
        <p:sp>
          <p:nvSpPr>
            <p:cNvPr id="10" name="Arc 8"/>
            <p:cNvSpPr>
              <a:spLocks/>
            </p:cNvSpPr>
            <p:nvPr/>
          </p:nvSpPr>
          <p:spPr bwMode="auto">
            <a:xfrm>
              <a:off x="5918" y="10338"/>
              <a:ext cx="2160" cy="1261"/>
            </a:xfrm>
            <a:custGeom>
              <a:avLst/>
              <a:gdLst>
                <a:gd name="T0" fmla="*/ 0 w 21600"/>
                <a:gd name="T1" fmla="*/ 0 h 21600"/>
                <a:gd name="T2" fmla="*/ 2160 w 21600"/>
                <a:gd name="T3" fmla="*/ 1261 h 21600"/>
                <a:gd name="T4" fmla="*/ 0 w 21600"/>
                <a:gd name="T5" fmla="*/ 12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rc 9"/>
            <p:cNvSpPr>
              <a:spLocks/>
            </p:cNvSpPr>
            <p:nvPr/>
          </p:nvSpPr>
          <p:spPr bwMode="auto">
            <a:xfrm flipV="1">
              <a:off x="5918" y="11598"/>
              <a:ext cx="2160" cy="1261"/>
            </a:xfrm>
            <a:custGeom>
              <a:avLst/>
              <a:gdLst>
                <a:gd name="T0" fmla="*/ 0 w 21600"/>
                <a:gd name="T1" fmla="*/ 0 h 21600"/>
                <a:gd name="T2" fmla="*/ 2160 w 21600"/>
                <a:gd name="T3" fmla="*/ 1261 h 21600"/>
                <a:gd name="T4" fmla="*/ 0 w 21600"/>
                <a:gd name="T5" fmla="*/ 12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auto">
            <a:xfrm flipH="1" flipV="1">
              <a:off x="3758" y="11598"/>
              <a:ext cx="2160" cy="1261"/>
            </a:xfrm>
            <a:custGeom>
              <a:avLst/>
              <a:gdLst>
                <a:gd name="T0" fmla="*/ 0 w 21600"/>
                <a:gd name="T1" fmla="*/ 0 h 21600"/>
                <a:gd name="T2" fmla="*/ 2160 w 21600"/>
                <a:gd name="T3" fmla="*/ 1261 h 21600"/>
                <a:gd name="T4" fmla="*/ 0 w 21600"/>
                <a:gd name="T5" fmla="*/ 12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Arc 11"/>
            <p:cNvSpPr>
              <a:spLocks/>
            </p:cNvSpPr>
            <p:nvPr/>
          </p:nvSpPr>
          <p:spPr bwMode="auto">
            <a:xfrm flipH="1">
              <a:off x="3757" y="10879"/>
              <a:ext cx="2161" cy="722"/>
            </a:xfrm>
            <a:custGeom>
              <a:avLst/>
              <a:gdLst>
                <a:gd name="T0" fmla="*/ 0 w 24229"/>
                <a:gd name="T1" fmla="*/ 5 h 21600"/>
                <a:gd name="T2" fmla="*/ 2161 w 24229"/>
                <a:gd name="T3" fmla="*/ 722 h 21600"/>
                <a:gd name="T4" fmla="*/ 234 w 24229"/>
                <a:gd name="T5" fmla="*/ 72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229" h="21600" fill="none" extrusionOk="0">
                  <a:moveTo>
                    <a:pt x="-1" y="160"/>
                  </a:moveTo>
                  <a:cubicBezTo>
                    <a:pt x="872" y="53"/>
                    <a:pt x="1750" y="-1"/>
                    <a:pt x="2629" y="0"/>
                  </a:cubicBezTo>
                  <a:cubicBezTo>
                    <a:pt x="14558" y="0"/>
                    <a:pt x="24229" y="9670"/>
                    <a:pt x="24229" y="21600"/>
                  </a:cubicBezTo>
                </a:path>
                <a:path w="24229" h="21600" stroke="0" extrusionOk="0">
                  <a:moveTo>
                    <a:pt x="-1" y="160"/>
                  </a:moveTo>
                  <a:cubicBezTo>
                    <a:pt x="872" y="53"/>
                    <a:pt x="1750" y="-1"/>
                    <a:pt x="2629" y="0"/>
                  </a:cubicBezTo>
                  <a:cubicBezTo>
                    <a:pt x="14558" y="0"/>
                    <a:pt x="24229" y="9670"/>
                    <a:pt x="24229" y="21600"/>
                  </a:cubicBezTo>
                  <a:lnTo>
                    <a:pt x="2629" y="21600"/>
                  </a:lnTo>
                  <a:lnTo>
                    <a:pt x="-1" y="16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arrow" w="med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671763" y="5315825"/>
            <a:ext cx="2166937" cy="5715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C00000"/>
                </a:solidFill>
              </a:rPr>
              <a:t>River Basin Management </a:t>
            </a:r>
            <a:r>
              <a:rPr lang="en-US" altLang="en-US" sz="1600" b="1" dirty="0" smtClean="0">
                <a:solidFill>
                  <a:srgbClr val="C00000"/>
                </a:solidFill>
              </a:rPr>
              <a:t>Plan!!</a:t>
            </a:r>
            <a:endParaRPr lang="en-US" altLang="en-US" sz="1600" b="1" dirty="0">
              <a:solidFill>
                <a:srgbClr val="C00000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213600" y="1580438"/>
            <a:ext cx="1579563" cy="5715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2"/>
                </a:solidFill>
              </a:rPr>
              <a:t>Environmental objectives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496175" y="4582400"/>
            <a:ext cx="1095375" cy="5715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lin ang="189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2"/>
                </a:solidFill>
              </a:rPr>
              <a:t>Gap analysis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203825" y="5315825"/>
            <a:ext cx="1279525" cy="5715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1" dirty="0" err="1">
                <a:solidFill>
                  <a:srgbClr val="C00000"/>
                </a:solidFill>
              </a:rPr>
              <a:t>Programme</a:t>
            </a:r>
            <a:r>
              <a:rPr lang="en-US" altLang="en-US" sz="1600" b="1" dirty="0">
                <a:solidFill>
                  <a:srgbClr val="C00000"/>
                </a:solidFill>
              </a:rPr>
              <a:t> of Measures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387975" y="1651875"/>
            <a:ext cx="1279525" cy="8159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2"/>
                </a:solidFill>
              </a:rPr>
              <a:t>Current status of waters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922713" y="2385300"/>
            <a:ext cx="731837" cy="571500"/>
          </a:xfrm>
          <a:prstGeom prst="rect">
            <a:avLst/>
          </a:prstGeom>
          <a:solidFill>
            <a:srgbClr val="99CCFF">
              <a:alpha val="63136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/>
              <a:t>RBMP update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378700" y="3120313"/>
            <a:ext cx="1341438" cy="5715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2"/>
                </a:solidFill>
              </a:rPr>
              <a:t>Monitoring </a:t>
            </a:r>
            <a:r>
              <a:rPr lang="en-US" altLang="en-US" sz="1600" dirty="0" err="1">
                <a:solidFill>
                  <a:schemeClr val="tx2"/>
                </a:solidFill>
              </a:rPr>
              <a:t>Programmes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31825" y="3236200"/>
            <a:ext cx="2009775" cy="815975"/>
          </a:xfrm>
          <a:prstGeom prst="rect">
            <a:avLst/>
          </a:prstGeom>
          <a:solidFill>
            <a:srgbClr val="99CCFF">
              <a:alpha val="63136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/>
              <a:t>Interim report on implementation status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447800" y="2693275"/>
            <a:ext cx="2147888" cy="327025"/>
          </a:xfrm>
          <a:prstGeom prst="rect">
            <a:avLst/>
          </a:prstGeom>
          <a:solidFill>
            <a:srgbClr val="99CCFF">
              <a:alpha val="63136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/>
              <a:t>Water issues revision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31825" y="4215688"/>
            <a:ext cx="2009775" cy="815975"/>
          </a:xfrm>
          <a:prstGeom prst="rect">
            <a:avLst/>
          </a:prstGeom>
          <a:solidFill>
            <a:srgbClr val="99CCFF">
              <a:alpha val="63136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/>
              <a:t>Implementation of Programme of Measures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304800" y="1562975"/>
            <a:ext cx="4022725" cy="3175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u="sng" dirty="0"/>
              <a:t>Phases of implementation process:</a:t>
            </a:r>
            <a:endParaRPr lang="en-US" altLang="en-US" sz="1600" b="1" dirty="0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41338" y="1888413"/>
            <a:ext cx="960437" cy="3397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102455"/>
                </a:solidFill>
              </a:rPr>
              <a:t>Phase 1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716088" y="1888413"/>
            <a:ext cx="962025" cy="3397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</a:rPr>
              <a:t>Phase 2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894013" y="1888413"/>
            <a:ext cx="960437" cy="339725"/>
          </a:xfrm>
          <a:prstGeom prst="rect">
            <a:avLst/>
          </a:prstGeom>
          <a:solidFill>
            <a:srgbClr val="99CCFF">
              <a:alpha val="6313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/>
              <a:t>Phase 3</a:t>
            </a:r>
          </a:p>
        </p:txBody>
      </p:sp>
      <p:cxnSp>
        <p:nvCxnSpPr>
          <p:cNvPr id="35" name="AutoShape 32"/>
          <p:cNvCxnSpPr>
            <a:cxnSpLocks noChangeShapeType="1"/>
            <a:stCxn id="23" idx="1"/>
            <a:endCxn id="20" idx="3"/>
          </p:cNvCxnSpPr>
          <p:nvPr/>
        </p:nvCxnSpPr>
        <p:spPr bwMode="auto">
          <a:xfrm flipH="1">
            <a:off x="4838700" y="5601575"/>
            <a:ext cx="365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AutoShape 33"/>
          <p:cNvCxnSpPr>
            <a:cxnSpLocks noChangeShapeType="1"/>
            <a:stCxn id="20" idx="0"/>
          </p:cNvCxnSpPr>
          <p:nvPr/>
        </p:nvCxnSpPr>
        <p:spPr bwMode="auto">
          <a:xfrm flipV="1">
            <a:off x="3756025" y="5131675"/>
            <a:ext cx="1265238" cy="184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AutoShape 34"/>
          <p:cNvCxnSpPr>
            <a:cxnSpLocks noChangeShapeType="1"/>
            <a:endCxn id="23" idx="0"/>
          </p:cNvCxnSpPr>
          <p:nvPr/>
        </p:nvCxnSpPr>
        <p:spPr bwMode="auto">
          <a:xfrm>
            <a:off x="5021263" y="5131675"/>
            <a:ext cx="822325" cy="184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AutoShape 35"/>
          <p:cNvCxnSpPr>
            <a:cxnSpLocks noChangeShapeType="1"/>
            <a:endCxn id="26" idx="1"/>
          </p:cNvCxnSpPr>
          <p:nvPr/>
        </p:nvCxnSpPr>
        <p:spPr bwMode="auto">
          <a:xfrm flipV="1">
            <a:off x="7135813" y="3406063"/>
            <a:ext cx="242887" cy="809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9" name="AutoShape 36"/>
          <p:cNvCxnSpPr>
            <a:cxnSpLocks noChangeShapeType="1"/>
            <a:endCxn id="24" idx="1"/>
          </p:cNvCxnSpPr>
          <p:nvPr/>
        </p:nvCxnSpPr>
        <p:spPr bwMode="auto">
          <a:xfrm flipV="1">
            <a:off x="5203825" y="2059863"/>
            <a:ext cx="184150" cy="511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AutoShape 37"/>
          <p:cNvCxnSpPr>
            <a:cxnSpLocks noChangeShapeType="1"/>
            <a:stCxn id="24" idx="3"/>
            <a:endCxn id="21" idx="1"/>
          </p:cNvCxnSpPr>
          <p:nvPr/>
        </p:nvCxnSpPr>
        <p:spPr bwMode="auto">
          <a:xfrm flipV="1">
            <a:off x="6667500" y="1866188"/>
            <a:ext cx="546100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AutoShape 38"/>
          <p:cNvCxnSpPr>
            <a:cxnSpLocks noChangeShapeType="1"/>
            <a:stCxn id="21" idx="2"/>
            <a:endCxn id="26" idx="0"/>
          </p:cNvCxnSpPr>
          <p:nvPr/>
        </p:nvCxnSpPr>
        <p:spPr bwMode="auto">
          <a:xfrm>
            <a:off x="8004175" y="2151938"/>
            <a:ext cx="46038" cy="968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" name="AutoShape 39"/>
          <p:cNvCxnSpPr>
            <a:cxnSpLocks noChangeShapeType="1"/>
            <a:stCxn id="26" idx="2"/>
            <a:endCxn id="22" idx="0"/>
          </p:cNvCxnSpPr>
          <p:nvPr/>
        </p:nvCxnSpPr>
        <p:spPr bwMode="auto">
          <a:xfrm flipH="1">
            <a:off x="8043863" y="3691813"/>
            <a:ext cx="6350" cy="890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AutoShape 40"/>
          <p:cNvCxnSpPr>
            <a:cxnSpLocks noChangeShapeType="1"/>
            <a:stCxn id="24" idx="3"/>
            <a:endCxn id="26" idx="0"/>
          </p:cNvCxnSpPr>
          <p:nvPr/>
        </p:nvCxnSpPr>
        <p:spPr bwMode="auto">
          <a:xfrm>
            <a:off x="6667500" y="2059863"/>
            <a:ext cx="1382713" cy="1060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AutoShape 41"/>
          <p:cNvCxnSpPr>
            <a:cxnSpLocks noChangeShapeType="1"/>
            <a:endCxn id="29" idx="2"/>
          </p:cNvCxnSpPr>
          <p:nvPr/>
        </p:nvCxnSpPr>
        <p:spPr bwMode="auto">
          <a:xfrm flipH="1" flipV="1">
            <a:off x="2522538" y="3020300"/>
            <a:ext cx="960437" cy="269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AutoShape 42"/>
          <p:cNvCxnSpPr>
            <a:cxnSpLocks noChangeShapeType="1"/>
            <a:endCxn id="25" idx="2"/>
          </p:cNvCxnSpPr>
          <p:nvPr/>
        </p:nvCxnSpPr>
        <p:spPr bwMode="auto">
          <a:xfrm flipH="1" flipV="1">
            <a:off x="4289425" y="2956800"/>
            <a:ext cx="182563" cy="1857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AutoShape 43"/>
          <p:cNvCxnSpPr>
            <a:cxnSpLocks noChangeShapeType="1"/>
            <a:endCxn id="27" idx="3"/>
          </p:cNvCxnSpPr>
          <p:nvPr/>
        </p:nvCxnSpPr>
        <p:spPr bwMode="auto">
          <a:xfrm flipH="1" flipV="1">
            <a:off x="2641600" y="3644188"/>
            <a:ext cx="184150" cy="2079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AutoShape 44"/>
          <p:cNvCxnSpPr>
            <a:cxnSpLocks noChangeShapeType="1"/>
            <a:endCxn id="30" idx="3"/>
          </p:cNvCxnSpPr>
          <p:nvPr/>
        </p:nvCxnSpPr>
        <p:spPr bwMode="auto">
          <a:xfrm flipH="1">
            <a:off x="2641600" y="3852150"/>
            <a:ext cx="184150" cy="771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AutoShape 45"/>
          <p:cNvCxnSpPr>
            <a:cxnSpLocks noChangeShapeType="1"/>
            <a:stCxn id="30" idx="0"/>
            <a:endCxn id="27" idx="2"/>
          </p:cNvCxnSpPr>
          <p:nvPr/>
        </p:nvCxnSpPr>
        <p:spPr bwMode="auto">
          <a:xfrm flipV="1">
            <a:off x="1636713" y="4052175"/>
            <a:ext cx="0" cy="1635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542925" y="215956"/>
            <a:ext cx="7858125" cy="1320552"/>
          </a:xfrm>
          <a:prstGeom prst="rect">
            <a:avLst/>
          </a:prstGeom>
        </p:spPr>
        <p:txBody>
          <a:bodyPr vert="horz" lIns="0" tIns="45720" rIns="0" bIns="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effectLst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>
              <a:tabLst>
                <a:tab pos="90488" algn="l"/>
              </a:tabLst>
            </a:pPr>
            <a:r>
              <a:rPr lang="tr-TR" b="1" dirty="0" smtClean="0">
                <a:ea typeface="+mn-ea"/>
              </a:rPr>
              <a:t>WATER FRAMEWORK DIRECTIVE</a:t>
            </a:r>
            <a:endParaRPr lang="en-US" b="1" dirty="0" smtClean="0">
              <a:ea typeface="+mn-ea"/>
            </a:endParaRPr>
          </a:p>
          <a:p>
            <a:pPr>
              <a:tabLst>
                <a:tab pos="90488" algn="l"/>
              </a:tabLst>
            </a:pPr>
            <a:r>
              <a:rPr lang="en-US" b="1" dirty="0" smtClean="0">
                <a:ea typeface="+mn-ea"/>
              </a:rPr>
              <a:t>Implementation</a:t>
            </a:r>
            <a:endParaRPr lang="en-US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9319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Dikdörtgen 1"/>
          <p:cNvSpPr>
            <a:spLocks noChangeArrowheads="1"/>
          </p:cNvSpPr>
          <p:nvPr/>
        </p:nvSpPr>
        <p:spPr bwMode="auto">
          <a:xfrm>
            <a:off x="467544" y="921494"/>
            <a:ext cx="8371656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Clr>
                <a:srgbClr val="FF0000"/>
              </a:buClr>
              <a:defRPr/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European Union IPA-2011 Project namely </a:t>
            </a:r>
            <a:r>
              <a:rPr lang="en-US" altLang="tr-T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Conversion of River Basin Protection Action Plans into River Basin Management Plans</a:t>
            </a:r>
            <a:r>
              <a:rPr lang="en-US" altLang="tr-T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altLang="tr-TR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for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Meriç-Ergene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Susurluk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Konya and 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Büyük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Menderes Basins</a:t>
            </a:r>
            <a:r>
              <a:rPr lang="en-US" altLang="tr-TR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was started on 29 December 2014 </a:t>
            </a:r>
            <a:endParaRPr lang="en-U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522312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tabLst>
                <a:tab pos="90488" algn="l"/>
              </a:tabLst>
            </a:pPr>
            <a:r>
              <a:rPr lang="tr-TR" sz="2600" dirty="0" smtClean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rPr>
              <a:t>RIVER BASIN MANAGEMENT PLAN</a:t>
            </a:r>
            <a:r>
              <a:rPr lang="en-US" sz="2600" dirty="0" smtClean="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rPr>
              <a:t>S</a:t>
            </a:r>
            <a:endParaRPr lang="nl-NL" sz="2600" dirty="0">
              <a:solidFill>
                <a:schemeClr val="tx2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12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5" t="26400" r="15500" b="24600"/>
          <a:stretch/>
        </p:blipFill>
        <p:spPr bwMode="auto">
          <a:xfrm>
            <a:off x="1023804" y="2286000"/>
            <a:ext cx="711708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6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295400" y="3124200"/>
            <a:ext cx="2197100" cy="609600"/>
          </a:xfrm>
          <a:prstGeom prst="chevron">
            <a:avLst>
              <a:gd name="adj" fmla="val 29701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92088" indent="-95250" algn="ctr" defTabSz="1241425"/>
            <a:r>
              <a:rPr lang="en-GB" sz="1000" b="1" dirty="0">
                <a:latin typeface="Tahoma" pitchFamily="34" charset="0"/>
              </a:rPr>
              <a:t>River Basin</a:t>
            </a:r>
          </a:p>
          <a:p>
            <a:pPr marL="192088" indent="-95250" algn="ctr" defTabSz="1241425"/>
            <a:r>
              <a:rPr lang="en-GB" sz="1000" b="1" dirty="0">
                <a:latin typeface="Tahoma" pitchFamily="34" charset="0"/>
              </a:rPr>
              <a:t>Characterisation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81000" y="3124200"/>
            <a:ext cx="990600" cy="609600"/>
          </a:xfrm>
          <a:prstGeom prst="homePlate">
            <a:avLst>
              <a:gd name="adj" fmla="val 274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 b="1">
                <a:latin typeface="Tahoma" pitchFamily="34" charset="0"/>
              </a:rPr>
              <a:t>River Basin</a:t>
            </a:r>
          </a:p>
          <a:p>
            <a:pPr algn="ctr"/>
            <a:r>
              <a:rPr lang="en-GB" sz="1000" b="1">
                <a:latin typeface="Tahoma" pitchFamily="34" charset="0"/>
              </a:rPr>
              <a:t>District</a:t>
            </a:r>
          </a:p>
        </p:txBody>
      </p:sp>
      <p:grpSp>
        <p:nvGrpSpPr>
          <p:cNvPr id="2" name="Groep 50"/>
          <p:cNvGrpSpPr>
            <a:grpSpLocks/>
          </p:cNvGrpSpPr>
          <p:nvPr/>
        </p:nvGrpSpPr>
        <p:grpSpPr bwMode="auto">
          <a:xfrm>
            <a:off x="3419475" y="2743200"/>
            <a:ext cx="1609725" cy="1371600"/>
            <a:chOff x="3419872" y="2743200"/>
            <a:chExt cx="1609328" cy="1371600"/>
          </a:xfrm>
        </p:grpSpPr>
        <p:sp>
          <p:nvSpPr>
            <p:cNvPr id="2076" name="AutoShape 4"/>
            <p:cNvSpPr>
              <a:spLocks noChangeArrowheads="1"/>
            </p:cNvSpPr>
            <p:nvPr/>
          </p:nvSpPr>
          <p:spPr bwMode="auto">
            <a:xfrm>
              <a:off x="3419872" y="3124200"/>
              <a:ext cx="1609328" cy="609600"/>
            </a:xfrm>
            <a:prstGeom prst="chevron">
              <a:avLst>
                <a:gd name="adj" fmla="val 3176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192088" indent="-1588" algn="ctr" defTabSz="1241425"/>
              <a:r>
                <a:rPr lang="en-GB" sz="1000" b="1" dirty="0">
                  <a:latin typeface="Tahoma" pitchFamily="34" charset="0"/>
                </a:rPr>
                <a:t>Significant</a:t>
              </a:r>
            </a:p>
            <a:p>
              <a:pPr marL="192088" indent="-1588" algn="ctr" defTabSz="1241425"/>
              <a:r>
                <a:rPr lang="en-GB" sz="1000" b="1" dirty="0">
                  <a:latin typeface="Tahoma" pitchFamily="34" charset="0"/>
                </a:rPr>
                <a:t>Water Management</a:t>
              </a:r>
            </a:p>
            <a:p>
              <a:pPr marL="192088" indent="-1588" algn="ctr" defTabSz="1241425"/>
              <a:r>
                <a:rPr lang="en-GB" sz="1000" b="1" dirty="0">
                  <a:latin typeface="Tahoma" pitchFamily="34" charset="0"/>
                </a:rPr>
                <a:t>Issues Report</a:t>
              </a:r>
            </a:p>
          </p:txBody>
        </p:sp>
        <p:sp>
          <p:nvSpPr>
            <p:cNvPr id="2077" name="Line 11"/>
            <p:cNvSpPr>
              <a:spLocks noChangeShapeType="1"/>
            </p:cNvSpPr>
            <p:nvPr/>
          </p:nvSpPr>
          <p:spPr bwMode="auto">
            <a:xfrm flipV="1">
              <a:off x="4267200" y="3733800"/>
              <a:ext cx="0" cy="38100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78" name="Line 14"/>
            <p:cNvSpPr>
              <a:spLocks noChangeShapeType="1"/>
            </p:cNvSpPr>
            <p:nvPr/>
          </p:nvSpPr>
          <p:spPr bwMode="auto">
            <a:xfrm>
              <a:off x="4419600" y="2743200"/>
              <a:ext cx="0" cy="38100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" name="Groep 51"/>
          <p:cNvGrpSpPr>
            <a:grpSpLocks/>
          </p:cNvGrpSpPr>
          <p:nvPr/>
        </p:nvGrpSpPr>
        <p:grpSpPr bwMode="auto">
          <a:xfrm>
            <a:off x="4953000" y="2565400"/>
            <a:ext cx="1752600" cy="1549400"/>
            <a:chOff x="4953000" y="2564904"/>
            <a:chExt cx="1752600" cy="1549896"/>
          </a:xfrm>
        </p:grpSpPr>
        <p:sp>
          <p:nvSpPr>
            <p:cNvPr id="2073" name="AutoShape 5"/>
            <p:cNvSpPr>
              <a:spLocks noChangeArrowheads="1"/>
            </p:cNvSpPr>
            <p:nvPr/>
          </p:nvSpPr>
          <p:spPr bwMode="auto">
            <a:xfrm>
              <a:off x="4953000" y="3124200"/>
              <a:ext cx="1752600" cy="609600"/>
            </a:xfrm>
            <a:prstGeom prst="chevron">
              <a:avLst>
                <a:gd name="adj" fmla="val 3359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192088" indent="-1588" algn="ctr" defTabSz="1241425"/>
              <a:r>
                <a:rPr lang="en-GB" sz="1000" b="1" dirty="0">
                  <a:latin typeface="Tahoma" pitchFamily="34" charset="0"/>
                </a:rPr>
                <a:t>Programme of</a:t>
              </a:r>
            </a:p>
            <a:p>
              <a:pPr marL="192088" indent="-1588" algn="ctr" defTabSz="1241425"/>
              <a:r>
                <a:rPr lang="en-GB" sz="1000" b="1" dirty="0">
                  <a:latin typeface="Tahoma" pitchFamily="34" charset="0"/>
                </a:rPr>
                <a:t>Measures</a:t>
              </a:r>
            </a:p>
          </p:txBody>
        </p:sp>
        <p:sp>
          <p:nvSpPr>
            <p:cNvPr id="2074" name="Line 12"/>
            <p:cNvSpPr>
              <a:spLocks noChangeShapeType="1"/>
            </p:cNvSpPr>
            <p:nvPr/>
          </p:nvSpPr>
          <p:spPr bwMode="auto">
            <a:xfrm flipV="1">
              <a:off x="5867400" y="3733800"/>
              <a:ext cx="0" cy="38100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cxnSp>
          <p:nvCxnSpPr>
            <p:cNvPr id="2075" name="AutoShape 15"/>
            <p:cNvCxnSpPr>
              <a:cxnSpLocks noChangeShapeType="1"/>
              <a:endCxn id="2073" idx="0"/>
            </p:cNvCxnSpPr>
            <p:nvPr/>
          </p:nvCxnSpPr>
          <p:spPr bwMode="auto">
            <a:xfrm rot="16200000" flipH="1">
              <a:off x="5301851" y="2699149"/>
              <a:ext cx="559296" cy="290806"/>
            </a:xfrm>
            <a:prstGeom prst="bentConnector3">
              <a:avLst>
                <a:gd name="adj1" fmla="val 50000"/>
              </a:avLst>
            </a:prstGeom>
            <a:noFill/>
            <a:ln w="15875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ep 52"/>
          <p:cNvGrpSpPr>
            <a:grpSpLocks/>
          </p:cNvGrpSpPr>
          <p:nvPr/>
        </p:nvGrpSpPr>
        <p:grpSpPr bwMode="auto">
          <a:xfrm>
            <a:off x="6084888" y="2514600"/>
            <a:ext cx="2525712" cy="1600200"/>
            <a:chOff x="6084168" y="2514600"/>
            <a:chExt cx="2526432" cy="1600200"/>
          </a:xfrm>
        </p:grpSpPr>
        <p:sp>
          <p:nvSpPr>
            <p:cNvPr id="2070" name="AutoShape 6"/>
            <p:cNvSpPr>
              <a:spLocks noChangeArrowheads="1"/>
            </p:cNvSpPr>
            <p:nvPr/>
          </p:nvSpPr>
          <p:spPr bwMode="auto">
            <a:xfrm>
              <a:off x="6629400" y="3124200"/>
              <a:ext cx="1981200" cy="609600"/>
            </a:xfrm>
            <a:prstGeom prst="chevron">
              <a:avLst>
                <a:gd name="adj" fmla="val 307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192088" indent="-1588" algn="ctr" defTabSz="1241425"/>
              <a:r>
                <a:rPr lang="en-GB" sz="1000" b="1" dirty="0">
                  <a:latin typeface="Tahoma" pitchFamily="34" charset="0"/>
                </a:rPr>
                <a:t>River Basin</a:t>
              </a:r>
            </a:p>
            <a:p>
              <a:pPr marL="192088" indent="-1588" algn="ctr" defTabSz="1241425"/>
              <a:r>
                <a:rPr lang="en-GB" sz="1000" b="1" dirty="0">
                  <a:latin typeface="Tahoma" pitchFamily="34" charset="0"/>
                </a:rPr>
                <a:t>Management Plan</a:t>
              </a:r>
            </a:p>
          </p:txBody>
        </p:sp>
        <p:sp>
          <p:nvSpPr>
            <p:cNvPr id="2071" name="Line 13"/>
            <p:cNvSpPr>
              <a:spLocks noChangeShapeType="1"/>
            </p:cNvSpPr>
            <p:nvPr/>
          </p:nvSpPr>
          <p:spPr bwMode="auto">
            <a:xfrm flipV="1">
              <a:off x="7239000" y="3733800"/>
              <a:ext cx="0" cy="38100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cxnSp>
          <p:nvCxnSpPr>
            <p:cNvPr id="2072" name="AutoShape 16"/>
            <p:cNvCxnSpPr>
              <a:cxnSpLocks noChangeShapeType="1"/>
              <a:stCxn id="2069" idx="3"/>
            </p:cNvCxnSpPr>
            <p:nvPr/>
          </p:nvCxnSpPr>
          <p:spPr bwMode="auto">
            <a:xfrm>
              <a:off x="6084168" y="2514600"/>
              <a:ext cx="1128986" cy="609600"/>
            </a:xfrm>
            <a:prstGeom prst="bentConnector3">
              <a:avLst>
                <a:gd name="adj1" fmla="val 100620"/>
              </a:avLst>
            </a:prstGeom>
            <a:noFill/>
            <a:ln w="15875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ep 49"/>
          <p:cNvGrpSpPr>
            <a:grpSpLocks/>
          </p:cNvGrpSpPr>
          <p:nvPr/>
        </p:nvGrpSpPr>
        <p:grpSpPr bwMode="auto">
          <a:xfrm>
            <a:off x="2303463" y="2286000"/>
            <a:ext cx="3781425" cy="838200"/>
            <a:chOff x="2303150" y="2286000"/>
            <a:chExt cx="3781018" cy="838201"/>
          </a:xfrm>
        </p:grpSpPr>
        <p:cxnSp>
          <p:nvCxnSpPr>
            <p:cNvPr id="2068" name="AutoShape 9"/>
            <p:cNvCxnSpPr>
              <a:cxnSpLocks noChangeShapeType="1"/>
              <a:stCxn id="5122" idx="0"/>
              <a:endCxn id="2069" idx="1"/>
            </p:cNvCxnSpPr>
            <p:nvPr/>
          </p:nvCxnSpPr>
          <p:spPr bwMode="auto">
            <a:xfrm rot="5400000" flipH="1" flipV="1">
              <a:off x="2176083" y="2641668"/>
              <a:ext cx="609600" cy="355465"/>
            </a:xfrm>
            <a:prstGeom prst="bentConnector2">
              <a:avLst/>
            </a:prstGeom>
            <a:noFill/>
            <a:ln w="15875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9" name="AutoShape 7"/>
            <p:cNvSpPr>
              <a:spLocks noChangeArrowheads="1"/>
            </p:cNvSpPr>
            <p:nvPr/>
          </p:nvSpPr>
          <p:spPr bwMode="auto">
            <a:xfrm>
              <a:off x="2658616" y="2286000"/>
              <a:ext cx="3425552" cy="457200"/>
            </a:xfrm>
            <a:prstGeom prst="homePlate">
              <a:avLst>
                <a:gd name="adj" fmla="val 50019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>
                  <a:latin typeface="Tahoma" pitchFamily="34" charset="0"/>
                </a:rPr>
                <a:t>Environmental Objectives</a:t>
              </a:r>
            </a:p>
          </p:txBody>
        </p:sp>
      </p:grpSp>
      <p:grpSp>
        <p:nvGrpSpPr>
          <p:cNvPr id="6" name="Groep 48"/>
          <p:cNvGrpSpPr>
            <a:grpSpLocks/>
          </p:cNvGrpSpPr>
          <p:nvPr/>
        </p:nvGrpSpPr>
        <p:grpSpPr bwMode="auto">
          <a:xfrm>
            <a:off x="2320626" y="3733922"/>
            <a:ext cx="6230937" cy="838200"/>
            <a:chOff x="2303150" y="3733800"/>
            <a:chExt cx="6231250" cy="838200"/>
          </a:xfrm>
        </p:grpSpPr>
        <p:sp>
          <p:nvSpPr>
            <p:cNvPr id="2065" name="AutoShape 8"/>
            <p:cNvSpPr>
              <a:spLocks noChangeArrowheads="1"/>
            </p:cNvSpPr>
            <p:nvPr/>
          </p:nvSpPr>
          <p:spPr bwMode="auto">
            <a:xfrm>
              <a:off x="2514600" y="4114800"/>
              <a:ext cx="6019800" cy="457200"/>
            </a:xfrm>
            <a:prstGeom prst="homePlate">
              <a:avLst>
                <a:gd name="adj" fmla="val 35782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000" b="1">
                  <a:latin typeface="Tahoma" pitchFamily="34" charset="0"/>
                </a:rPr>
                <a:t>Monitoring</a:t>
              </a:r>
            </a:p>
          </p:txBody>
        </p:sp>
        <p:cxnSp>
          <p:nvCxnSpPr>
            <p:cNvPr id="2066" name="AutoShape 10"/>
            <p:cNvCxnSpPr>
              <a:cxnSpLocks noChangeShapeType="1"/>
              <a:stCxn id="5122" idx="2"/>
              <a:endCxn id="2065" idx="1"/>
            </p:cNvCxnSpPr>
            <p:nvPr/>
          </p:nvCxnSpPr>
          <p:spPr bwMode="auto">
            <a:xfrm rot="16200000" flipH="1">
              <a:off x="2104075" y="3932875"/>
              <a:ext cx="609600" cy="211449"/>
            </a:xfrm>
            <a:prstGeom prst="bentConnector2">
              <a:avLst/>
            </a:prstGeom>
            <a:noFill/>
            <a:ln w="15875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 flipV="1">
              <a:off x="2843808" y="3733800"/>
              <a:ext cx="0" cy="38100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0" name="AutoShape 17"/>
          <p:cNvSpPr>
            <a:spLocks/>
          </p:cNvSpPr>
          <p:nvPr/>
        </p:nvSpPr>
        <p:spPr bwMode="auto">
          <a:xfrm>
            <a:off x="833438" y="1052513"/>
            <a:ext cx="1577975" cy="1295400"/>
          </a:xfrm>
          <a:prstGeom prst="borderCallout1">
            <a:avLst>
              <a:gd name="adj1" fmla="val 25000"/>
              <a:gd name="adj2" fmla="val -5556"/>
              <a:gd name="adj3" fmla="val 161565"/>
              <a:gd name="adj4" fmla="val -18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1200" dirty="0">
                <a:latin typeface="Arial" pitchFamily="34" charset="0"/>
              </a:rPr>
              <a:t>Identification of the River Basin District</a:t>
            </a:r>
          </a:p>
          <a:p>
            <a:r>
              <a:rPr lang="en-GB" sz="1200" dirty="0">
                <a:latin typeface="Arial" pitchFamily="34" charset="0"/>
              </a:rPr>
              <a:t>Formation of working group</a:t>
            </a:r>
          </a:p>
          <a:p>
            <a:r>
              <a:rPr lang="en-GB" sz="1200" dirty="0">
                <a:latin typeface="Arial" pitchFamily="34" charset="0"/>
              </a:rPr>
              <a:t>Timetable and work programme</a:t>
            </a:r>
          </a:p>
          <a:p>
            <a:endParaRPr lang="en-GB" sz="1200" dirty="0">
              <a:latin typeface="Arial" pitchFamily="34" charset="0"/>
            </a:endParaRPr>
          </a:p>
        </p:txBody>
      </p:sp>
      <p:sp>
        <p:nvSpPr>
          <p:cNvPr id="41" name="AutoShape 20"/>
          <p:cNvSpPr>
            <a:spLocks/>
          </p:cNvSpPr>
          <p:nvPr/>
        </p:nvSpPr>
        <p:spPr bwMode="auto">
          <a:xfrm>
            <a:off x="226242" y="4452937"/>
            <a:ext cx="2017713" cy="1657350"/>
          </a:xfrm>
          <a:prstGeom prst="borderCallout1">
            <a:avLst>
              <a:gd name="adj1" fmla="val 11537"/>
              <a:gd name="adj2" fmla="val 104380"/>
              <a:gd name="adj3" fmla="val -43778"/>
              <a:gd name="adj4" fmla="val 12100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1200" dirty="0">
                <a:latin typeface="Arial" pitchFamily="34" charset="0"/>
                <a:cs typeface="Times New Roman" pitchFamily="18" charset="0"/>
              </a:rPr>
              <a:t>Description of the District</a:t>
            </a:r>
          </a:p>
          <a:p>
            <a:r>
              <a:rPr lang="en-GB" sz="1200" dirty="0">
                <a:latin typeface="Arial" pitchFamily="34" charset="0"/>
                <a:cs typeface="Times New Roman" pitchFamily="18" charset="0"/>
              </a:rPr>
              <a:t>Category, class and type of ground/surface water bodies; Description of pressures and impacts</a:t>
            </a:r>
          </a:p>
          <a:p>
            <a:r>
              <a:rPr lang="en-GB" sz="1200" dirty="0">
                <a:latin typeface="Arial" pitchFamily="34" charset="0"/>
                <a:cs typeface="Times New Roman" pitchFamily="18" charset="0"/>
              </a:rPr>
              <a:t>Economic analysis of water use</a:t>
            </a:r>
          </a:p>
          <a:p>
            <a:r>
              <a:rPr lang="en-GB" sz="1200" dirty="0">
                <a:latin typeface="Arial" pitchFamily="34" charset="0"/>
                <a:cs typeface="Times New Roman" pitchFamily="18" charset="0"/>
              </a:rPr>
              <a:t>Risk analysis</a:t>
            </a:r>
            <a:endParaRPr lang="nl-NL" sz="1200" dirty="0">
              <a:latin typeface="Arial" pitchFamily="34" charset="0"/>
            </a:endParaRPr>
          </a:p>
        </p:txBody>
      </p:sp>
      <p:sp>
        <p:nvSpPr>
          <p:cNvPr id="42" name="AutoShape 24"/>
          <p:cNvSpPr>
            <a:spLocks/>
          </p:cNvSpPr>
          <p:nvPr/>
        </p:nvSpPr>
        <p:spPr bwMode="auto">
          <a:xfrm>
            <a:off x="3477120" y="1054456"/>
            <a:ext cx="1958975" cy="819150"/>
          </a:xfrm>
          <a:prstGeom prst="borderCallout1">
            <a:avLst>
              <a:gd name="adj1" fmla="val 18750"/>
              <a:gd name="adj2" fmla="val -4764"/>
              <a:gd name="adj3" fmla="val 142321"/>
              <a:gd name="adj4" fmla="val -259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1200" dirty="0">
                <a:latin typeface="Arial" pitchFamily="34" charset="0"/>
              </a:rPr>
              <a:t>Defining ‘initial’ and ‘final’ (biological and chemical) objectives for each water body</a:t>
            </a:r>
          </a:p>
        </p:txBody>
      </p:sp>
      <p:sp>
        <p:nvSpPr>
          <p:cNvPr id="43" name="AutoShape 22"/>
          <p:cNvSpPr>
            <a:spLocks/>
          </p:cNvSpPr>
          <p:nvPr/>
        </p:nvSpPr>
        <p:spPr bwMode="auto">
          <a:xfrm>
            <a:off x="4602010" y="5094288"/>
            <a:ext cx="1958975" cy="1012825"/>
          </a:xfrm>
          <a:prstGeom prst="borderCallout1">
            <a:avLst>
              <a:gd name="adj1" fmla="val 11537"/>
              <a:gd name="adj2" fmla="val 104764"/>
              <a:gd name="adj3" fmla="val -46968"/>
              <a:gd name="adj4" fmla="val 122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1200" dirty="0">
                <a:latin typeface="Arial" pitchFamily="34" charset="0"/>
                <a:cs typeface="Times New Roman" pitchFamily="18" charset="0"/>
              </a:rPr>
              <a:t>A program for operational, surveillance and investigative monitoring – chemical &amp; biological, ground- and surface water</a:t>
            </a:r>
            <a:endParaRPr lang="nl-NL" sz="1200" dirty="0">
              <a:latin typeface="Arial" pitchFamily="34" charset="0"/>
            </a:endParaRPr>
          </a:p>
        </p:txBody>
      </p:sp>
      <p:sp>
        <p:nvSpPr>
          <p:cNvPr id="44" name="AutoShape 25"/>
          <p:cNvSpPr>
            <a:spLocks/>
          </p:cNvSpPr>
          <p:nvPr/>
        </p:nvSpPr>
        <p:spPr bwMode="auto">
          <a:xfrm>
            <a:off x="2411413" y="5281612"/>
            <a:ext cx="1679575" cy="638175"/>
          </a:xfrm>
          <a:prstGeom prst="borderCallout1">
            <a:avLst>
              <a:gd name="adj1" fmla="val 18750"/>
              <a:gd name="adj2" fmla="val 105556"/>
              <a:gd name="adj3" fmla="val -232778"/>
              <a:gd name="adj4" fmla="val 1264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1200" dirty="0">
                <a:latin typeface="Arial" pitchFamily="34" charset="0"/>
                <a:cs typeface="Times New Roman" pitchFamily="18" charset="0"/>
              </a:rPr>
              <a:t>The main water management issues in the District</a:t>
            </a:r>
            <a:endParaRPr lang="nl-NL" sz="1200" dirty="0">
              <a:latin typeface="Arial" pitchFamily="34" charset="0"/>
            </a:endParaRPr>
          </a:p>
        </p:txBody>
      </p:sp>
      <p:sp>
        <p:nvSpPr>
          <p:cNvPr id="45" name="AutoShape 28"/>
          <p:cNvSpPr>
            <a:spLocks/>
          </p:cNvSpPr>
          <p:nvPr/>
        </p:nvSpPr>
        <p:spPr bwMode="auto">
          <a:xfrm>
            <a:off x="6254753" y="819777"/>
            <a:ext cx="2089150" cy="1008063"/>
          </a:xfrm>
          <a:prstGeom prst="borderCallout1">
            <a:avLst>
              <a:gd name="adj1" fmla="val 100281"/>
              <a:gd name="adj2" fmla="val 6495"/>
              <a:gd name="adj3" fmla="val 222687"/>
              <a:gd name="adj4" fmla="val -129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1200" dirty="0">
                <a:latin typeface="Arial" pitchFamily="34" charset="0"/>
              </a:rPr>
              <a:t>Long-list of measures, Cost effectiveness analysis, </a:t>
            </a:r>
          </a:p>
          <a:p>
            <a:r>
              <a:rPr lang="en-GB" sz="1200" dirty="0">
                <a:latin typeface="Arial" pitchFamily="34" charset="0"/>
              </a:rPr>
              <a:t>Final list of measures and a regulatory framework including cost recovery</a:t>
            </a:r>
          </a:p>
          <a:p>
            <a:endParaRPr lang="en-GB" sz="1200" dirty="0">
              <a:latin typeface="Arial" pitchFamily="34" charset="0"/>
            </a:endParaRPr>
          </a:p>
        </p:txBody>
      </p:sp>
      <p:sp>
        <p:nvSpPr>
          <p:cNvPr id="46" name="AutoShape 30"/>
          <p:cNvSpPr>
            <a:spLocks/>
          </p:cNvSpPr>
          <p:nvPr/>
        </p:nvSpPr>
        <p:spPr bwMode="auto">
          <a:xfrm>
            <a:off x="7299328" y="1873606"/>
            <a:ext cx="1679575" cy="695325"/>
          </a:xfrm>
          <a:prstGeom prst="borderCallout1">
            <a:avLst>
              <a:gd name="adj1" fmla="val 101825"/>
              <a:gd name="adj2" fmla="val 12321"/>
              <a:gd name="adj3" fmla="val 183167"/>
              <a:gd name="adj4" fmla="val -192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1200">
                <a:latin typeface="Arial" pitchFamily="34" charset="0"/>
              </a:rPr>
              <a:t>A draft RBMP</a:t>
            </a:r>
          </a:p>
          <a:p>
            <a:r>
              <a:rPr lang="en-GB" sz="1200">
                <a:latin typeface="Arial" pitchFamily="34" charset="0"/>
              </a:rPr>
              <a:t>Public consultation , Final RBMP</a:t>
            </a:r>
          </a:p>
        </p:txBody>
      </p:sp>
      <p:sp>
        <p:nvSpPr>
          <p:cNvPr id="2064" name="Tekstvak 29"/>
          <p:cNvSpPr txBox="1">
            <a:spLocks noChangeArrowheads="1"/>
          </p:cNvSpPr>
          <p:nvPr/>
        </p:nvSpPr>
        <p:spPr bwMode="auto">
          <a:xfrm>
            <a:off x="876301" y="116632"/>
            <a:ext cx="7358818" cy="477054"/>
          </a:xfrm>
          <a:prstGeom prst="rect">
            <a:avLst/>
          </a:prstGeom>
          <a:extLst/>
        </p:spPr>
        <p:txBody>
          <a:bodyPr vert="horz" lIns="0" rIns="0" bIns="0" rtlCol="0" anchor="b">
            <a:noAutofit/>
          </a:bodyPr>
          <a:lstStyle>
            <a:lvl1pPr algn="ctr">
              <a:spcBef>
                <a:spcPct val="0"/>
              </a:spcBef>
              <a:buNone/>
              <a:tabLst>
                <a:tab pos="90488" algn="l"/>
              </a:tabLst>
              <a:defRPr kumimoji="0" sz="2800" b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STEPS OF</a:t>
            </a:r>
            <a:r>
              <a:rPr lang="en-US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</a:t>
            </a:r>
            <a:r>
              <a:rPr lang="tr-TR" sz="2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RIVER BASIN MANAGEMENT PLAN</a:t>
            </a:r>
            <a:endParaRPr lang="en-GB" sz="2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32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0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205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046431"/>
              </p:ext>
            </p:extLst>
          </p:nvPr>
        </p:nvGraphicFramePr>
        <p:xfrm>
          <a:off x="191386" y="1052623"/>
          <a:ext cx="8814391" cy="565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icture" r:id="rId3" imgW="5120640" imgH="4163040" progId="Word.Picture.8">
                  <p:embed/>
                </p:oleObj>
              </mc:Choice>
              <mc:Fallback>
                <p:oleObj name="Picture" r:id="rId3" imgW="5120640" imgH="41630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86" y="1052623"/>
                        <a:ext cx="8814391" cy="5656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vak 29"/>
          <p:cNvSpPr txBox="1">
            <a:spLocks noChangeArrowheads="1"/>
          </p:cNvSpPr>
          <p:nvPr/>
        </p:nvSpPr>
        <p:spPr bwMode="auto">
          <a:xfrm>
            <a:off x="876301" y="228600"/>
            <a:ext cx="7358818" cy="477054"/>
          </a:xfrm>
          <a:prstGeom prst="rect">
            <a:avLst/>
          </a:prstGeom>
          <a:extLst/>
        </p:spPr>
        <p:txBody>
          <a:bodyPr vert="horz" lIns="0" rIns="0" bIns="0" rtlCol="0" anchor="b">
            <a:noAutofit/>
          </a:bodyPr>
          <a:lstStyle>
            <a:lvl1pPr algn="ctr">
              <a:spcBef>
                <a:spcPct val="0"/>
              </a:spcBef>
              <a:buNone/>
              <a:tabLst>
                <a:tab pos="90488" algn="l"/>
              </a:tabLst>
              <a:defRPr kumimoji="0" sz="2800" b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Key Implementation Steps</a:t>
            </a:r>
            <a:endParaRPr lang="en-GB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96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29600" cy="522312"/>
          </a:xfrm>
        </p:spPr>
        <p:txBody>
          <a:bodyPr vert="horz" lIns="0" rIns="0" bIns="0" rtlCol="0" anchor="b">
            <a:noAutofit/>
          </a:bodyPr>
          <a:lstStyle/>
          <a:p>
            <a:pPr>
              <a:tabLst>
                <a:tab pos="90488" algn="l"/>
              </a:tabLst>
            </a:pPr>
            <a:r>
              <a:rPr lang="tr-TR" sz="2600" b="1" dirty="0">
                <a:ea typeface="+mn-ea"/>
              </a:rPr>
              <a:t>RIVER BASIN MANAGEMENT PLAN</a:t>
            </a:r>
            <a:endParaRPr lang="nl-NL" sz="2600" b="1" dirty="0">
              <a:ea typeface="+mn-ea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908720"/>
            <a:ext cx="7772400" cy="568863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ü"/>
              <a:defRPr kumimoji="0" sz="22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rgbClr val="C00000"/>
              </a:buClr>
              <a:buSzPct val="85000"/>
              <a:buFont typeface="Wingdings" pitchFamily="2" charset="2"/>
              <a:buChar char="ü"/>
              <a:defRPr kumimoji="0" sz="22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ü"/>
              <a:defRPr kumimoji="0" sz="22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rgbClr val="C00000"/>
              </a:buClr>
              <a:buSzPct val="65000"/>
              <a:buFont typeface="Wingdings" pitchFamily="2" charset="2"/>
              <a:buChar char="ü"/>
              <a:defRPr kumimoji="0" sz="22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rgbClr val="C00000"/>
              </a:buClr>
              <a:buSzPct val="65000"/>
              <a:buFont typeface="Wingdings" pitchFamily="2" charset="2"/>
              <a:buChar char="ü"/>
              <a:defRPr kumimoji="0" sz="2200" b="1" kern="120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tr-TR" altLang="tr-TR" sz="2000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Chapters</a:t>
            </a:r>
            <a:r>
              <a:rPr lang="tr-TR" altLang="tr-TR" sz="20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</a:p>
          <a:p>
            <a:pPr marL="609600" indent="-609600">
              <a:lnSpc>
                <a:spcPct val="114000"/>
              </a:lnSpc>
              <a:buFontTx/>
              <a:buAutoNum type="arabicPeriod"/>
            </a:pPr>
            <a:r>
              <a:rPr lang="en-GB" altLang="tr-TR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Description of the Characteristics of the River Basin</a:t>
            </a:r>
          </a:p>
          <a:p>
            <a:pPr marL="609600" indent="-609600">
              <a:lnSpc>
                <a:spcPct val="114000"/>
              </a:lnSpc>
              <a:buFontTx/>
              <a:buAutoNum type="arabicPeriod"/>
            </a:pPr>
            <a:r>
              <a:rPr lang="en-GB" altLang="tr-TR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Summary of Significant Pressures and Impacts</a:t>
            </a:r>
          </a:p>
          <a:p>
            <a:pPr marL="609600" indent="-609600">
              <a:lnSpc>
                <a:spcPct val="114000"/>
              </a:lnSpc>
              <a:buFontTx/>
              <a:buAutoNum type="arabicPeriod"/>
            </a:pPr>
            <a:r>
              <a:rPr lang="en-GB" altLang="tr-TR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Identification and Mapping of Protected Areas</a:t>
            </a:r>
          </a:p>
          <a:p>
            <a:pPr marL="609600" indent="-609600">
              <a:lnSpc>
                <a:spcPct val="114000"/>
              </a:lnSpc>
              <a:buFontTx/>
              <a:buAutoNum type="arabicPeriod"/>
            </a:pPr>
            <a:r>
              <a:rPr lang="en-GB" altLang="tr-TR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Map of Monitoring Networks and Monitoring Programmes</a:t>
            </a:r>
          </a:p>
          <a:p>
            <a:pPr marL="609600" indent="-609600">
              <a:lnSpc>
                <a:spcPct val="114000"/>
              </a:lnSpc>
              <a:buFontTx/>
              <a:buAutoNum type="arabicPeriod"/>
            </a:pPr>
            <a:r>
              <a:rPr lang="en-GB" altLang="tr-TR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List of Environmental Objectives</a:t>
            </a:r>
          </a:p>
          <a:p>
            <a:pPr marL="609600" indent="-609600">
              <a:lnSpc>
                <a:spcPct val="114000"/>
              </a:lnSpc>
              <a:buFontTx/>
              <a:buAutoNum type="arabicPeriod"/>
            </a:pPr>
            <a:r>
              <a:rPr lang="en-GB" altLang="tr-TR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Summary of Economic Analysis</a:t>
            </a:r>
          </a:p>
          <a:p>
            <a:pPr marL="609600" indent="-609600">
              <a:lnSpc>
                <a:spcPct val="114000"/>
              </a:lnSpc>
              <a:buFontTx/>
              <a:buAutoNum type="arabicPeriod"/>
            </a:pPr>
            <a:r>
              <a:rPr lang="en-GB" altLang="tr-TR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Summary of the Programme of Measures</a:t>
            </a:r>
          </a:p>
          <a:p>
            <a:pPr marL="609600" indent="-609600">
              <a:lnSpc>
                <a:spcPct val="114000"/>
              </a:lnSpc>
              <a:buFontTx/>
              <a:buAutoNum type="arabicPeriod"/>
            </a:pPr>
            <a:r>
              <a:rPr lang="en-GB" altLang="tr-TR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Register of More Detailed Programmes</a:t>
            </a:r>
          </a:p>
          <a:p>
            <a:pPr marL="609600" indent="-609600">
              <a:lnSpc>
                <a:spcPct val="114000"/>
              </a:lnSpc>
              <a:buFontTx/>
              <a:buAutoNum type="arabicPeriod"/>
            </a:pPr>
            <a:r>
              <a:rPr lang="en-GB" altLang="tr-TR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Summary of the Public Consultation and Information Measures and Resulting Changes</a:t>
            </a:r>
          </a:p>
          <a:p>
            <a:pPr marL="609600" indent="-609600">
              <a:lnSpc>
                <a:spcPct val="114000"/>
              </a:lnSpc>
              <a:buFontTx/>
              <a:buAutoNum type="arabicPeriod"/>
            </a:pPr>
            <a:r>
              <a:rPr lang="en-GB" altLang="tr-TR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List of Competent Authorities</a:t>
            </a:r>
          </a:p>
          <a:p>
            <a:pPr marL="609600" indent="-609600">
              <a:lnSpc>
                <a:spcPct val="114000"/>
              </a:lnSpc>
              <a:buFontTx/>
              <a:buAutoNum type="arabicPeriod"/>
            </a:pPr>
            <a:r>
              <a:rPr lang="en-GB" altLang="tr-TR" sz="2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Contact Points for Background Information</a:t>
            </a:r>
            <a:r>
              <a:rPr lang="en-US" altLang="tr-TR" sz="24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7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71800"/>
            <a:ext cx="6723699" cy="761999"/>
          </a:xfrm>
        </p:spPr>
        <p:txBody>
          <a:bodyPr/>
          <a:lstStyle/>
          <a:p>
            <a:r>
              <a:rPr lang="en-US" b="1" dirty="0" smtClean="0"/>
              <a:t>WATER RESOURCES OF TURKEY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0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276600"/>
            <a:ext cx="327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OTHER ACTIVITIES</a:t>
            </a:r>
            <a:endParaRPr lang="en-US" sz="3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1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23231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Water Law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(Draft)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By-law on Protection of Water Basins and Preparation of Management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Plans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Communiqué </a:t>
            </a: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on Basin Management Committees Establishment, Duties and Working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Principles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By-Law on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Drinking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Water Supply and Water Losses in Distribution Systems Control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Regulation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By-Law on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Monitoring Surface and Ground Waters </a:t>
            </a:r>
            <a:endParaRPr lang="en-US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By-Law on Surface Water’s Quality Procuring or Planned for Procuring as Drinking Water 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By-Law on Protecting Ground Waters Against Pollution </a:t>
            </a: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Deterioration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By-Law on Management of Surface Water Quality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National </a:t>
            </a: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Basin Management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Strategy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483768" y="188640"/>
            <a:ext cx="4248472" cy="492443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/>
          <a:p>
            <a:pPr algn="ctr">
              <a:spcBef>
                <a:spcPct val="0"/>
              </a:spcBef>
              <a:tabLst>
                <a:tab pos="90488" algn="l"/>
              </a:tabLst>
            </a:pPr>
            <a:r>
              <a:rPr lang="tr-TR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LEGISLATION STUDIES</a:t>
            </a:r>
            <a:endParaRPr lang="tr-T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26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144000" cy="475704"/>
          </a:xfrm>
        </p:spPr>
        <p:txBody>
          <a:bodyPr vert="horz" lIns="0" rIns="0" bIns="0" rtlCol="0" anchor="b">
            <a:noAutofit/>
          </a:bodyPr>
          <a:lstStyle/>
          <a:p>
            <a:pPr>
              <a:tabLst>
                <a:tab pos="90488" algn="l"/>
              </a:tabLst>
            </a:pPr>
            <a:r>
              <a:rPr lang="tr-TR" sz="2600" b="1" dirty="0" smtClean="0">
                <a:ea typeface="+mn-ea"/>
              </a:rPr>
              <a:t>NATIONAL BASIN MANAGEMENT STRATEGY</a:t>
            </a:r>
            <a:endParaRPr lang="tr-TR" sz="2600" b="1" dirty="0">
              <a:ea typeface="+mn-ea"/>
            </a:endParaRP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228600" y="10668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National Basin Management Strategy (2014-2023) was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accepted with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decision of Higher Planning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Council in 2014 and put into force.</a:t>
            </a:r>
            <a:endParaRPr lang="en-US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target of this strategy is to maintain the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sustainable management of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basins by achieving coordination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and cooperation of institutions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and stakeholders</a:t>
            </a:r>
          </a:p>
          <a:p>
            <a:pPr algn="just"/>
            <a:endParaRPr lang="en-US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Work Calendar of RBPAPs were attached</a:t>
            </a:r>
            <a:endParaRPr lang="en-US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0" t="57200" r="23911" b="10000"/>
          <a:stretch/>
        </p:blipFill>
        <p:spPr bwMode="auto">
          <a:xfrm>
            <a:off x="2265352" y="3581400"/>
            <a:ext cx="4460895" cy="249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14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485804" y="2285992"/>
            <a:ext cx="8229600" cy="10001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r-TR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tr-TR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tr-TR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NEW </a:t>
            </a:r>
            <a:r>
              <a:rPr lang="tr-TR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WATER </a:t>
            </a:r>
            <a:r>
              <a:rPr lang="tr-TR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MANAGEMENT ORGANIZATIONAL STRUCTURE</a:t>
            </a:r>
            <a:endParaRPr lang="tr-TR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>
            <a:spLocks noChangeArrowheads="1"/>
          </p:cNvSpPr>
          <p:nvPr/>
        </p:nvSpPr>
        <p:spPr bwMode="auto">
          <a:xfrm>
            <a:off x="468188" y="1196752"/>
            <a:ext cx="8064252" cy="48936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2" lvl="1" indent="-285750" algn="just"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Following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re-arrangement of institutions, Ministry of Forestry and Water Affairs has transposed mostly the EU Water Framework Directive into national legislation. </a:t>
            </a:r>
          </a:p>
          <a:p>
            <a:pPr marL="461962" lvl="1" indent="-285750" algn="just"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461962" lvl="1" indent="-285750" algn="just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Additionally, other related Directives have been harmonized to Turkish legislation.</a:t>
            </a:r>
          </a:p>
          <a:p>
            <a:pPr marL="461962" lvl="1" indent="-285750" algn="just"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461962" lvl="1" indent="-285750" algn="just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In order to make new legislation functional, new water management </a:t>
            </a:r>
            <a:r>
              <a:rPr lang="tr-TR" sz="2400" b="1" dirty="0" err="1" smtClean="0">
                <a:solidFill>
                  <a:srgbClr val="002060"/>
                </a:solidFill>
                <a:latin typeface="Calibri" pitchFamily="34" charset="0"/>
              </a:rPr>
              <a:t>structure</a:t>
            </a: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has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been introduced to the sector </a:t>
            </a:r>
          </a:p>
          <a:p>
            <a:pPr marL="461962" lvl="1" indent="-285750" algn="just"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461962" lvl="1" indent="-285750" algn="just">
              <a:buFont typeface="Arial" pitchFamily="34" charset="0"/>
              <a:buChar char="•"/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</a:rPr>
              <a:t>M</a:t>
            </a:r>
            <a:r>
              <a:rPr 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ain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goal</a:t>
            </a:r>
            <a:r>
              <a:rPr lang="tr-TR" sz="2400" b="1" dirty="0">
                <a:solidFill>
                  <a:srgbClr val="002060"/>
                </a:solidFill>
                <a:latin typeface="Calibri" pitchFamily="34" charset="0"/>
              </a:rPr>
              <a:t> of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this new 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water management </a:t>
            </a:r>
            <a:r>
              <a:rPr lang="tr-TR" sz="2400" b="1" dirty="0">
                <a:solidFill>
                  <a:srgbClr val="002060"/>
                </a:solidFill>
                <a:latin typeface="Calibri" pitchFamily="34" charset="0"/>
              </a:rPr>
              <a:t> is m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ore coordinated, cooperated  and efficient management at </a:t>
            </a:r>
            <a:r>
              <a:rPr lang="tr-TR" sz="2400" b="1" dirty="0" err="1" smtClean="0">
                <a:solidFill>
                  <a:srgbClr val="002060"/>
                </a:solidFill>
                <a:latin typeface="Calibri" pitchFamily="34" charset="0"/>
              </a:rPr>
              <a:t>national</a:t>
            </a: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2400" b="1" dirty="0" err="1" smtClean="0">
                <a:solidFill>
                  <a:srgbClr val="002060"/>
                </a:solidFill>
                <a:latin typeface="Calibri" pitchFamily="34" charset="0"/>
              </a:rPr>
              <a:t>and</a:t>
            </a: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basin level</a:t>
            </a: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</a:rPr>
              <a:t>s.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tr-TR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2228" name="Metin kutusu 2"/>
          <p:cNvSpPr txBox="1">
            <a:spLocks noChangeArrowheads="1"/>
          </p:cNvSpPr>
          <p:nvPr/>
        </p:nvSpPr>
        <p:spPr bwMode="auto">
          <a:xfrm>
            <a:off x="1033463" y="0"/>
            <a:ext cx="73437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C00000"/>
                </a:solidFill>
                <a:latin typeface="Arial" charset="0"/>
              </a:rPr>
              <a:t>ALIGNMENT TO EU WATER ACQUIS</a:t>
            </a:r>
            <a:endParaRPr lang="tr-TR" altLang="tr-TR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9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913" y="533400"/>
            <a:ext cx="6696075" cy="420688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tabLst>
                <a:tab pos="90488" algn="l"/>
              </a:tabLst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NEW WATER MANAGEMENT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 ORGANIZATIONAL STRUCTURE</a:t>
            </a:r>
            <a:endParaRPr lang="tr-TR" sz="24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39752" y="1340768"/>
            <a:ext cx="4464496" cy="938719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WATER MANAGEMENT COORDINATION COMMITTEE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339752" y="3417530"/>
            <a:ext cx="4464496" cy="515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BASIN STEERING COMMITTEE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339752" y="5113860"/>
            <a:ext cx="4464496" cy="90742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BASIN MANAGEMENT COMMITTEE(S)</a:t>
            </a:r>
          </a:p>
        </p:txBody>
      </p:sp>
      <p:cxnSp>
        <p:nvCxnSpPr>
          <p:cNvPr id="9" name="Düz Bağlayıcı 8"/>
          <p:cNvCxnSpPr/>
          <p:nvPr/>
        </p:nvCxnSpPr>
        <p:spPr>
          <a:xfrm>
            <a:off x="179512" y="4581128"/>
            <a:ext cx="7128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325850" y="1556792"/>
            <a:ext cx="861774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FF0000"/>
                </a:solidFill>
                <a:latin typeface="+mj-lt"/>
              </a:rPr>
              <a:t>NATIONAL </a:t>
            </a:r>
          </a:p>
          <a:p>
            <a:pPr algn="ctr"/>
            <a:r>
              <a:rPr lang="tr-TR" sz="2200" b="1" dirty="0" smtClean="0">
                <a:solidFill>
                  <a:srgbClr val="FF0000"/>
                </a:solidFill>
                <a:latin typeface="+mj-lt"/>
              </a:rPr>
              <a:t>LEVEL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05336" y="4594959"/>
            <a:ext cx="861774" cy="19303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FF0000"/>
                </a:solidFill>
                <a:latin typeface="+mj-lt"/>
              </a:rPr>
              <a:t>REGIONAL LEVEL</a:t>
            </a:r>
          </a:p>
        </p:txBody>
      </p:sp>
      <p:sp>
        <p:nvSpPr>
          <p:cNvPr id="14" name="Yukarı Aşağı Ok 13"/>
          <p:cNvSpPr/>
          <p:nvPr/>
        </p:nvSpPr>
        <p:spPr>
          <a:xfrm>
            <a:off x="4427984" y="2348880"/>
            <a:ext cx="288032" cy="674697"/>
          </a:xfrm>
          <a:prstGeom prst="up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00"/>
          </a:p>
        </p:txBody>
      </p:sp>
      <p:sp>
        <p:nvSpPr>
          <p:cNvPr id="12" name="Yukarı Aşağı Ok 11"/>
          <p:cNvSpPr/>
          <p:nvPr/>
        </p:nvSpPr>
        <p:spPr>
          <a:xfrm>
            <a:off x="4440684" y="4266471"/>
            <a:ext cx="288032" cy="674697"/>
          </a:xfrm>
          <a:prstGeom prst="up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00"/>
          </a:p>
        </p:txBody>
      </p:sp>
      <p:sp>
        <p:nvSpPr>
          <p:cNvPr id="13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15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9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4 Metin kutusu"/>
          <p:cNvSpPr txBox="1">
            <a:spLocks noChangeArrowheads="1"/>
          </p:cNvSpPr>
          <p:nvPr/>
        </p:nvSpPr>
        <p:spPr bwMode="auto">
          <a:xfrm>
            <a:off x="971549" y="4667652"/>
            <a:ext cx="73453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tr-TR" altLang="tr-TR" sz="2400" b="1" dirty="0">
                <a:solidFill>
                  <a:srgbClr val="002060"/>
                </a:solidFill>
              </a:rPr>
              <a:t>“</a:t>
            </a:r>
            <a:r>
              <a:rPr lang="tr-TR" altLang="tr-TR" sz="2400" b="1" dirty="0">
                <a:solidFill>
                  <a:srgbClr val="FF0000"/>
                </a:solidFill>
              </a:rPr>
              <a:t>Water Management </a:t>
            </a:r>
            <a:r>
              <a:rPr lang="tr-TR" altLang="tr-TR" sz="2400" b="1" dirty="0" err="1">
                <a:solidFill>
                  <a:srgbClr val="FF0000"/>
                </a:solidFill>
              </a:rPr>
              <a:t>Coordination</a:t>
            </a:r>
            <a:r>
              <a:rPr lang="tr-TR" altLang="tr-TR" sz="2400" b="1" dirty="0">
                <a:solidFill>
                  <a:srgbClr val="FF0000"/>
                </a:solidFill>
              </a:rPr>
              <a:t> </a:t>
            </a:r>
            <a:r>
              <a:rPr lang="tr-TR" altLang="tr-TR" sz="2400" b="1" dirty="0" err="1">
                <a:solidFill>
                  <a:srgbClr val="FF0000"/>
                </a:solidFill>
              </a:rPr>
              <a:t>Commitee</a:t>
            </a:r>
            <a:r>
              <a:rPr lang="tr-TR" altLang="tr-TR" sz="2400" b="1" dirty="0">
                <a:solidFill>
                  <a:srgbClr val="002060"/>
                </a:solidFill>
              </a:rPr>
              <a:t>” </a:t>
            </a:r>
            <a:r>
              <a:rPr lang="tr-TR" altLang="tr-TR" sz="2400" b="1" dirty="0" err="1">
                <a:solidFill>
                  <a:srgbClr val="002060"/>
                </a:solidFill>
              </a:rPr>
              <a:t>was</a:t>
            </a:r>
            <a:r>
              <a:rPr lang="tr-TR" altLang="tr-TR" sz="2400" b="1" dirty="0">
                <a:solidFill>
                  <a:srgbClr val="002060"/>
                </a:solidFill>
              </a:rPr>
              <a:t> </a:t>
            </a:r>
            <a:r>
              <a:rPr lang="tr-TR" altLang="tr-TR" sz="2400" b="1" dirty="0" err="1">
                <a:solidFill>
                  <a:srgbClr val="002060"/>
                </a:solidFill>
              </a:rPr>
              <a:t>established</a:t>
            </a:r>
            <a:r>
              <a:rPr lang="tr-TR" altLang="tr-TR" sz="2400" b="1" dirty="0">
                <a:solidFill>
                  <a:srgbClr val="002060"/>
                </a:solidFill>
              </a:rPr>
              <a:t> </a:t>
            </a:r>
            <a:r>
              <a:rPr lang="tr-TR" altLang="tr-TR" sz="2400" b="1" dirty="0" err="1" smtClean="0">
                <a:solidFill>
                  <a:srgbClr val="002060"/>
                </a:solidFill>
              </a:rPr>
              <a:t>according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 </a:t>
            </a:r>
            <a:r>
              <a:rPr lang="tr-TR" altLang="tr-TR" sz="2400" b="1" dirty="0" err="1" smtClean="0">
                <a:solidFill>
                  <a:srgbClr val="002060"/>
                </a:solidFill>
              </a:rPr>
              <a:t>to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 </a:t>
            </a:r>
            <a:r>
              <a:rPr lang="tr-TR" altLang="tr-TR" sz="2400" b="1" dirty="0" err="1" smtClean="0">
                <a:solidFill>
                  <a:srgbClr val="002060"/>
                </a:solidFill>
              </a:rPr>
              <a:t>the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 </a:t>
            </a:r>
            <a:r>
              <a:rPr lang="tr-TR" altLang="tr-TR" sz="2400" b="1" dirty="0">
                <a:solidFill>
                  <a:srgbClr val="002060"/>
                </a:solidFill>
              </a:rPr>
              <a:t>Prime </a:t>
            </a:r>
            <a:r>
              <a:rPr lang="tr-TR" altLang="tr-TR" sz="2400" b="1" dirty="0" err="1">
                <a:solidFill>
                  <a:srgbClr val="002060"/>
                </a:solidFill>
              </a:rPr>
              <a:t>Ministry</a:t>
            </a:r>
            <a:r>
              <a:rPr lang="tr-TR" altLang="tr-TR" sz="2400" b="1" dirty="0">
                <a:solidFill>
                  <a:srgbClr val="002060"/>
                </a:solidFill>
              </a:rPr>
              <a:t> </a:t>
            </a:r>
            <a:r>
              <a:rPr lang="tr-TR" altLang="tr-TR" sz="2400" b="1" dirty="0" err="1">
                <a:solidFill>
                  <a:srgbClr val="002060"/>
                </a:solidFill>
              </a:rPr>
              <a:t>Circular</a:t>
            </a:r>
            <a:r>
              <a:rPr lang="tr-TR" altLang="tr-TR" sz="2400" b="1" dirty="0">
                <a:solidFill>
                  <a:srgbClr val="002060"/>
                </a:solidFill>
              </a:rPr>
              <a:t> </a:t>
            </a:r>
            <a:r>
              <a:rPr lang="tr-TR" altLang="tr-TR" sz="2400" b="1" dirty="0" err="1">
                <a:solidFill>
                  <a:srgbClr val="002060"/>
                </a:solidFill>
              </a:rPr>
              <a:t>numbered</a:t>
            </a:r>
            <a:r>
              <a:rPr lang="tr-TR" altLang="tr-TR" sz="2400" b="1" dirty="0">
                <a:solidFill>
                  <a:srgbClr val="002060"/>
                </a:solidFill>
              </a:rPr>
              <a:t> </a:t>
            </a:r>
            <a:r>
              <a:rPr lang="tr-TR" sz="2400" b="1" dirty="0" smtClean="0">
                <a:solidFill>
                  <a:srgbClr val="002060"/>
                </a:solidFill>
              </a:rPr>
              <a:t>(</a:t>
            </a:r>
            <a:r>
              <a:rPr lang="tr-TR" sz="2400" b="1" dirty="0">
                <a:solidFill>
                  <a:srgbClr val="002060"/>
                </a:solidFill>
              </a:rPr>
              <a:t>2012/7) </a:t>
            </a:r>
            <a:r>
              <a:rPr lang="tr-TR" sz="2400" b="1" dirty="0" err="1">
                <a:solidFill>
                  <a:srgbClr val="002060"/>
                </a:solidFill>
              </a:rPr>
              <a:t>dated</a:t>
            </a:r>
            <a:r>
              <a:rPr lang="tr-TR" sz="2400" b="1" dirty="0">
                <a:solidFill>
                  <a:srgbClr val="002060"/>
                </a:solidFill>
              </a:rPr>
              <a:t> on 20 </a:t>
            </a:r>
            <a:r>
              <a:rPr lang="tr-TR" sz="2400" b="1" dirty="0" err="1">
                <a:solidFill>
                  <a:srgbClr val="002060"/>
                </a:solidFill>
              </a:rPr>
              <a:t>March</a:t>
            </a:r>
            <a:r>
              <a:rPr lang="tr-TR" sz="2400" b="1" dirty="0">
                <a:solidFill>
                  <a:srgbClr val="002060"/>
                </a:solidFill>
              </a:rPr>
              <a:t>, 2012</a:t>
            </a:r>
            <a:r>
              <a:rPr lang="tr-TR" sz="2400" b="1" dirty="0" smtClean="0">
                <a:solidFill>
                  <a:srgbClr val="002060"/>
                </a:solidFill>
              </a:rPr>
              <a:t>.</a:t>
            </a:r>
            <a:endParaRPr lang="tr-TR" altLang="tr-TR" sz="2400" dirty="0">
              <a:solidFill>
                <a:srgbClr val="002060"/>
              </a:solidFill>
            </a:endParaRPr>
          </a:p>
        </p:txBody>
      </p:sp>
      <p:pic>
        <p:nvPicPr>
          <p:cNvPr id="35844" name="Picture 2" descr="http://t3.gstatic.com/images?q=tbn:ANd9GcQDz0tCfnNcee5BkRSnJ8L5Lt1Y4pPRfXQYEumpE2Wf9r7jTXZ3wO3dY0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84" y="1341561"/>
            <a:ext cx="3970347" cy="280751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8 Metin kutusu"/>
          <p:cNvSpPr txBox="1">
            <a:spLocks noChangeArrowheads="1"/>
          </p:cNvSpPr>
          <p:nvPr/>
        </p:nvSpPr>
        <p:spPr bwMode="auto">
          <a:xfrm>
            <a:off x="755724" y="571553"/>
            <a:ext cx="7632700" cy="415499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lvl1pPr algn="ctr">
              <a:spcBef>
                <a:spcPct val="0"/>
              </a:spcBef>
              <a:buNone/>
              <a:tabLst>
                <a:tab pos="90488" algn="l"/>
              </a:tabLst>
              <a:defRPr kumimoji="0" sz="2400" b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altLang="tr-TR" dirty="0"/>
              <a:t>WATER </a:t>
            </a:r>
            <a:r>
              <a:rPr lang="tr-TR" altLang="tr-TR" dirty="0" smtClean="0"/>
              <a:t>MANAGEMENT</a:t>
            </a:r>
            <a:endParaRPr lang="en-US" altLang="tr-TR" dirty="0" smtClean="0"/>
          </a:p>
          <a:p>
            <a:r>
              <a:rPr lang="tr-TR" altLang="tr-TR" dirty="0" smtClean="0"/>
              <a:t> COORDINATION </a:t>
            </a:r>
            <a:r>
              <a:rPr lang="tr-TR" altLang="tr-TR" dirty="0"/>
              <a:t>COMMITEE</a:t>
            </a: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4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t="1547" r="1545" b="2229"/>
          <a:stretch/>
        </p:blipFill>
        <p:spPr>
          <a:xfrm>
            <a:off x="7030" y="0"/>
            <a:ext cx="9136970" cy="6858000"/>
          </a:xfrm>
          <a:prstGeom prst="rect">
            <a:avLst/>
          </a:prstGeom>
        </p:spPr>
      </p:pic>
      <p:sp>
        <p:nvSpPr>
          <p:cNvPr id="4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5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3" name="4 Metin kutusu"/>
          <p:cNvSpPr txBox="1">
            <a:spLocks noChangeArrowheads="1"/>
          </p:cNvSpPr>
          <p:nvPr/>
        </p:nvSpPr>
        <p:spPr bwMode="auto">
          <a:xfrm>
            <a:off x="683071" y="0"/>
            <a:ext cx="77773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tr-TR"/>
            </a:defPPr>
            <a:lvl1pPr algn="ctr" eaLnBrk="0" hangingPunct="0">
              <a:spcBef>
                <a:spcPct val="0"/>
              </a:spcBef>
              <a:buFontTx/>
              <a:buNone/>
              <a:tabLst>
                <a:tab pos="90488" algn="l"/>
              </a:tabLst>
              <a:defRPr sz="2400" b="1">
                <a:solidFill>
                  <a:srgbClr val="C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0488" algn="l"/>
              </a:tabLst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latin typeface="Calibri" pitchFamily="34" charset="0"/>
              </a:defRPr>
            </a:lvl9pPr>
          </a:lstStyle>
          <a:p>
            <a:r>
              <a:rPr lang="tr-TR" altLang="tr-TR" dirty="0"/>
              <a:t>WATER MANAGEMENT </a:t>
            </a:r>
            <a:r>
              <a:rPr lang="tr-TR" altLang="tr-TR" dirty="0" smtClean="0"/>
              <a:t>COORDINATION COMMITEE</a:t>
            </a:r>
            <a:endParaRPr lang="tr-TR" altLang="tr-TR" dirty="0"/>
          </a:p>
        </p:txBody>
      </p:sp>
      <p:grpSp>
        <p:nvGrpSpPr>
          <p:cNvPr id="4" name="Grup 3"/>
          <p:cNvGrpSpPr/>
          <p:nvPr/>
        </p:nvGrpSpPr>
        <p:grpSpPr>
          <a:xfrm>
            <a:off x="683568" y="836712"/>
            <a:ext cx="7776864" cy="5832648"/>
            <a:chOff x="683568" y="836712"/>
            <a:chExt cx="7776864" cy="5832648"/>
          </a:xfrm>
        </p:grpSpPr>
        <p:sp>
          <p:nvSpPr>
            <p:cNvPr id="3" name="Metin kutusu 2"/>
            <p:cNvSpPr txBox="1"/>
            <p:nvPr/>
          </p:nvSpPr>
          <p:spPr>
            <a:xfrm>
              <a:off x="3563888" y="836712"/>
              <a:ext cx="2016224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en-US" sz="1400" dirty="0">
                  <a:solidFill>
                    <a:srgbClr val="0000FF"/>
                  </a:solidFill>
                  <a:latin typeface="+mj-lt"/>
                </a:rPr>
                <a:t>Minister of Forestry and Water Affairs</a:t>
              </a:r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685124" y="1484784"/>
              <a:ext cx="3166794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en-US" sz="1400" dirty="0">
                  <a:solidFill>
                    <a:srgbClr val="0000FF"/>
                  </a:solidFill>
                  <a:latin typeface="+mj-lt"/>
                </a:rPr>
                <a:t>Ministry of European Union </a:t>
              </a:r>
              <a:r>
                <a:rPr lang="en-US" sz="1400" dirty="0" smtClean="0">
                  <a:solidFill>
                    <a:srgbClr val="0000FF"/>
                  </a:solidFill>
                  <a:latin typeface="+mj-lt"/>
                </a:rPr>
                <a:t>Undersecretary</a:t>
              </a:r>
              <a:endParaRPr lang="en-US" sz="140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685123" y="2132856"/>
              <a:ext cx="3166795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Ministry of Environment and Urbanization Undersecretary</a:t>
              </a:r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685124" y="3481844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Ministry of Internal Affairs Undersecretary</a:t>
              </a:r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685124" y="4149080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Ministry of Culture and Tourism  Undersecretary</a:t>
              </a: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685124" y="4816316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General Director</a:t>
              </a:r>
            </a:p>
            <a:p>
              <a:r>
                <a:rPr lang="en-US" dirty="0"/>
                <a:t>of State Hydraulic Works</a:t>
              </a:r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685123" y="5483552"/>
              <a:ext cx="3166797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General Director of </a:t>
              </a:r>
            </a:p>
            <a:p>
              <a:r>
                <a:rPr lang="en-US" dirty="0"/>
                <a:t>Nature Conservation and National Parks</a:t>
              </a:r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685124" y="6146140"/>
              <a:ext cx="3166794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General Director of</a:t>
              </a:r>
            </a:p>
            <a:p>
              <a:r>
                <a:rPr lang="en-US" dirty="0"/>
                <a:t>Meteorology</a:t>
              </a: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683568" y="2819008"/>
              <a:ext cx="3168351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Ministry of Energy and Natural Resources Undersecretary</a:t>
              </a:r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5293636" y="1484784"/>
              <a:ext cx="3166794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Ministry  of Science, Industry and Technology Undersecretary</a:t>
              </a: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5293635" y="2132856"/>
              <a:ext cx="3166795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Ministry of Foreign Affairs Undersecretary</a:t>
              </a:r>
            </a:p>
          </p:txBody>
        </p:sp>
        <p:sp>
          <p:nvSpPr>
            <p:cNvPr id="18" name="Metin kutusu 17"/>
            <p:cNvSpPr txBox="1"/>
            <p:nvPr/>
          </p:nvSpPr>
          <p:spPr>
            <a:xfrm>
              <a:off x="5293636" y="3481844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Ministry of Development </a:t>
              </a:r>
              <a:endParaRPr lang="tr-TR" dirty="0" smtClean="0"/>
            </a:p>
            <a:p>
              <a:r>
                <a:rPr lang="en-US" dirty="0" smtClean="0"/>
                <a:t>Undersecretary</a:t>
              </a:r>
              <a:endParaRPr lang="en-US" dirty="0"/>
            </a:p>
          </p:txBody>
        </p:sp>
        <p:sp>
          <p:nvSpPr>
            <p:cNvPr id="19" name="Metin kutusu 18"/>
            <p:cNvSpPr txBox="1"/>
            <p:nvPr/>
          </p:nvSpPr>
          <p:spPr>
            <a:xfrm>
              <a:off x="5293636" y="4149080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Ministry of Health </a:t>
              </a:r>
            </a:p>
            <a:p>
              <a:r>
                <a:rPr lang="en-US" dirty="0"/>
                <a:t>Undersecretary</a:t>
              </a:r>
            </a:p>
          </p:txBody>
        </p:sp>
        <p:sp>
          <p:nvSpPr>
            <p:cNvPr id="20" name="Metin kutusu 19"/>
            <p:cNvSpPr txBox="1"/>
            <p:nvPr/>
          </p:nvSpPr>
          <p:spPr>
            <a:xfrm>
              <a:off x="5293636" y="4816316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General Director</a:t>
              </a:r>
            </a:p>
            <a:p>
              <a:r>
                <a:rPr lang="en-US" dirty="0"/>
                <a:t> of Water Management</a:t>
              </a:r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5293635" y="5483552"/>
              <a:ext cx="3166797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General Director of Combating Desertification and Erosion</a:t>
              </a: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5293636" y="6146140"/>
              <a:ext cx="3166794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President of Turkish </a:t>
              </a:r>
            </a:p>
            <a:p>
              <a:r>
                <a:rPr lang="en-US" dirty="0"/>
                <a:t>Water Institute </a:t>
              </a:r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5292080" y="2819008"/>
              <a:ext cx="3168351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tr-TR" dirty="0" err="1" smtClean="0"/>
                <a:t>Ministry</a:t>
              </a:r>
              <a:r>
                <a:rPr lang="tr-TR" dirty="0" smtClean="0"/>
                <a:t> of </a:t>
              </a:r>
              <a:r>
                <a:rPr lang="en-US" dirty="0" smtClean="0"/>
                <a:t>Food</a:t>
              </a:r>
              <a:r>
                <a:rPr lang="en-US" dirty="0"/>
                <a:t>, Agriculture and Livestock  Undersecretary</a:t>
              </a:r>
            </a:p>
          </p:txBody>
        </p:sp>
      </p:grpSp>
      <p:sp>
        <p:nvSpPr>
          <p:cNvPr id="24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25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4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4 Metin kutusu"/>
          <p:cNvSpPr txBox="1">
            <a:spLocks noChangeArrowheads="1"/>
          </p:cNvSpPr>
          <p:nvPr/>
        </p:nvSpPr>
        <p:spPr bwMode="auto">
          <a:xfrm>
            <a:off x="323850" y="1513839"/>
            <a:ext cx="8496300" cy="472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indent="-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altLang="tr-TR" sz="2400" b="1" dirty="0" smtClean="0">
                <a:solidFill>
                  <a:srgbClr val="002060"/>
                </a:solidFill>
              </a:rPr>
              <a:t>Determination of  macro scale measures </a:t>
            </a:r>
            <a:r>
              <a:rPr lang="en-US" altLang="tr-TR" sz="2400" dirty="0" smtClean="0">
                <a:solidFill>
                  <a:srgbClr val="002060"/>
                </a:solidFill>
              </a:rPr>
              <a:t>to conserve the water resources within the framework of integrated river basin management,</a:t>
            </a: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altLang="tr-TR" sz="2400" b="1" dirty="0" smtClean="0">
                <a:solidFill>
                  <a:srgbClr val="002060"/>
                </a:solidFill>
              </a:rPr>
              <a:t>Providing inter-</a:t>
            </a:r>
            <a:r>
              <a:rPr lang="en-US" altLang="tr-TR" sz="2400" b="1" dirty="0" err="1" smtClean="0">
                <a:solidFill>
                  <a:srgbClr val="002060"/>
                </a:solidFill>
              </a:rPr>
              <a:t>sectoral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 coordination</a:t>
            </a:r>
            <a:r>
              <a:rPr lang="en-US" altLang="tr-TR" sz="2400" dirty="0" smtClean="0">
                <a:solidFill>
                  <a:srgbClr val="002060"/>
                </a:solidFill>
              </a:rPr>
              <a:t>, collaboration and speeding up investment in water provision for an effective water management, </a:t>
            </a: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altLang="tr-TR" sz="2400" b="1" dirty="0" smtClean="0">
                <a:solidFill>
                  <a:srgbClr val="002060"/>
                </a:solidFill>
              </a:rPr>
              <a:t>Developing strategy, policy and plan </a:t>
            </a:r>
            <a:r>
              <a:rPr lang="en-US" altLang="tr-TR" sz="2400" dirty="0" smtClean="0">
                <a:solidFill>
                  <a:srgbClr val="002060"/>
                </a:solidFill>
              </a:rPr>
              <a:t>for the realization of the objectives set out in national and international documents,</a:t>
            </a: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altLang="tr-TR" sz="2400" b="1" dirty="0" smtClean="0">
                <a:solidFill>
                  <a:srgbClr val="002060"/>
                </a:solidFill>
              </a:rPr>
              <a:t>Evaluation of implementation of the issues </a:t>
            </a:r>
            <a:r>
              <a:rPr lang="en-US" altLang="tr-TR" sz="2400" dirty="0" smtClean="0">
                <a:solidFill>
                  <a:srgbClr val="002060"/>
                </a:solidFill>
              </a:rPr>
              <a:t>that must be met in public institutions and organizations  in basin plans,</a:t>
            </a: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altLang="tr-TR" sz="2400" b="1" dirty="0" smtClean="0">
                <a:solidFill>
                  <a:srgbClr val="002060"/>
                </a:solidFill>
              </a:rPr>
              <a:t>Ensuring a high level of coordination and cooperation</a:t>
            </a:r>
            <a:r>
              <a:rPr lang="en-US" altLang="tr-TR" sz="2400" dirty="0" smtClean="0">
                <a:solidFill>
                  <a:srgbClr val="002060"/>
                </a:solidFill>
              </a:rPr>
              <a:t>.</a:t>
            </a:r>
            <a:endParaRPr lang="en-US" altLang="tr-TR" sz="2400" dirty="0">
              <a:solidFill>
                <a:srgbClr val="002060"/>
              </a:solidFill>
            </a:endParaRPr>
          </a:p>
        </p:txBody>
      </p:sp>
      <p:sp>
        <p:nvSpPr>
          <p:cNvPr id="36868" name="6 Metin kutusu"/>
          <p:cNvSpPr txBox="1">
            <a:spLocks noChangeArrowheads="1"/>
          </p:cNvSpPr>
          <p:nvPr/>
        </p:nvSpPr>
        <p:spPr bwMode="auto">
          <a:xfrm>
            <a:off x="395858" y="341376"/>
            <a:ext cx="8352606" cy="415499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defPPr>
              <a:defRPr lang="tr-TR"/>
            </a:defPPr>
            <a:lvl1pPr algn="ctr">
              <a:spcBef>
                <a:spcPct val="0"/>
              </a:spcBef>
              <a:buNone/>
              <a:tabLst>
                <a:tab pos="90488" algn="l"/>
              </a:tabLst>
              <a:defRPr kumimoji="0" sz="2400" b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altLang="tr-TR" dirty="0" smtClean="0"/>
              <a:t>WATER MANAGEMENT </a:t>
            </a:r>
            <a:endParaRPr lang="en-US" altLang="tr-TR" dirty="0" smtClean="0"/>
          </a:p>
          <a:p>
            <a:r>
              <a:rPr lang="tr-TR" altLang="tr-TR" dirty="0" smtClean="0"/>
              <a:t>COORDINATION </a:t>
            </a:r>
            <a:r>
              <a:rPr lang="tr-TR" altLang="tr-TR" dirty="0"/>
              <a:t>COMMITEE</a:t>
            </a:r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50008" y="1052736"/>
            <a:ext cx="1801712" cy="461665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/>
          <a:p>
            <a:pPr algn="ctr">
              <a:spcBef>
                <a:spcPct val="0"/>
              </a:spcBef>
              <a:tabLst>
                <a:tab pos="90488" algn="l"/>
              </a:tabLst>
            </a:pPr>
            <a:r>
              <a:rPr lang="tr-TR" altLang="tr-TR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TASKS: </a:t>
            </a:r>
            <a:endParaRPr lang="tr-TR" sz="22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25 River Basins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676401"/>
            <a:ext cx="9154994" cy="3967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3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4 Metin kutusu"/>
          <p:cNvSpPr txBox="1">
            <a:spLocks noChangeArrowheads="1"/>
          </p:cNvSpPr>
          <p:nvPr/>
        </p:nvSpPr>
        <p:spPr bwMode="auto">
          <a:xfrm>
            <a:off x="971549" y="4005064"/>
            <a:ext cx="7345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tr-TR" sz="2400" b="1" dirty="0" smtClean="0">
                <a:solidFill>
                  <a:srgbClr val="002060"/>
                </a:solidFill>
              </a:rPr>
              <a:t>“</a:t>
            </a:r>
            <a:r>
              <a:rPr lang="en-US" altLang="tr-TR" sz="2400" b="1" dirty="0" smtClean="0">
                <a:solidFill>
                  <a:srgbClr val="FF0000"/>
                </a:solidFill>
              </a:rPr>
              <a:t>Basin Steering </a:t>
            </a:r>
            <a:r>
              <a:rPr lang="en-US" altLang="tr-TR" sz="2400" b="1" dirty="0" err="1" smtClean="0">
                <a:solidFill>
                  <a:srgbClr val="FF0000"/>
                </a:solidFill>
              </a:rPr>
              <a:t>Commitee</a:t>
            </a:r>
            <a:r>
              <a:rPr lang="en-US" altLang="tr-TR" sz="2400" b="1" dirty="0" smtClean="0">
                <a:solidFill>
                  <a:srgbClr val="002060"/>
                </a:solidFill>
              </a:rPr>
              <a:t>” </a:t>
            </a:r>
            <a:r>
              <a:rPr lang="en-US" altLang="tr-TR" sz="2400" dirty="0" smtClean="0">
                <a:solidFill>
                  <a:srgbClr val="002060"/>
                </a:solidFill>
              </a:rPr>
              <a:t>was established according to the “</a:t>
            </a:r>
            <a:r>
              <a:rPr lang="en-US" sz="2400" dirty="0" smtClean="0">
                <a:solidFill>
                  <a:srgbClr val="002060"/>
                </a:solidFill>
              </a:rPr>
              <a:t>Communique on Basin Management Committees Establishment, Duties and Working Principles” dated on  18/06/2013 dated and numbered as 28681 of Official Gazette.</a:t>
            </a:r>
            <a:endParaRPr lang="en-US" altLang="tr-TR" sz="2400" dirty="0" smtClean="0">
              <a:solidFill>
                <a:srgbClr val="002060"/>
              </a:solidFill>
            </a:endParaRPr>
          </a:p>
          <a:p>
            <a:pPr algn="just"/>
            <a:endParaRPr lang="en-US" altLang="tr-TR" sz="2400" dirty="0">
              <a:solidFill>
                <a:srgbClr val="0000FF"/>
              </a:solidFill>
            </a:endParaRPr>
          </a:p>
        </p:txBody>
      </p:sp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900633" y="28575"/>
            <a:ext cx="73437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C00000"/>
                </a:solidFill>
                <a:latin typeface="Arial" charset="0"/>
              </a:rPr>
              <a:t>BASIN STEERING COMMITTEE</a:t>
            </a:r>
            <a:endParaRPr lang="tr-TR" altLang="tr-TR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050" name="Picture 2" descr="C:\Users\taner.kimenc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0"/>
          <a:stretch/>
        </p:blipFill>
        <p:spPr bwMode="auto">
          <a:xfrm>
            <a:off x="2599695" y="1552827"/>
            <a:ext cx="3916521" cy="15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6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4 Metin kutusu"/>
          <p:cNvSpPr txBox="1">
            <a:spLocks noChangeArrowheads="1"/>
          </p:cNvSpPr>
          <p:nvPr/>
        </p:nvSpPr>
        <p:spPr bwMode="auto">
          <a:xfrm>
            <a:off x="323850" y="1219455"/>
            <a:ext cx="8496300" cy="556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indent="-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Following and facilitating of short, medium and long term targets of Basin Protection Action Plans,</a:t>
            </a: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Ensuring coordination between institutions during conversion of Basin Protection Action Plans to River Basin Management Plans</a:t>
            </a: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Coordinating and following the developments of National Basin Management Strategy</a:t>
            </a: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Assessing the developments and coordinating completed or to be prepared Special </a:t>
            </a:r>
            <a:r>
              <a:rPr lang="en-US" sz="2400" dirty="0" err="1" smtClean="0">
                <a:solidFill>
                  <a:srgbClr val="002060"/>
                </a:solidFill>
              </a:rPr>
              <a:t>Pr</a:t>
            </a:r>
            <a:r>
              <a:rPr lang="tr-TR" sz="2400" dirty="0" smtClean="0">
                <a:solidFill>
                  <a:srgbClr val="002060"/>
                </a:solidFill>
              </a:rPr>
              <a:t>o</a:t>
            </a:r>
            <a:r>
              <a:rPr lang="en-US" sz="2400" dirty="0" smtClean="0">
                <a:solidFill>
                  <a:srgbClr val="002060"/>
                </a:solidFill>
              </a:rPr>
              <a:t>vision Determination Studies for drinking water basins. </a:t>
            </a:r>
          </a:p>
        </p:txBody>
      </p:sp>
      <p:sp>
        <p:nvSpPr>
          <p:cNvPr id="36868" name="6 Metin kutusu"/>
          <p:cNvSpPr txBox="1">
            <a:spLocks noChangeArrowheads="1"/>
          </p:cNvSpPr>
          <p:nvPr/>
        </p:nvSpPr>
        <p:spPr bwMode="auto">
          <a:xfrm>
            <a:off x="755724" y="44624"/>
            <a:ext cx="7632700" cy="576064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defPPr>
              <a:defRPr lang="tr-TR"/>
            </a:defPPr>
            <a:lvl1pPr algn="ctr">
              <a:spcBef>
                <a:spcPct val="0"/>
              </a:spcBef>
              <a:buNone/>
              <a:tabLst>
                <a:tab pos="90488" algn="l"/>
              </a:tabLst>
              <a:defRPr kumimoji="0" sz="2400" b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altLang="tr-TR" sz="2800" dirty="0" smtClean="0"/>
              <a:t>BASIN STEERING </a:t>
            </a:r>
            <a:r>
              <a:rPr lang="tr-TR" altLang="tr-TR" sz="2800" dirty="0"/>
              <a:t>COMMITEE</a:t>
            </a:r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755724" y="757790"/>
            <a:ext cx="1392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</a:t>
            </a:r>
            <a:r>
              <a:rPr lang="tr-TR" altLang="tr-T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tr-TR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Metin kutusu 2"/>
          <p:cNvSpPr txBox="1">
            <a:spLocks noChangeArrowheads="1"/>
          </p:cNvSpPr>
          <p:nvPr/>
        </p:nvSpPr>
        <p:spPr bwMode="auto">
          <a:xfrm>
            <a:off x="899592" y="28575"/>
            <a:ext cx="73437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C00000"/>
                </a:solidFill>
                <a:latin typeface="Arial" charset="0"/>
              </a:rPr>
              <a:t>BASIN STEERING COMMITTEE</a:t>
            </a:r>
            <a:endParaRPr lang="tr-TR" altLang="tr-TR" sz="2800" b="1" dirty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683568" y="764704"/>
            <a:ext cx="7776864" cy="5851812"/>
            <a:chOff x="683568" y="889556"/>
            <a:chExt cx="7776864" cy="5851812"/>
          </a:xfrm>
        </p:grpSpPr>
        <p:cxnSp>
          <p:nvCxnSpPr>
            <p:cNvPr id="16" name="Dirsek Bağlayıcısı 15"/>
            <p:cNvCxnSpPr/>
            <p:nvPr/>
          </p:nvCxnSpPr>
          <p:spPr>
            <a:xfrm rot="5400000">
              <a:off x="1587500" y="5699696"/>
              <a:ext cx="203200" cy="6350"/>
            </a:xfrm>
            <a:prstGeom prst="bentConnector3">
              <a:avLst/>
            </a:prstGeom>
            <a:ln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Dirsek Bağlayıcısı 25"/>
            <p:cNvCxnSpPr/>
            <p:nvPr/>
          </p:nvCxnSpPr>
          <p:spPr>
            <a:xfrm rot="5400000">
              <a:off x="3171825" y="5699696"/>
              <a:ext cx="203200" cy="6350"/>
            </a:xfrm>
            <a:prstGeom prst="bentConnector3">
              <a:avLst/>
            </a:prstGeom>
            <a:ln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Dirsek Bağlayıcısı 28"/>
            <p:cNvCxnSpPr/>
            <p:nvPr/>
          </p:nvCxnSpPr>
          <p:spPr>
            <a:xfrm rot="16200000" flipH="1">
              <a:off x="7919244" y="5697315"/>
              <a:ext cx="217487" cy="0"/>
            </a:xfrm>
            <a:prstGeom prst="bentConnector3">
              <a:avLst/>
            </a:prstGeom>
            <a:ln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Dirsek Bağlayıcısı 26"/>
            <p:cNvCxnSpPr/>
            <p:nvPr/>
          </p:nvCxnSpPr>
          <p:spPr>
            <a:xfrm rot="5400000">
              <a:off x="4760913" y="5699696"/>
              <a:ext cx="203200" cy="6350"/>
            </a:xfrm>
            <a:prstGeom prst="bentConnector3">
              <a:avLst/>
            </a:prstGeom>
            <a:ln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Dirsek Bağlayıcısı 31"/>
            <p:cNvCxnSpPr/>
            <p:nvPr/>
          </p:nvCxnSpPr>
          <p:spPr>
            <a:xfrm rot="16200000" flipH="1">
              <a:off x="6335713" y="5696521"/>
              <a:ext cx="215900" cy="0"/>
            </a:xfrm>
            <a:prstGeom prst="bentConnector3">
              <a:avLst/>
            </a:prstGeom>
            <a:ln>
              <a:solidFill>
                <a:schemeClr val="accent6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Metin kutusu 9"/>
            <p:cNvSpPr txBox="1"/>
            <p:nvPr/>
          </p:nvSpPr>
          <p:spPr>
            <a:xfrm>
              <a:off x="3275856" y="889556"/>
              <a:ext cx="2525886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en-US" sz="1400" dirty="0" smtClean="0">
                  <a:solidFill>
                    <a:srgbClr val="0000FF"/>
                  </a:solidFill>
                  <a:latin typeface="+mj-lt"/>
                </a:rPr>
                <a:t>Undersecretary  of Ministry of Forestry and Water Affairs</a:t>
              </a:r>
              <a:endParaRPr lang="en-US" sz="140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685124" y="1556792"/>
              <a:ext cx="3166794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en-US" sz="1400" dirty="0" smtClean="0">
                  <a:solidFill>
                    <a:srgbClr val="0000FF"/>
                  </a:solidFill>
                  <a:latin typeface="+mj-lt"/>
                </a:rPr>
                <a:t>Ministry of European Union </a:t>
              </a:r>
            </a:p>
            <a:p>
              <a:pPr algn="ctr" fontAlgn="b"/>
              <a:r>
                <a:rPr lang="en-US" sz="1400" dirty="0" smtClean="0">
                  <a:solidFill>
                    <a:srgbClr val="0000FF"/>
                  </a:solidFill>
                  <a:latin typeface="+mj-lt"/>
                </a:rPr>
                <a:t>General Director</a:t>
              </a:r>
              <a:endParaRPr lang="en-US" sz="140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685123" y="2204864"/>
              <a:ext cx="3166795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 smtClean="0"/>
                <a:t>Ministry of Environment and Urbanization, General Director</a:t>
              </a:r>
              <a:endParaRPr lang="en-US" dirty="0"/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685124" y="3553852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 smtClean="0"/>
                <a:t>Ministry of Internal Affairs</a:t>
              </a:r>
            </a:p>
            <a:p>
              <a:r>
                <a:rPr lang="en-US" dirty="0" smtClean="0"/>
                <a:t>General Director</a:t>
              </a:r>
              <a:endParaRPr lang="en-US" dirty="0"/>
            </a:p>
          </p:txBody>
        </p:sp>
        <p:sp>
          <p:nvSpPr>
            <p:cNvPr id="14" name="Metin kutusu 13"/>
            <p:cNvSpPr txBox="1"/>
            <p:nvPr/>
          </p:nvSpPr>
          <p:spPr>
            <a:xfrm>
              <a:off x="685124" y="4221088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 smtClean="0"/>
                <a:t>Ministry of Culture and Tourism  </a:t>
              </a:r>
            </a:p>
            <a:p>
              <a:r>
                <a:rPr lang="en-US" dirty="0" smtClean="0"/>
                <a:t>General Director</a:t>
              </a:r>
              <a:endParaRPr lang="en-US" dirty="0"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685124" y="4888324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General Director</a:t>
              </a:r>
            </a:p>
            <a:p>
              <a:r>
                <a:rPr lang="en-US" dirty="0"/>
                <a:t>of State Hydraulic Works</a:t>
              </a: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685123" y="5555560"/>
              <a:ext cx="3166797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General Director of </a:t>
              </a:r>
            </a:p>
            <a:p>
              <a:r>
                <a:rPr lang="en-US" dirty="0"/>
                <a:t>Nature Conservation and National Parks</a:t>
              </a:r>
            </a:p>
          </p:txBody>
        </p:sp>
        <p:sp>
          <p:nvSpPr>
            <p:cNvPr id="19" name="Metin kutusu 18"/>
            <p:cNvSpPr txBox="1"/>
            <p:nvPr/>
          </p:nvSpPr>
          <p:spPr>
            <a:xfrm>
              <a:off x="685124" y="6218148"/>
              <a:ext cx="3166794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General Director of</a:t>
              </a:r>
            </a:p>
            <a:p>
              <a:r>
                <a:rPr lang="en-US" dirty="0"/>
                <a:t>Meteorology</a:t>
              </a:r>
            </a:p>
          </p:txBody>
        </p:sp>
        <p:sp>
          <p:nvSpPr>
            <p:cNvPr id="20" name="Metin kutusu 19"/>
            <p:cNvSpPr txBox="1"/>
            <p:nvPr/>
          </p:nvSpPr>
          <p:spPr>
            <a:xfrm>
              <a:off x="683568" y="2891016"/>
              <a:ext cx="3168351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 smtClean="0"/>
                <a:t>Ministry of Energy and Natural Resources General Director</a:t>
              </a:r>
              <a:endParaRPr lang="en-US" dirty="0"/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5293636" y="1556792"/>
              <a:ext cx="3166794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 smtClean="0"/>
                <a:t>Ministry  of Science, Industry and Technology General Director</a:t>
              </a:r>
              <a:endParaRPr lang="en-US" dirty="0"/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5293635" y="2204864"/>
              <a:ext cx="3166795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 smtClean="0"/>
                <a:t>Ministry of Foreign Affairs General Director</a:t>
              </a:r>
              <a:endParaRPr lang="en-US" dirty="0"/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5293636" y="3553852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 smtClean="0"/>
                <a:t>Ministry of Development </a:t>
              </a:r>
            </a:p>
            <a:p>
              <a:r>
                <a:rPr lang="en-US" dirty="0" smtClean="0"/>
                <a:t>General Director</a:t>
              </a:r>
              <a:endParaRPr lang="en-US" dirty="0"/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5293636" y="4221088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 smtClean="0"/>
                <a:t>Ministry of Health </a:t>
              </a:r>
            </a:p>
            <a:p>
              <a:r>
                <a:rPr lang="en-US" dirty="0" smtClean="0"/>
                <a:t>General Director</a:t>
              </a:r>
              <a:endParaRPr lang="en-US" dirty="0"/>
            </a:p>
          </p:txBody>
        </p:sp>
        <p:sp>
          <p:nvSpPr>
            <p:cNvPr id="25" name="Metin kutusu 24"/>
            <p:cNvSpPr txBox="1"/>
            <p:nvPr/>
          </p:nvSpPr>
          <p:spPr>
            <a:xfrm>
              <a:off x="5293636" y="4888324"/>
              <a:ext cx="3166796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General Director</a:t>
              </a:r>
            </a:p>
            <a:p>
              <a:r>
                <a:rPr lang="en-US" dirty="0"/>
                <a:t> of Water Management</a:t>
              </a:r>
            </a:p>
          </p:txBody>
        </p:sp>
        <p:sp>
          <p:nvSpPr>
            <p:cNvPr id="28" name="Metin kutusu 27"/>
            <p:cNvSpPr txBox="1"/>
            <p:nvPr/>
          </p:nvSpPr>
          <p:spPr>
            <a:xfrm>
              <a:off x="5293635" y="5555560"/>
              <a:ext cx="3166797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General Director of Combating Desertification and Erosion</a:t>
              </a:r>
            </a:p>
          </p:txBody>
        </p:sp>
        <p:sp>
          <p:nvSpPr>
            <p:cNvPr id="30" name="Metin kutusu 29"/>
            <p:cNvSpPr txBox="1"/>
            <p:nvPr/>
          </p:nvSpPr>
          <p:spPr>
            <a:xfrm>
              <a:off x="5293636" y="6218148"/>
              <a:ext cx="3166794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/>
                <a:t>President of Turkish </a:t>
              </a:r>
            </a:p>
            <a:p>
              <a:r>
                <a:rPr lang="en-US" dirty="0"/>
                <a:t>Water Institute </a:t>
              </a:r>
            </a:p>
          </p:txBody>
        </p:sp>
        <p:sp>
          <p:nvSpPr>
            <p:cNvPr id="31" name="Metin kutusu 30"/>
            <p:cNvSpPr txBox="1"/>
            <p:nvPr/>
          </p:nvSpPr>
          <p:spPr>
            <a:xfrm>
              <a:off x="5292080" y="2891016"/>
              <a:ext cx="3168351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algn="ctr" fontAlgn="b">
                <a:defRPr sz="1400">
                  <a:solidFill>
                    <a:srgbClr val="0000FF"/>
                  </a:solidFill>
                  <a:latin typeface="+mj-lt"/>
                </a:defRPr>
              </a:lvl1pPr>
            </a:lstStyle>
            <a:p>
              <a:r>
                <a:rPr lang="en-US" dirty="0" smtClean="0"/>
                <a:t>Ministry of Food, Agriculture and Livestock  General Director</a:t>
              </a:r>
              <a:endParaRPr lang="en-US" dirty="0"/>
            </a:p>
          </p:txBody>
        </p:sp>
      </p:grpSp>
      <p:sp>
        <p:nvSpPr>
          <p:cNvPr id="33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34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0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4 Metin kutusu"/>
          <p:cNvSpPr txBox="1">
            <a:spLocks noChangeArrowheads="1"/>
          </p:cNvSpPr>
          <p:nvPr/>
        </p:nvSpPr>
        <p:spPr bwMode="auto">
          <a:xfrm>
            <a:off x="396180" y="1438503"/>
            <a:ext cx="8496300" cy="346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>
              <a:defRPr>
                <a:latin typeface="Calibri" pitchFamily="34" charset="0"/>
              </a:defRPr>
            </a:lvl1pPr>
            <a:lvl2pPr lvl="1" indent="-457200" algn="just">
              <a:lnSpc>
                <a:spcPct val="114000"/>
              </a:lnSpc>
              <a:buFont typeface="Wingdings" pitchFamily="2" charset="2"/>
              <a:buChar char="Ø"/>
              <a:defRPr sz="2400" b="1">
                <a:solidFill>
                  <a:srgbClr val="0000FF"/>
                </a:solidFill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pPr lvl="1"/>
            <a:r>
              <a:rPr lang="en-US" dirty="0">
                <a:solidFill>
                  <a:srgbClr val="002060"/>
                </a:solidFill>
              </a:rPr>
              <a:t>Basin Steering Committee will be operational after finalizing of establishment of all Basin Management Committees.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Basin Steering Committee is functional link between Water Management Coordination Committee at center and Basin Management Committees at regions. </a:t>
            </a:r>
          </a:p>
        </p:txBody>
      </p:sp>
      <p:sp>
        <p:nvSpPr>
          <p:cNvPr id="36868" name="6 Metin kutusu"/>
          <p:cNvSpPr txBox="1">
            <a:spLocks noChangeArrowheads="1"/>
          </p:cNvSpPr>
          <p:nvPr/>
        </p:nvSpPr>
        <p:spPr bwMode="auto">
          <a:xfrm>
            <a:off x="755724" y="44624"/>
            <a:ext cx="7632700" cy="576064"/>
          </a:xfrm>
          <a:prstGeom prst="rect">
            <a:avLst/>
          </a:prstGeom>
        </p:spPr>
        <p:txBody>
          <a:bodyPr vert="horz" lIns="0" rIns="0" bIns="0" rtlCol="0" anchor="b">
            <a:noAutofit/>
          </a:bodyPr>
          <a:lstStyle>
            <a:defPPr>
              <a:defRPr lang="tr-TR"/>
            </a:defPPr>
            <a:lvl1pPr algn="ctr">
              <a:spcBef>
                <a:spcPct val="0"/>
              </a:spcBef>
              <a:buNone/>
              <a:tabLst>
                <a:tab pos="90488" algn="l"/>
              </a:tabLst>
              <a:defRPr kumimoji="0" sz="2400" b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altLang="tr-TR" sz="2800" dirty="0" smtClean="0"/>
              <a:t>BASIN STEERING </a:t>
            </a:r>
            <a:r>
              <a:rPr lang="tr-TR" altLang="tr-TR" sz="2800" dirty="0"/>
              <a:t>COMMITEE</a:t>
            </a:r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5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4 Metin kutusu"/>
          <p:cNvSpPr txBox="1">
            <a:spLocks noChangeArrowheads="1"/>
          </p:cNvSpPr>
          <p:nvPr/>
        </p:nvSpPr>
        <p:spPr bwMode="auto">
          <a:xfrm>
            <a:off x="971549" y="4005064"/>
            <a:ext cx="7345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tr-TR" altLang="tr-TR" sz="2400" b="1" dirty="0" smtClean="0">
                <a:solidFill>
                  <a:srgbClr val="002060"/>
                </a:solidFill>
              </a:rPr>
              <a:t>“</a:t>
            </a:r>
            <a:r>
              <a:rPr lang="tr-TR" altLang="tr-TR" sz="2400" b="1" dirty="0" err="1">
                <a:solidFill>
                  <a:srgbClr val="FF0000"/>
                </a:solidFill>
              </a:rPr>
              <a:t>Basin</a:t>
            </a:r>
            <a:r>
              <a:rPr lang="tr-TR" altLang="tr-TR" sz="2400" b="1" dirty="0">
                <a:solidFill>
                  <a:srgbClr val="FF0000"/>
                </a:solidFill>
              </a:rPr>
              <a:t>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Management </a:t>
            </a:r>
            <a:r>
              <a:rPr lang="tr-TR" altLang="tr-TR" sz="2400" b="1" dirty="0" err="1" smtClean="0">
                <a:solidFill>
                  <a:srgbClr val="FF0000"/>
                </a:solidFill>
              </a:rPr>
              <a:t>Commitee</a:t>
            </a:r>
            <a:r>
              <a:rPr lang="tr-TR" altLang="tr-TR" sz="2400" b="1" dirty="0">
                <a:solidFill>
                  <a:srgbClr val="002060"/>
                </a:solidFill>
              </a:rPr>
              <a:t>” </a:t>
            </a:r>
            <a:r>
              <a:rPr lang="tr-TR" altLang="tr-TR" sz="2400" dirty="0" err="1">
                <a:solidFill>
                  <a:srgbClr val="002060"/>
                </a:solidFill>
              </a:rPr>
              <a:t>was</a:t>
            </a:r>
            <a:r>
              <a:rPr lang="tr-TR" altLang="tr-TR" sz="2400" dirty="0">
                <a:solidFill>
                  <a:srgbClr val="002060"/>
                </a:solidFill>
              </a:rPr>
              <a:t> </a:t>
            </a:r>
            <a:r>
              <a:rPr lang="tr-TR" altLang="tr-TR" sz="2400" dirty="0" err="1">
                <a:solidFill>
                  <a:srgbClr val="002060"/>
                </a:solidFill>
              </a:rPr>
              <a:t>established</a:t>
            </a:r>
            <a:r>
              <a:rPr lang="tr-TR" altLang="tr-TR" sz="2400" dirty="0">
                <a:solidFill>
                  <a:srgbClr val="002060"/>
                </a:solidFill>
              </a:rPr>
              <a:t> </a:t>
            </a:r>
            <a:r>
              <a:rPr lang="tr-TR" altLang="tr-TR" sz="2400" dirty="0" err="1" smtClean="0">
                <a:solidFill>
                  <a:srgbClr val="002060"/>
                </a:solidFill>
              </a:rPr>
              <a:t>according</a:t>
            </a:r>
            <a:r>
              <a:rPr lang="tr-TR" altLang="tr-TR" sz="2400" dirty="0" smtClean="0">
                <a:solidFill>
                  <a:srgbClr val="002060"/>
                </a:solidFill>
              </a:rPr>
              <a:t> </a:t>
            </a:r>
            <a:r>
              <a:rPr lang="tr-TR" altLang="tr-TR" sz="2400" dirty="0" err="1" smtClean="0">
                <a:solidFill>
                  <a:srgbClr val="002060"/>
                </a:solidFill>
              </a:rPr>
              <a:t>to</a:t>
            </a:r>
            <a:r>
              <a:rPr lang="tr-TR" altLang="tr-TR" sz="2400" dirty="0" smtClean="0">
                <a:solidFill>
                  <a:srgbClr val="002060"/>
                </a:solidFill>
              </a:rPr>
              <a:t> </a:t>
            </a:r>
            <a:r>
              <a:rPr lang="tr-TR" altLang="tr-TR" sz="2400" dirty="0" err="1" smtClean="0">
                <a:solidFill>
                  <a:srgbClr val="002060"/>
                </a:solidFill>
              </a:rPr>
              <a:t>the</a:t>
            </a:r>
            <a:r>
              <a:rPr lang="tr-TR" altLang="tr-TR" sz="2400" dirty="0" smtClean="0">
                <a:solidFill>
                  <a:srgbClr val="002060"/>
                </a:solidFill>
              </a:rPr>
              <a:t> </a:t>
            </a:r>
            <a:r>
              <a:rPr lang="tr-TR" altLang="tr-TR" sz="2400" dirty="0">
                <a:solidFill>
                  <a:srgbClr val="002060"/>
                </a:solidFill>
              </a:rPr>
              <a:t>“</a:t>
            </a:r>
            <a:r>
              <a:rPr lang="en-US" sz="2400" dirty="0" smtClean="0">
                <a:solidFill>
                  <a:srgbClr val="002060"/>
                </a:solidFill>
              </a:rPr>
              <a:t>Communique </a:t>
            </a:r>
            <a:r>
              <a:rPr lang="en-US" sz="2400" dirty="0">
                <a:solidFill>
                  <a:srgbClr val="002060"/>
                </a:solidFill>
              </a:rPr>
              <a:t>on Basin Management Committees Establishment, Duties and Working Principles” </a:t>
            </a:r>
            <a:r>
              <a:rPr lang="tr-TR" sz="2400" dirty="0" err="1">
                <a:solidFill>
                  <a:srgbClr val="002060"/>
                </a:solidFill>
              </a:rPr>
              <a:t>dated</a:t>
            </a:r>
            <a:r>
              <a:rPr lang="tr-TR" sz="2400" dirty="0">
                <a:solidFill>
                  <a:srgbClr val="002060"/>
                </a:solidFill>
              </a:rPr>
              <a:t> on </a:t>
            </a:r>
            <a:r>
              <a:rPr lang="en-US" sz="2400" dirty="0">
                <a:solidFill>
                  <a:srgbClr val="002060"/>
                </a:solidFill>
              </a:rPr>
              <a:t> 18/06/2013 dated and </a:t>
            </a:r>
            <a:r>
              <a:rPr lang="tr-TR" sz="2400" dirty="0" err="1">
                <a:solidFill>
                  <a:srgbClr val="002060"/>
                </a:solidFill>
              </a:rPr>
              <a:t>numbered</a:t>
            </a:r>
            <a:r>
              <a:rPr lang="tr-TR" sz="2400" dirty="0">
                <a:solidFill>
                  <a:srgbClr val="002060"/>
                </a:solidFill>
              </a:rPr>
              <a:t> as </a:t>
            </a:r>
            <a:r>
              <a:rPr lang="en-US" sz="2400" dirty="0">
                <a:solidFill>
                  <a:srgbClr val="002060"/>
                </a:solidFill>
              </a:rPr>
              <a:t>28681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of </a:t>
            </a:r>
            <a:r>
              <a:rPr lang="en-US" sz="2400" dirty="0" smtClean="0">
                <a:solidFill>
                  <a:srgbClr val="002060"/>
                </a:solidFill>
              </a:rPr>
              <a:t>Official </a:t>
            </a:r>
            <a:r>
              <a:rPr lang="en-US" sz="2400" dirty="0">
                <a:solidFill>
                  <a:srgbClr val="002060"/>
                </a:solidFill>
              </a:rPr>
              <a:t>Gazette.</a:t>
            </a:r>
            <a:endParaRPr lang="tr-TR" altLang="tr-TR" sz="2400" dirty="0">
              <a:solidFill>
                <a:srgbClr val="002060"/>
              </a:solidFill>
            </a:endParaRPr>
          </a:p>
          <a:p>
            <a:pPr algn="just"/>
            <a:endParaRPr lang="tr-TR" altLang="tr-TR" sz="2400" dirty="0">
              <a:solidFill>
                <a:srgbClr val="0000FF"/>
              </a:solidFill>
            </a:endParaRPr>
          </a:p>
        </p:txBody>
      </p:sp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900633" y="28575"/>
            <a:ext cx="73437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C00000"/>
                </a:solidFill>
                <a:latin typeface="Arial" charset="0"/>
              </a:rPr>
              <a:t>BASIN MANAGEMENT COMMITTEE</a:t>
            </a:r>
            <a:endParaRPr lang="tr-TR" altLang="tr-TR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6" name="Picture 2" descr="C:\Users\taner.kimence\Desktop\iCA9CF1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37" y="1154728"/>
            <a:ext cx="3333166" cy="249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Metin kutusu 2"/>
          <p:cNvSpPr txBox="1">
            <a:spLocks noChangeArrowheads="1"/>
          </p:cNvSpPr>
          <p:nvPr/>
        </p:nvSpPr>
        <p:spPr bwMode="auto">
          <a:xfrm>
            <a:off x="539552" y="116632"/>
            <a:ext cx="8136904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C00000"/>
                </a:solidFill>
                <a:latin typeface="Arial" charset="0"/>
              </a:rPr>
              <a:t>BASIN MANAGEMENT COMMITTEES</a:t>
            </a:r>
            <a:endParaRPr lang="tr-TR" altLang="tr-TR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55576" y="2348880"/>
            <a:ext cx="7776864" cy="430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Contribute to preparation of river basin protection action plans and river basin management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plans</a:t>
            </a:r>
          </a:p>
          <a:p>
            <a:pPr lvl="1" indent="-457200" algn="just">
              <a:lnSpc>
                <a:spcPct val="114000"/>
              </a:lnSpc>
              <a:buFont typeface="Wingdings" pitchFamily="2" charset="2"/>
              <a:buChar char="Ø"/>
            </a:pPr>
            <a:endParaRPr lang="tr-TR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lvl="1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Tracking and evaluating the implementation of river basin protection action plans and river basin management plans 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1" indent="-457200" algn="just">
              <a:lnSpc>
                <a:spcPct val="114000"/>
              </a:lnSpc>
              <a:buFont typeface="Wingdings" pitchFamily="2" charset="2"/>
              <a:buChar char="Ø"/>
            </a:pPr>
            <a:endParaRPr lang="tr-TR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lvl="1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Contribute to revision of river basin management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plans</a:t>
            </a:r>
          </a:p>
          <a:p>
            <a:pPr lvl="1" indent="-457200" algn="just">
              <a:lnSpc>
                <a:spcPct val="114000"/>
              </a:lnSpc>
              <a:buFont typeface="Wingdings" pitchFamily="2" charset="2"/>
              <a:buChar char="Ø"/>
            </a:pPr>
            <a:endParaRPr lang="tr-TR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lvl="1" indent="-457200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Provide the public participation</a:t>
            </a:r>
            <a:endParaRPr lang="tr-TR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39552" y="1484784"/>
            <a:ext cx="1392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</a:t>
            </a:r>
            <a:r>
              <a:rPr lang="tr-TR" altLang="tr-TR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tr-TR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99778"/>
              </p:ext>
            </p:extLst>
          </p:nvPr>
        </p:nvGraphicFramePr>
        <p:xfrm>
          <a:off x="611560" y="1124744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6" name="Metin kutusu 2"/>
          <p:cNvSpPr txBox="1">
            <a:spLocks noChangeArrowheads="1"/>
          </p:cNvSpPr>
          <p:nvPr/>
        </p:nvSpPr>
        <p:spPr bwMode="auto">
          <a:xfrm>
            <a:off x="1403226" y="214200"/>
            <a:ext cx="640913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C00000"/>
                </a:solidFill>
                <a:latin typeface="Arial" charset="0"/>
              </a:rPr>
              <a:t>BASIN MANAGEMENT COMMITTEE</a:t>
            </a:r>
            <a:endParaRPr lang="tr-TR" altLang="tr-TR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3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2219361" y="2071342"/>
            <a:ext cx="4893593" cy="3954462"/>
            <a:chOff x="-96838" y="1500188"/>
            <a:chExt cx="6070601" cy="5357812"/>
          </a:xfrm>
        </p:grpSpPr>
        <p:sp>
          <p:nvSpPr>
            <p:cNvPr id="4" name="Puzzle3"/>
            <p:cNvSpPr>
              <a:spLocks noEditPoints="1" noChangeArrowheads="1"/>
            </p:cNvSpPr>
            <p:nvPr/>
          </p:nvSpPr>
          <p:spPr bwMode="auto">
            <a:xfrm>
              <a:off x="2847975" y="1500188"/>
              <a:ext cx="2386013" cy="28527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Puzzle1"/>
            <p:cNvSpPr>
              <a:spLocks noEditPoints="1" noChangeArrowheads="1"/>
            </p:cNvSpPr>
            <p:nvPr/>
          </p:nvSpPr>
          <p:spPr bwMode="auto">
            <a:xfrm>
              <a:off x="-96838" y="2351088"/>
              <a:ext cx="3856038" cy="19796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99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buClr>
                  <a:srgbClr val="009900"/>
                </a:buClr>
                <a:buSzPct val="80000"/>
                <a:buFont typeface="Wingdings" pitchFamily="2" charset="2"/>
                <a:buChar char="v"/>
              </a:pPr>
              <a:endParaRPr lang="fr-BE" altLang="tr-TR" sz="21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>
                <a:lnSpc>
                  <a:spcPct val="110000"/>
                </a:lnSpc>
                <a:buClr>
                  <a:srgbClr val="009900"/>
                </a:buClr>
                <a:buSzPct val="80000"/>
                <a:buFont typeface="Wingdings" pitchFamily="2" charset="2"/>
                <a:buChar char="v"/>
              </a:pPr>
              <a:endParaRPr lang="fr-BE" altLang="tr-TR" sz="21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>
                <a:lnSpc>
                  <a:spcPct val="110000"/>
                </a:lnSpc>
                <a:buClr>
                  <a:srgbClr val="009900"/>
                </a:buClr>
                <a:buSzPct val="80000"/>
                <a:buFont typeface="Wingdings" pitchFamily="2" charset="2"/>
                <a:buChar char="v"/>
              </a:pPr>
              <a:endParaRPr lang="fr-BE" altLang="tr-TR" sz="21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>
                <a:lnSpc>
                  <a:spcPct val="110000"/>
                </a:lnSpc>
                <a:buClr>
                  <a:srgbClr val="009900"/>
                </a:buClr>
                <a:buSzPct val="80000"/>
                <a:buFont typeface="Wingdings" pitchFamily="2" charset="2"/>
                <a:buChar char="v"/>
              </a:pPr>
              <a:endParaRPr lang="fr-BE" altLang="tr-TR" sz="210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>
                <a:lnSpc>
                  <a:spcPct val="110000"/>
                </a:lnSpc>
                <a:buClr>
                  <a:srgbClr val="009900"/>
                </a:buClr>
                <a:buSzPct val="80000"/>
                <a:buFont typeface="Wingdings" pitchFamily="2" charset="2"/>
                <a:buChar char="v"/>
              </a:pPr>
              <a:endParaRPr lang="en-GB" altLang="tr-TR" sz="21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165350" y="3584575"/>
              <a:ext cx="3808413" cy="259873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684213" y="3535363"/>
              <a:ext cx="2295525" cy="33226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00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843213" y="2517775"/>
              <a:ext cx="2663825" cy="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buClr>
                  <a:srgbClr val="009900"/>
                </a:buClr>
                <a:buSzPct val="80000"/>
                <a:buFont typeface="Wingdings" pitchFamily="2" charset="2"/>
                <a:buNone/>
              </a:pPr>
              <a:r>
                <a:rPr lang="tr-TR" altLang="tr-TR" sz="2100" b="1" dirty="0" smtClean="0">
                  <a:latin typeface="Arial" charset="0"/>
                </a:rPr>
                <a:t>EXECUTOR</a:t>
              </a:r>
              <a:endParaRPr lang="en-GB" altLang="tr-TR" sz="2100" b="1" dirty="0">
                <a:latin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09588" y="3148013"/>
              <a:ext cx="2663825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buClr>
                  <a:srgbClr val="009900"/>
                </a:buClr>
                <a:buSzPct val="80000"/>
                <a:buFont typeface="Wingdings" pitchFamily="2" charset="2"/>
                <a:buNone/>
              </a:pPr>
              <a:r>
                <a:rPr lang="tr-TR" altLang="tr-TR" sz="1600" b="1" dirty="0" smtClean="0">
                  <a:latin typeface="Arial" charset="0"/>
                </a:rPr>
                <a:t>DECISION MAKER</a:t>
              </a:r>
              <a:endParaRPr lang="en-GB" altLang="tr-TR" sz="1600" b="1" dirty="0">
                <a:latin typeface="Arial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843213" y="4424363"/>
              <a:ext cx="2233612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buClr>
                  <a:srgbClr val="009900"/>
                </a:buClr>
                <a:buSzPct val="80000"/>
                <a:buFont typeface="Wingdings" pitchFamily="2" charset="2"/>
                <a:buNone/>
              </a:pPr>
              <a:r>
                <a:rPr lang="tr-TR" altLang="tr-TR" sz="2100" b="1" dirty="0" smtClean="0">
                  <a:latin typeface="Arial" charset="0"/>
                </a:rPr>
                <a:t>SPECIALIST</a:t>
              </a:r>
              <a:endParaRPr lang="en-GB" altLang="tr-TR" sz="2100" b="1" dirty="0">
                <a:latin typeface="Arial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00063" y="4430713"/>
              <a:ext cx="2663825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buClr>
                  <a:srgbClr val="009900"/>
                </a:buClr>
                <a:buSzPct val="80000"/>
                <a:buFont typeface="Wingdings" pitchFamily="2" charset="2"/>
                <a:buNone/>
              </a:pPr>
              <a:r>
                <a:rPr lang="tr-TR" altLang="tr-TR" sz="2100" b="1" dirty="0" smtClean="0">
                  <a:latin typeface="Arial" charset="0"/>
                </a:rPr>
                <a:t>USER</a:t>
              </a:r>
              <a:endParaRPr lang="en-GB" altLang="tr-TR" sz="2100" b="1" dirty="0">
                <a:latin typeface="Arial" charset="0"/>
              </a:endParaRPr>
            </a:p>
          </p:txBody>
        </p:sp>
      </p:grpSp>
      <p:sp>
        <p:nvSpPr>
          <p:cNvPr id="55308" name="Dikdörtgen 12"/>
          <p:cNvSpPr>
            <a:spLocks noChangeArrowheads="1"/>
          </p:cNvSpPr>
          <p:nvPr/>
        </p:nvSpPr>
        <p:spPr bwMode="auto">
          <a:xfrm>
            <a:off x="611560" y="965200"/>
            <a:ext cx="7992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Basin wide re-organizing will be completed with involving of stakeholders to the decision making process and implementation phase. </a:t>
            </a:r>
            <a:endParaRPr lang="en-US" altLang="tr-TR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" name="Metin kutusu 2"/>
          <p:cNvSpPr txBox="1">
            <a:spLocks noChangeArrowheads="1"/>
          </p:cNvSpPr>
          <p:nvPr/>
        </p:nvSpPr>
        <p:spPr bwMode="auto">
          <a:xfrm>
            <a:off x="900633" y="28575"/>
            <a:ext cx="73437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904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04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solidFill>
                  <a:srgbClr val="C00000"/>
                </a:solidFill>
                <a:latin typeface="Arial" charset="0"/>
              </a:rPr>
              <a:t>BASIN MANAGEMENT COMMITTEE</a:t>
            </a:r>
            <a:endParaRPr lang="tr-TR" altLang="tr-TR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4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16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9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/>
          <p:cNvSpPr>
            <a:spLocks noGrp="1"/>
          </p:cNvSpPr>
          <p:nvPr>
            <p:ph type="title"/>
          </p:nvPr>
        </p:nvSpPr>
        <p:spPr>
          <a:xfrm>
            <a:off x="446856" y="2428868"/>
            <a:ext cx="8229600" cy="134476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THANK YOU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37552FC0-B7A4-411C-A420-BE25BA873581}" type="datetime1">
              <a:rPr lang="tr-TR" smtClean="0"/>
              <a:pPr/>
              <a:t>12.11.2015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/>
          <a:lstStyle/>
          <a:p>
            <a:fld id="{2BDD2A72-A2C0-4127-8197-87FB4732D67E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1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6" name="Text Box 38"/>
          <p:cNvSpPr txBox="1">
            <a:spLocks noChangeArrowheads="1"/>
          </p:cNvSpPr>
          <p:nvPr/>
        </p:nvSpPr>
        <p:spPr bwMode="auto">
          <a:xfrm>
            <a:off x="0" y="542926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Precipitation changes according 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seasons 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regions </a:t>
            </a:r>
          </a:p>
          <a:p>
            <a:pPr lvl="0"/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Turkey 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which is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 semi-arid part of the world</a:t>
            </a:r>
            <a:endParaRPr lang="tr-TR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The rivers often have irregular flow regimes.  We have to adopt the climate  by improving forestation and increasing res</a:t>
            </a:r>
            <a:r>
              <a:rPr lang="tr-TR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dirty="0" err="1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rvoir</a:t>
            </a:r>
            <a:r>
              <a:rPr lang="en-US" dirty="0" smtClean="0"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 capacity.</a:t>
            </a:r>
            <a:endParaRPr lang="en-US" strike="sngStrike" dirty="0"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3056" y="1219200"/>
            <a:ext cx="8497887" cy="4032250"/>
            <a:chOff x="407" y="845"/>
            <a:chExt cx="5353" cy="2540"/>
          </a:xfrm>
        </p:grpSpPr>
        <p:pic>
          <p:nvPicPr>
            <p:cNvPr id="1074182" name="Picture 6" descr="turkiye"/>
            <p:cNvPicPr>
              <a:picLocks noChangeAspect="1" noChangeArrowheads="1"/>
            </p:cNvPicPr>
            <p:nvPr/>
          </p:nvPicPr>
          <p:blipFill>
            <a:blip r:embed="rId2" cstate="print"/>
            <a:srcRect l="13289" t="33223" r="13289" b="3149"/>
            <a:stretch>
              <a:fillRect/>
            </a:stretch>
          </p:blipFill>
          <p:spPr bwMode="auto">
            <a:xfrm>
              <a:off x="407" y="845"/>
              <a:ext cx="5353" cy="2540"/>
            </a:xfrm>
            <a:prstGeom prst="rect">
              <a:avLst/>
            </a:prstGeom>
            <a:noFill/>
            <a:ln w="38100" cmpd="dbl">
              <a:solidFill>
                <a:srgbClr val="000066"/>
              </a:solidFill>
              <a:miter lim="800000"/>
              <a:headEnd/>
              <a:tailEnd/>
            </a:ln>
          </p:spPr>
        </p:pic>
        <p:sp>
          <p:nvSpPr>
            <p:cNvPr id="1074183" name="Text Box 7"/>
            <p:cNvSpPr txBox="1">
              <a:spLocks noChangeArrowheads="1"/>
            </p:cNvSpPr>
            <p:nvPr/>
          </p:nvSpPr>
          <p:spPr bwMode="auto">
            <a:xfrm>
              <a:off x="1973" y="1979"/>
              <a:ext cx="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tr-TR" sz="2400">
                  <a:solidFill>
                    <a:srgbClr val="000066"/>
                  </a:solidFill>
                  <a:effectLst/>
                </a:rPr>
                <a:t>250 mm</a:t>
              </a:r>
            </a:p>
          </p:txBody>
        </p:sp>
        <p:sp>
          <p:nvSpPr>
            <p:cNvPr id="1074184" name="Text Box 8"/>
            <p:cNvSpPr txBox="1">
              <a:spLocks noChangeArrowheads="1"/>
            </p:cNvSpPr>
            <p:nvPr/>
          </p:nvSpPr>
          <p:spPr bwMode="auto">
            <a:xfrm>
              <a:off x="3651" y="1344"/>
              <a:ext cx="9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tr-TR" sz="2400">
                  <a:solidFill>
                    <a:srgbClr val="FEFFFB"/>
                  </a:solidFill>
                  <a:effectLst/>
                </a:rPr>
                <a:t>2500 mm</a:t>
              </a:r>
            </a:p>
          </p:txBody>
        </p:sp>
      </p:grpSp>
      <p:sp>
        <p:nvSpPr>
          <p:cNvPr id="9" name="1 Başlık"/>
          <p:cNvSpPr txBox="1">
            <a:spLocks/>
          </p:cNvSpPr>
          <p:nvPr/>
        </p:nvSpPr>
        <p:spPr>
          <a:xfrm>
            <a:off x="446856" y="1"/>
            <a:ext cx="8229600" cy="13572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tr-TR" sz="2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PRECIPITATION CHARACTERISTICS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376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Potential and Consumption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5050" y="1202722"/>
            <a:ext cx="7605712" cy="5426677"/>
            <a:chOff x="395288" y="609600"/>
            <a:chExt cx="8748712" cy="67635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95288" y="620713"/>
              <a:ext cx="3097212" cy="863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46150" eaLnBrk="0" hangingPunct="0"/>
              <a:r>
                <a:rPr lang="en-US" sz="1400" b="1" dirty="0">
                  <a:latin typeface="Arial" charset="0"/>
                </a:rPr>
                <a:t> Run off from </a:t>
              </a:r>
              <a:r>
                <a:rPr lang="en-US" sz="1400" b="1" dirty="0" err="1">
                  <a:latin typeface="Arial" charset="0"/>
                </a:rPr>
                <a:t>neigbour</a:t>
              </a:r>
              <a:r>
                <a:rPr lang="en-US" sz="1400" b="1" dirty="0">
                  <a:latin typeface="Arial" charset="0"/>
                </a:rPr>
                <a:t> countries </a:t>
              </a:r>
            </a:p>
            <a:p>
              <a:pPr algn="ctr" defTabSz="946150" eaLnBrk="0" hangingPunct="0"/>
              <a:r>
                <a:rPr lang="en-US" sz="1400" b="1" dirty="0">
                  <a:latin typeface="Arial" charset="0"/>
                </a:rPr>
                <a:t>7 km</a:t>
              </a:r>
              <a:r>
                <a:rPr lang="en-US" sz="1400" b="1" baseline="30000" dirty="0">
                  <a:latin typeface="Arial" charset="0"/>
                </a:rPr>
                <a:t>3</a:t>
              </a:r>
              <a:r>
                <a:rPr lang="en-US" sz="1400" b="1" dirty="0">
                  <a:latin typeface="Arial" charset="0"/>
                </a:rPr>
                <a:t>             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635375" y="620713"/>
              <a:ext cx="2490788" cy="936625"/>
            </a:xfrm>
            <a:prstGeom prst="rect">
              <a:avLst/>
            </a:prstGeom>
            <a:solidFill>
              <a:srgbClr val="FF9966"/>
            </a:solidFill>
            <a:ln w="19050">
              <a:solidFill>
                <a:srgbClr val="A5002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46150" eaLnBrk="0" hangingPunct="0"/>
              <a:r>
                <a:rPr lang="en-US" sz="1600" b="1" dirty="0">
                  <a:solidFill>
                    <a:srgbClr val="000099"/>
                  </a:solidFill>
                  <a:latin typeface="Arial" charset="0"/>
                </a:rPr>
                <a:t>Mean annual precipitation volume</a:t>
              </a:r>
            </a:p>
            <a:p>
              <a:pPr algn="ctr" defTabSz="946150" eaLnBrk="0" hangingPunct="0"/>
              <a:r>
                <a:rPr lang="en-US" sz="1600" b="1" dirty="0">
                  <a:solidFill>
                    <a:srgbClr val="000099"/>
                  </a:solidFill>
                  <a:latin typeface="Arial" charset="0"/>
                </a:rPr>
                <a:t>501 km</a:t>
              </a:r>
              <a:r>
                <a:rPr lang="en-US" sz="1600" b="1" baseline="30000" dirty="0">
                  <a:solidFill>
                    <a:srgbClr val="000099"/>
                  </a:solidFill>
                  <a:latin typeface="Arial" charset="0"/>
                </a:rPr>
                <a:t>3</a:t>
              </a:r>
              <a:endParaRPr 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858000" y="609600"/>
              <a:ext cx="2286000" cy="6096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46150" eaLnBrk="0" hangingPunct="0"/>
              <a:r>
                <a:rPr lang="en-US" sz="1600" b="1" dirty="0">
                  <a:solidFill>
                    <a:srgbClr val="003A62"/>
                  </a:solidFill>
                  <a:latin typeface="Arial" charset="0"/>
                </a:rPr>
                <a:t>Evaporation</a:t>
              </a:r>
            </a:p>
            <a:p>
              <a:pPr algn="ctr" defTabSz="946150" eaLnBrk="0" hangingPunct="0"/>
              <a:r>
                <a:rPr lang="en-US" sz="1600" b="1" dirty="0">
                  <a:solidFill>
                    <a:srgbClr val="003A62"/>
                  </a:solidFill>
                  <a:latin typeface="Arial" charset="0"/>
                </a:rPr>
                <a:t>274 km</a:t>
              </a:r>
              <a:r>
                <a:rPr lang="en-US" sz="1600" b="1" baseline="30000" dirty="0">
                  <a:solidFill>
                    <a:srgbClr val="003A62"/>
                  </a:solidFill>
                  <a:latin typeface="Arial" charset="0"/>
                </a:rPr>
                <a:t>3</a:t>
              </a:r>
              <a:endParaRPr lang="en-US" sz="1600" b="1" dirty="0">
                <a:solidFill>
                  <a:srgbClr val="003A62"/>
                </a:solidFill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427413" y="1789113"/>
              <a:ext cx="2973387" cy="1208087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46150" eaLnBrk="0" hangingPunct="0"/>
              <a:r>
                <a:rPr lang="en-US" sz="1400" b="1" dirty="0">
                  <a:solidFill>
                    <a:srgbClr val="003A62"/>
                  </a:solidFill>
                  <a:latin typeface="Arial" charset="0"/>
                </a:rPr>
                <a:t>Annual surface runoff </a:t>
              </a:r>
            </a:p>
            <a:p>
              <a:pPr algn="ctr" defTabSz="946150" eaLnBrk="0" hangingPunct="0"/>
              <a:r>
                <a:rPr lang="en-US" sz="1400" b="1" dirty="0">
                  <a:solidFill>
                    <a:srgbClr val="003A62"/>
                  </a:solidFill>
                  <a:latin typeface="Arial" charset="0"/>
                </a:rPr>
                <a:t>186 km</a:t>
              </a:r>
              <a:r>
                <a:rPr lang="en-US" sz="1400" b="1" baseline="30000" dirty="0">
                  <a:solidFill>
                    <a:srgbClr val="003A62"/>
                  </a:solidFill>
                  <a:latin typeface="Arial" charset="0"/>
                </a:rPr>
                <a:t>3</a:t>
              </a:r>
            </a:p>
            <a:p>
              <a:pPr algn="ctr" defTabSz="946150" eaLnBrk="0" hangingPunct="0"/>
              <a:r>
                <a:rPr lang="en-US" sz="1400" b="1" dirty="0">
                  <a:solidFill>
                    <a:srgbClr val="003A62"/>
                  </a:solidFill>
                  <a:latin typeface="Arial" charset="0"/>
                </a:rPr>
                <a:t>--------------------------------- Exploitable : 95 km</a:t>
              </a:r>
              <a:r>
                <a:rPr lang="en-US" sz="1400" b="1" baseline="30000" dirty="0">
                  <a:solidFill>
                    <a:srgbClr val="003A62"/>
                  </a:solidFill>
                  <a:latin typeface="Arial" charset="0"/>
                </a:rPr>
                <a:t>3</a:t>
              </a:r>
              <a:r>
                <a:rPr lang="en-US" sz="1400" b="1" dirty="0">
                  <a:solidFill>
                    <a:srgbClr val="003A62"/>
                  </a:solidFill>
                  <a:latin typeface="Arial" charset="0"/>
                </a:rPr>
                <a:t> (49</a:t>
              </a:r>
              <a:r>
                <a:rPr lang="tr-TR" sz="1400" b="1" dirty="0">
                  <a:solidFill>
                    <a:srgbClr val="003A62"/>
                  </a:solidFill>
                  <a:latin typeface="Arial" charset="0"/>
                </a:rPr>
                <a:t>%</a:t>
              </a:r>
              <a:r>
                <a:rPr lang="en-US" sz="1400" b="1" dirty="0">
                  <a:solidFill>
                    <a:srgbClr val="003A62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68313" y="3213100"/>
              <a:ext cx="3276600" cy="609600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46150" eaLnBrk="0" hangingPunct="0"/>
              <a:r>
                <a:rPr lang="en-US" sz="1600" b="1" dirty="0">
                  <a:solidFill>
                    <a:srgbClr val="003A62"/>
                  </a:solidFill>
                  <a:latin typeface="Arial" charset="0"/>
                </a:rPr>
                <a:t>Surface runoff</a:t>
              </a:r>
            </a:p>
            <a:p>
              <a:pPr algn="ctr" defTabSz="946150" eaLnBrk="0" hangingPunct="0"/>
              <a:r>
                <a:rPr lang="en-US" sz="1600" b="1" dirty="0">
                  <a:solidFill>
                    <a:srgbClr val="003A62"/>
                  </a:solidFill>
                  <a:latin typeface="Arial" charset="0"/>
                </a:rPr>
                <a:t> 193 </a:t>
              </a:r>
              <a:r>
                <a:rPr lang="en-US" sz="1600" b="1" dirty="0" smtClean="0">
                  <a:solidFill>
                    <a:srgbClr val="003A62"/>
                  </a:solidFill>
                  <a:latin typeface="Arial" charset="0"/>
                </a:rPr>
                <a:t>km</a:t>
              </a:r>
              <a:r>
                <a:rPr lang="en-US" sz="1600" b="1" baseline="30000" dirty="0" smtClean="0">
                  <a:solidFill>
                    <a:srgbClr val="003A62"/>
                  </a:solidFill>
                  <a:latin typeface="Arial" charset="0"/>
                </a:rPr>
                <a:t>3</a:t>
              </a:r>
              <a:endParaRPr lang="en-US" sz="1600" b="1" dirty="0">
                <a:solidFill>
                  <a:srgbClr val="003A62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627813" y="1979613"/>
              <a:ext cx="2363787" cy="585787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rgbClr val="A5002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46150" eaLnBrk="0" hangingPunct="0"/>
              <a:r>
                <a:rPr lang="en-US" sz="1400" b="1" dirty="0">
                  <a:solidFill>
                    <a:srgbClr val="003A62"/>
                  </a:solidFill>
                  <a:latin typeface="Arial" charset="0"/>
                </a:rPr>
                <a:t>Leakage to aquifers</a:t>
              </a:r>
            </a:p>
            <a:p>
              <a:pPr algn="ctr" defTabSz="946150" eaLnBrk="0" hangingPunct="0"/>
              <a:r>
                <a:rPr lang="en-US" sz="1400" b="1" dirty="0">
                  <a:solidFill>
                    <a:srgbClr val="003A62"/>
                  </a:solidFill>
                  <a:latin typeface="Arial" charset="0"/>
                </a:rPr>
                <a:t>41 km</a:t>
              </a:r>
              <a:r>
                <a:rPr lang="en-US" sz="1400" b="1" baseline="30000" dirty="0">
                  <a:solidFill>
                    <a:srgbClr val="003A6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6170613" y="914400"/>
              <a:ext cx="6873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302250" y="5307013"/>
              <a:ext cx="0" cy="6873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133600" y="1486124"/>
              <a:ext cx="0" cy="17280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572000" y="3657600"/>
              <a:ext cx="1524000" cy="160020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46150" eaLnBrk="0" hangingPunct="0"/>
              <a:endParaRPr lang="tr-TR" sz="1600" b="1" dirty="0">
                <a:solidFill>
                  <a:srgbClr val="000099"/>
                </a:solidFill>
                <a:latin typeface="Arial" charset="0"/>
              </a:endParaRPr>
            </a:p>
            <a:p>
              <a:pPr algn="ctr" defTabSz="946150" eaLnBrk="0" hangingPunct="0"/>
              <a:r>
                <a:rPr lang="en-US" sz="1600" b="1" dirty="0">
                  <a:solidFill>
                    <a:schemeClr val="tx2"/>
                  </a:solidFill>
                  <a:latin typeface="Arial" charset="0"/>
                </a:rPr>
                <a:t>Total exploitable water</a:t>
              </a:r>
            </a:p>
            <a:p>
              <a:pPr algn="ctr" defTabSz="946150" eaLnBrk="0" hangingPunct="0"/>
              <a:r>
                <a:rPr lang="en-US" sz="1600" b="1" dirty="0">
                  <a:solidFill>
                    <a:schemeClr val="tx2"/>
                  </a:solidFill>
                  <a:latin typeface="Arial" charset="0"/>
                </a:rPr>
                <a:t>11</a:t>
              </a:r>
              <a:r>
                <a:rPr lang="tr-TR" sz="1600" b="1" dirty="0">
                  <a:solidFill>
                    <a:schemeClr val="tx2"/>
                  </a:solidFill>
                  <a:latin typeface="Arial" charset="0"/>
                </a:rPr>
                <a:t>2</a:t>
              </a:r>
              <a:r>
                <a:rPr lang="en-US" sz="1600" b="1" dirty="0">
                  <a:solidFill>
                    <a:schemeClr val="tx2"/>
                  </a:solidFill>
                  <a:latin typeface="Arial" charset="0"/>
                </a:rPr>
                <a:t> km</a:t>
              </a:r>
              <a:r>
                <a:rPr lang="en-US" sz="1600" b="1" baseline="30000" dirty="0">
                  <a:solidFill>
                    <a:schemeClr val="tx2"/>
                  </a:solidFill>
                  <a:latin typeface="Arial" charset="0"/>
                </a:rPr>
                <a:t>3</a:t>
              </a:r>
              <a:endParaRPr lang="en-US" sz="16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909888" y="6027737"/>
              <a:ext cx="4954587" cy="134544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46150" eaLnBrk="0" hangingPunct="0"/>
              <a:r>
                <a:rPr lang="en-US" sz="2300" b="1" dirty="0">
                  <a:solidFill>
                    <a:srgbClr val="000000"/>
                  </a:solidFill>
                </a:rPr>
                <a:t>Present consumption</a:t>
              </a:r>
            </a:p>
            <a:p>
              <a:pPr algn="ctr" defTabSz="946150" eaLnBrk="0" hangingPunct="0"/>
              <a:r>
                <a:rPr lang="en-US" sz="2300" b="1" dirty="0" smtClean="0">
                  <a:solidFill>
                    <a:srgbClr val="000000"/>
                  </a:solidFill>
                </a:rPr>
                <a:t>4</a:t>
              </a:r>
              <a:r>
                <a:rPr lang="tr-TR" sz="2300" b="1" dirty="0" smtClean="0">
                  <a:solidFill>
                    <a:srgbClr val="000000"/>
                  </a:solidFill>
                </a:rPr>
                <a:t>4</a:t>
              </a:r>
              <a:r>
                <a:rPr lang="en-US" sz="2300" b="1" dirty="0" smtClean="0">
                  <a:solidFill>
                    <a:srgbClr val="000000"/>
                  </a:solidFill>
                </a:rPr>
                <a:t> km</a:t>
              </a:r>
              <a:r>
                <a:rPr lang="en-US" sz="2300" b="1" baseline="30000" dirty="0" smtClean="0">
                  <a:solidFill>
                    <a:srgbClr val="000000"/>
                  </a:solidFill>
                </a:rPr>
                <a:t>3   </a:t>
              </a:r>
            </a:p>
            <a:p>
              <a:pPr algn="ctr" defTabSz="946150" eaLnBrk="0" hangingPunct="0"/>
              <a:r>
                <a:rPr lang="en-US" sz="2300" b="1" dirty="0" smtClean="0">
                  <a:solidFill>
                    <a:srgbClr val="000000"/>
                  </a:solidFill>
                </a:rPr>
                <a:t>(40% of total)</a:t>
              </a:r>
              <a:endParaRPr lang="en-US" sz="23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884613" y="4419600"/>
              <a:ext cx="6873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2133600" y="3810000"/>
              <a:ext cx="0" cy="3063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581400" y="2997200"/>
              <a:ext cx="0" cy="4587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6477000" y="4191000"/>
              <a:ext cx="2362200" cy="606425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46150" eaLnBrk="0" hangingPunct="0"/>
              <a:r>
                <a:rPr lang="en-US" sz="1600" b="1" dirty="0">
                  <a:solidFill>
                    <a:srgbClr val="003A62"/>
                  </a:solidFill>
                  <a:latin typeface="Arial" charset="0"/>
                </a:rPr>
                <a:t>Annual safe yield</a:t>
              </a:r>
            </a:p>
            <a:p>
              <a:pPr algn="ctr" defTabSz="946150" eaLnBrk="0" hangingPunct="0"/>
              <a:r>
                <a:rPr lang="en-US" sz="1600" b="1" dirty="0">
                  <a:solidFill>
                    <a:srgbClr val="003A62"/>
                  </a:solidFill>
                  <a:latin typeface="Arial" charset="0"/>
                </a:rPr>
                <a:t>1</a:t>
              </a:r>
              <a:r>
                <a:rPr lang="tr-TR" sz="1600" b="1" dirty="0">
                  <a:solidFill>
                    <a:srgbClr val="003A62"/>
                  </a:solidFill>
                  <a:latin typeface="Arial" charset="0"/>
                </a:rPr>
                <a:t>4</a:t>
              </a:r>
              <a:r>
                <a:rPr lang="en-US" sz="1600" b="1" dirty="0">
                  <a:solidFill>
                    <a:srgbClr val="003A62"/>
                  </a:solidFill>
                  <a:latin typeface="Arial" charset="0"/>
                </a:rPr>
                <a:t> km</a:t>
              </a:r>
              <a:r>
                <a:rPr lang="en-US" sz="1600" b="1" baseline="30000" dirty="0">
                  <a:solidFill>
                    <a:srgbClr val="003A62"/>
                  </a:solidFill>
                  <a:latin typeface="Arial" charset="0"/>
                </a:rPr>
                <a:t>3</a:t>
              </a:r>
              <a:endParaRPr lang="en-US" sz="1600" i="1" dirty="0">
                <a:solidFill>
                  <a:srgbClr val="003A62"/>
                </a:solidFill>
                <a:latin typeface="Arial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82613" y="4151313"/>
              <a:ext cx="3351212" cy="53181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46150" eaLnBrk="0" hangingPunct="0"/>
              <a:r>
                <a:rPr lang="en-US" sz="1400" b="1" dirty="0">
                  <a:solidFill>
                    <a:srgbClr val="003A62"/>
                  </a:solidFill>
                  <a:latin typeface="Arial" charset="0"/>
                </a:rPr>
                <a:t>Annual available surface </a:t>
              </a:r>
              <a:r>
                <a:rPr lang="en-US" sz="1400" b="1" dirty="0" smtClean="0">
                  <a:solidFill>
                    <a:srgbClr val="003A62"/>
                  </a:solidFill>
                  <a:latin typeface="Arial" charset="0"/>
                </a:rPr>
                <a:t>water</a:t>
              </a:r>
            </a:p>
            <a:p>
              <a:pPr algn="ctr" defTabSz="946150" eaLnBrk="0" hangingPunct="0"/>
              <a:r>
                <a:rPr lang="en-US" sz="1400" b="1" dirty="0" smtClean="0">
                  <a:solidFill>
                    <a:srgbClr val="003A62"/>
                  </a:solidFill>
                  <a:latin typeface="Arial" charset="0"/>
                </a:rPr>
                <a:t> </a:t>
              </a:r>
              <a:r>
                <a:rPr lang="en-US" sz="1400" b="1" dirty="0">
                  <a:solidFill>
                    <a:srgbClr val="003A62"/>
                  </a:solidFill>
                  <a:latin typeface="Arial" charset="0"/>
                </a:rPr>
                <a:t>9</a:t>
              </a:r>
              <a:r>
                <a:rPr lang="tr-TR" sz="1400" b="1" dirty="0">
                  <a:solidFill>
                    <a:srgbClr val="003A62"/>
                  </a:solidFill>
                  <a:latin typeface="Arial" charset="0"/>
                </a:rPr>
                <a:t>8</a:t>
              </a:r>
              <a:r>
                <a:rPr lang="en-US" sz="1400" b="1" dirty="0">
                  <a:solidFill>
                    <a:srgbClr val="003A62"/>
                  </a:solidFill>
                  <a:latin typeface="Arial" charset="0"/>
                </a:rPr>
                <a:t> km</a:t>
              </a:r>
              <a:r>
                <a:rPr lang="en-US" sz="1400" b="1" baseline="30000" dirty="0">
                  <a:solidFill>
                    <a:srgbClr val="003A6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6096000" y="4419600"/>
              <a:ext cx="3810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6400800" y="3124200"/>
              <a:ext cx="1982788" cy="457200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algn="ctr" defTabSz="946150" eaLnBrk="0" hangingPunct="0"/>
              <a:r>
                <a:rPr lang="en-US" sz="1200" b="1" dirty="0">
                  <a:solidFill>
                    <a:srgbClr val="003A62"/>
                  </a:solidFill>
                  <a:latin typeface="Arial" charset="0"/>
                </a:rPr>
                <a:t>Gross water potential</a:t>
              </a:r>
            </a:p>
            <a:p>
              <a:pPr algn="ctr" defTabSz="946150" eaLnBrk="0" hangingPunct="0"/>
              <a:r>
                <a:rPr lang="en-US" sz="1200" b="1" dirty="0">
                  <a:solidFill>
                    <a:srgbClr val="003A62"/>
                  </a:solidFill>
                  <a:latin typeface="Arial" charset="0"/>
                </a:rPr>
                <a:t>234 km</a:t>
              </a:r>
              <a:r>
                <a:rPr lang="en-US" sz="1600" b="1" baseline="30000" dirty="0">
                  <a:solidFill>
                    <a:srgbClr val="003A6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7380288" y="2565400"/>
              <a:ext cx="11112" cy="558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8604250" y="2636838"/>
              <a:ext cx="6350" cy="15541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733800" y="3427413"/>
              <a:ext cx="26670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1349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92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6765928" cy="5715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b="1" dirty="0" smtClean="0"/>
              <a:t>WATER POTENTIAL PER CAPITA</a:t>
            </a:r>
            <a:endParaRPr lang="en-US" b="1" dirty="0" smtClean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179381"/>
              </p:ext>
            </p:extLst>
          </p:nvPr>
        </p:nvGraphicFramePr>
        <p:xfrm>
          <a:off x="611560" y="1484784"/>
          <a:ext cx="7992888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3024336"/>
                <a:gridCol w="3528391"/>
              </a:tblGrid>
              <a:tr h="983444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  <a:endParaRPr lang="tr-TR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POPULATION </a:t>
                      </a:r>
                    </a:p>
                    <a:p>
                      <a:pPr algn="ctr"/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(MILLION)</a:t>
                      </a:r>
                      <a:endParaRPr lang="tr-TR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WATER POTENTIAL (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  <a:r>
                        <a:rPr lang="tr-TR" sz="2400" baseline="30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tr-TR" sz="2400" dirty="0" smtClean="0">
                          <a:latin typeface="Calibri" pitchFamily="34" charset="0"/>
                          <a:cs typeface="Calibri" pitchFamily="34" charset="0"/>
                        </a:rPr>
                        <a:t>/PERSON.YEAR)</a:t>
                      </a:r>
                      <a:endParaRPr lang="tr-TR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744249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1990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57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1965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744249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68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1650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744249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2015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77.5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1442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744249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85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1300</a:t>
                      </a:r>
                      <a:endParaRPr lang="tr-TR" sz="24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17"/>
          <p:cNvSpPr txBox="1">
            <a:spLocks noChangeArrowheads="1"/>
          </p:cNvSpPr>
          <p:nvPr/>
        </p:nvSpPr>
        <p:spPr>
          <a:xfrm>
            <a:off x="1406472" y="5517232"/>
            <a:ext cx="6765928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TURKEY IS WATER-STRESSED COUNTRY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4294967295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4462C2-958F-4066-B916-8A1E65669293}" type="datetime1">
              <a:rPr lang="tr-TR" smtClean="0"/>
              <a:pPr/>
              <a:t>12.11.2015</a:t>
            </a:fld>
            <a:endParaRPr lang="tr-TR" dirty="0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DD2A72-A2C0-4127-8197-87FB4732D67E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54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000132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/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C00000"/>
                </a:solidFill>
              </a:rPr>
              <a:t/>
            </a:r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 smtClean="0">
                <a:solidFill>
                  <a:srgbClr val="C00000"/>
                </a:solidFill>
              </a:rPr>
              <a:t/>
            </a:r>
            <a:br>
              <a:rPr lang="tr-TR" b="1" dirty="0" smtClean="0">
                <a:solidFill>
                  <a:srgbClr val="C00000"/>
                </a:solidFill>
              </a:rPr>
            </a:br>
            <a:r>
              <a:rPr lang="tr-TR" b="1" dirty="0" smtClean="0"/>
              <a:t>LEGAL</a:t>
            </a:r>
            <a:r>
              <a:rPr lang="en-US" b="1" dirty="0" smtClean="0"/>
              <a:t> and </a:t>
            </a:r>
            <a:r>
              <a:rPr lang="tr-TR" b="1" dirty="0"/>
              <a:t>INSTITUTIONAL </a:t>
            </a:r>
            <a:r>
              <a:rPr lang="tr-TR" b="1" dirty="0" smtClean="0"/>
              <a:t>ARRANGMENTS </a:t>
            </a:r>
            <a:r>
              <a:rPr lang="en-US" b="1" dirty="0" smtClean="0"/>
              <a:t>in</a:t>
            </a:r>
            <a:r>
              <a:rPr lang="tr-TR" b="1" dirty="0" smtClean="0"/>
              <a:t> WATER SECTOR</a:t>
            </a:r>
            <a:endParaRPr lang="tr-TR" b="1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35496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39C57609-ABBC-403E-9AE2-8C4CAA148A26}" type="datetime1">
              <a:rPr lang="tr-TR" smtClean="0"/>
              <a:pPr/>
              <a:t>12.11.2015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382000" y="6475497"/>
            <a:ext cx="762000" cy="365125"/>
          </a:xfrm>
          <a:prstGeom prst="rect">
            <a:avLst/>
          </a:prstGeom>
        </p:spPr>
        <p:txBody>
          <a:bodyPr/>
          <a:lstStyle/>
          <a:p>
            <a:fld id="{2BDD2A72-A2C0-4127-8197-87FB4732D67E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178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1 Başlık"/>
          <p:cNvSpPr>
            <a:spLocks noGrp="1"/>
          </p:cNvSpPr>
          <p:nvPr>
            <p:ph type="title"/>
          </p:nvPr>
        </p:nvSpPr>
        <p:spPr>
          <a:xfrm>
            <a:off x="446088" y="115888"/>
            <a:ext cx="8229600" cy="714375"/>
          </a:xfrm>
        </p:spPr>
        <p:txBody>
          <a:bodyPr/>
          <a:lstStyle/>
          <a:p>
            <a:pPr eaLnBrk="1" hangingPunct="1"/>
            <a:r>
              <a:rPr lang="tr-TR" dirty="0" smtClean="0">
                <a:latin typeface="Arial" charset="0"/>
                <a:cs typeface="Arial" charset="0"/>
              </a:rPr>
              <a:t>LEGISLATION ON WATER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1295400" y="1541463"/>
            <a:ext cx="7597775" cy="45513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SzPct val="12000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The first law in Turkey on water is </a:t>
            </a:r>
            <a:r>
              <a:rPr lang="en-US" sz="2000" b="1" dirty="0" smtClean="0">
                <a:solidFill>
                  <a:schemeClr val="tx2"/>
                </a:solidFill>
              </a:rPr>
              <a:t>Law on Water, </a:t>
            </a:r>
            <a:r>
              <a:rPr lang="en-US" sz="2000" dirty="0" smtClean="0">
                <a:solidFill>
                  <a:schemeClr val="tx2"/>
                </a:solidFill>
              </a:rPr>
              <a:t>enacted in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1926</a:t>
            </a:r>
            <a:r>
              <a:rPr lang="en-US" sz="2000" dirty="0" smtClean="0">
                <a:solidFill>
                  <a:schemeClr val="tx2"/>
                </a:solidFill>
              </a:rPr>
              <a:t>, including  drinking water issues. 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Then,  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90000"/>
              </a:lnSpc>
              <a:buSzPct val="120000"/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1930 </a:t>
            </a:r>
            <a:r>
              <a:rPr lang="en-US" sz="2000" dirty="0" smtClean="0">
                <a:solidFill>
                  <a:schemeClr val="tx2"/>
                </a:solidFill>
              </a:rPr>
              <a:t>Municipality Law, numbered as 1580,</a:t>
            </a:r>
          </a:p>
          <a:p>
            <a:pPr marL="0" indent="0" algn="just">
              <a:lnSpc>
                <a:spcPct val="90000"/>
              </a:lnSpc>
              <a:buSzPct val="120000"/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1943</a:t>
            </a:r>
            <a:r>
              <a:rPr lang="en-US" sz="2000" dirty="0" smtClean="0">
                <a:solidFill>
                  <a:schemeClr val="tx2"/>
                </a:solidFill>
              </a:rPr>
              <a:t> Protection Law against Floods, numbered as 4373,</a:t>
            </a:r>
          </a:p>
          <a:p>
            <a:pPr marL="0" indent="0" algn="just">
              <a:lnSpc>
                <a:spcPct val="90000"/>
              </a:lnSpc>
              <a:buSzPct val="120000"/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1954</a:t>
            </a:r>
            <a:r>
              <a:rPr lang="en-US" sz="2000" dirty="0" smtClean="0">
                <a:solidFill>
                  <a:schemeClr val="tx2"/>
                </a:solidFill>
              </a:rPr>
              <a:t> DSİ Law, numbered as 6200,</a:t>
            </a:r>
          </a:p>
          <a:p>
            <a:pPr marL="0" indent="0" algn="just">
              <a:lnSpc>
                <a:spcPct val="90000"/>
              </a:lnSpc>
              <a:buSzPct val="120000"/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1960</a:t>
            </a:r>
            <a:r>
              <a:rPr lang="en-US" sz="2000" dirty="0" smtClean="0">
                <a:solidFill>
                  <a:schemeClr val="tx2"/>
                </a:solidFill>
              </a:rPr>
              <a:t> Groundwater Law, numbered as 167,</a:t>
            </a:r>
          </a:p>
          <a:p>
            <a:pPr marL="0" indent="0" algn="just">
              <a:lnSpc>
                <a:spcPct val="90000"/>
              </a:lnSpc>
              <a:buSzPct val="120000"/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1968</a:t>
            </a:r>
            <a:r>
              <a:rPr lang="en-US" sz="2000" dirty="0" smtClean="0">
                <a:solidFill>
                  <a:schemeClr val="tx2"/>
                </a:solidFill>
              </a:rPr>
              <a:t> Supplying Drinking, Potable and Industrial Water to Settlements having Municipality, numbered as 1053 </a:t>
            </a:r>
          </a:p>
          <a:p>
            <a:pPr marL="0" indent="0" algn="just">
              <a:lnSpc>
                <a:spcPct val="90000"/>
              </a:lnSpc>
              <a:buSzPct val="120000"/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1983</a:t>
            </a:r>
            <a:r>
              <a:rPr lang="en-US" sz="2000" dirty="0" smtClean="0">
                <a:solidFill>
                  <a:schemeClr val="tx2"/>
                </a:solidFill>
              </a:rPr>
              <a:t> Environmental Law, numbered as 2872,</a:t>
            </a:r>
          </a:p>
          <a:p>
            <a:pPr marL="0" indent="0" algn="just">
              <a:lnSpc>
                <a:spcPct val="90000"/>
              </a:lnSpc>
              <a:buSzPct val="120000"/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1988</a:t>
            </a:r>
            <a:r>
              <a:rPr lang="en-US" sz="2000" dirty="0" smtClean="0">
                <a:solidFill>
                  <a:schemeClr val="tx2"/>
                </a:solidFill>
              </a:rPr>
              <a:t> By-law on Protection of Water Pollution,</a:t>
            </a:r>
          </a:p>
          <a:p>
            <a:pPr marL="449263" indent="-449263" algn="just" eaLnBrk="1" fontAlgn="auto" hangingPunct="1">
              <a:lnSpc>
                <a:spcPct val="90000"/>
              </a:lnSpc>
              <a:spcAft>
                <a:spcPts val="0"/>
              </a:spcAft>
              <a:buSzPct val="120000"/>
              <a:buFont typeface="Wingdings 2" pitchFamily="18" charset="2"/>
              <a:buChar char=""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1268" name="Veri Yer Tutucusu 1"/>
          <p:cNvSpPr>
            <a:spLocks noGrp="1"/>
          </p:cNvSpPr>
          <p:nvPr>
            <p:ph type="dt" sz="half" idx="10"/>
          </p:nvPr>
        </p:nvSpPr>
        <p:spPr bwMode="auto">
          <a:xfrm>
            <a:off x="35496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A73BA6-2C20-41DD-B192-848DDB319707}" type="datetime1">
              <a:rPr lang="tr-T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12.11.2015</a:t>
            </a:fld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11269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5413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DFD90FC-C2AA-4D29-BA93-91E38EC88189}" type="slidenum">
              <a:rPr lang="tr-TR"/>
              <a:pPr/>
              <a:t>9</a:t>
            </a:fld>
            <a:endParaRPr lang="tr-TR" dirty="0"/>
          </a:p>
        </p:txBody>
      </p:sp>
      <p:sp>
        <p:nvSpPr>
          <p:cNvPr id="3" name="Left Brace 2"/>
          <p:cNvSpPr/>
          <p:nvPr/>
        </p:nvSpPr>
        <p:spPr>
          <a:xfrm>
            <a:off x="965319" y="1607443"/>
            <a:ext cx="381000" cy="4343400"/>
          </a:xfrm>
          <a:prstGeom prst="leftBrace">
            <a:avLst/>
          </a:prstGeom>
          <a:noFill/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5100" y="1295400"/>
            <a:ext cx="800219" cy="49674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Growing population = increase in agriculture and industry</a:t>
            </a:r>
            <a:endParaRPr lang="en-US" sz="20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20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055CD0-7394-4005-BAAB-8F325E9F5749}"/>
</file>

<file path=customXml/itemProps2.xml><?xml version="1.0" encoding="utf-8"?>
<ds:datastoreItem xmlns:ds="http://schemas.openxmlformats.org/officeDocument/2006/customXml" ds:itemID="{3CBB45D7-6302-4A64-B296-687A70E05BE2}"/>
</file>

<file path=customXml/itemProps3.xml><?xml version="1.0" encoding="utf-8"?>
<ds:datastoreItem xmlns:ds="http://schemas.openxmlformats.org/officeDocument/2006/customXml" ds:itemID="{3CA89B56-3555-472E-BE5A-1A6687E7BA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2251</Words>
  <Application>Microsoft Office PowerPoint</Application>
  <PresentationFormat>Ekran Gösterisi (4:3)</PresentationFormat>
  <Paragraphs>544</Paragraphs>
  <Slides>48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0" baseType="lpstr">
      <vt:lpstr>Executive</vt:lpstr>
      <vt:lpstr>Picture</vt:lpstr>
      <vt:lpstr>WATER MANAGEMENT IN TURKEY  River Basin Protection Action Plans &amp; River Basin Management Plans</vt:lpstr>
      <vt:lpstr>CONTENT</vt:lpstr>
      <vt:lpstr>WATER RESOURCES OF TURKEY</vt:lpstr>
      <vt:lpstr>25 River Basins</vt:lpstr>
      <vt:lpstr>PowerPoint Sunusu</vt:lpstr>
      <vt:lpstr>Water Potential and Consumption</vt:lpstr>
      <vt:lpstr>WATER POTENTIAL PER CAPITA</vt:lpstr>
      <vt:lpstr>   LEGAL and INSTITUTIONAL ARRANGMENTS in WATER SECTOR</vt:lpstr>
      <vt:lpstr>LEGISLATION ON WATER</vt:lpstr>
      <vt:lpstr>DEVELOPMENTS OF WATER MANAGEMENT</vt:lpstr>
      <vt:lpstr>EU ENVIRONMENT CHAPTER</vt:lpstr>
      <vt:lpstr>  REARRANGMENT OF THE INSTITUTIONS</vt:lpstr>
      <vt:lpstr>PowerPoint Sunusu</vt:lpstr>
      <vt:lpstr>General Directorate of Water Management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WATER FRAMEWORK DIRECTIVE</vt:lpstr>
      <vt:lpstr>PowerPoint Sunusu</vt:lpstr>
      <vt:lpstr>PowerPoint Sunusu</vt:lpstr>
      <vt:lpstr>PowerPoint Sunusu</vt:lpstr>
      <vt:lpstr>PowerPoint Sunusu</vt:lpstr>
      <vt:lpstr>RIVER BASIN MANAGEMENT PLAN</vt:lpstr>
      <vt:lpstr>PowerPoint Sunusu</vt:lpstr>
      <vt:lpstr>PowerPoint Sunusu</vt:lpstr>
      <vt:lpstr>NATIONAL BASIN MANAGEMENT STRATEGY</vt:lpstr>
      <vt:lpstr>PowerPoint Sunusu</vt:lpstr>
      <vt:lpstr>PowerPoint Sunusu</vt:lpstr>
      <vt:lpstr>NEW WATER MANAGEMENT  ORGANIZATIONAL STRUCTURE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MANAGEMENT in TURKEY  River Basin Protection Action Plans &amp; River Basin Management Plans</dc:title>
  <dc:creator>osman</dc:creator>
  <cp:lastModifiedBy>Osman ÖZDEMIR</cp:lastModifiedBy>
  <cp:revision>42</cp:revision>
  <dcterms:created xsi:type="dcterms:W3CDTF">2015-05-18T11:20:26Z</dcterms:created>
  <dcterms:modified xsi:type="dcterms:W3CDTF">2015-11-12T15:13:44Z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