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drawing1.xml" ContentType="application/vnd.ms-office.drawingml.diagramDrawing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59" r:id="rId2"/>
    <p:sldId id="460" r:id="rId3"/>
    <p:sldId id="571" r:id="rId4"/>
    <p:sldId id="574" r:id="rId5"/>
    <p:sldId id="575" r:id="rId6"/>
    <p:sldId id="570" r:id="rId7"/>
    <p:sldId id="576" r:id="rId8"/>
    <p:sldId id="579" r:id="rId9"/>
    <p:sldId id="577" r:id="rId10"/>
    <p:sldId id="567" r:id="rId11"/>
  </p:sldIdLst>
  <p:sldSz cx="9144000" cy="6858000" type="screen4x3"/>
  <p:notesSz cx="6797675" cy="9928225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725892"/>
    <a:srgbClr val="695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80" autoAdjust="0"/>
    <p:restoredTop sz="99116" autoAdjust="0"/>
  </p:normalViewPr>
  <p:slideViewPr>
    <p:cSldViewPr>
      <p:cViewPr>
        <p:scale>
          <a:sx n="80" d="100"/>
          <a:sy n="80" d="100"/>
        </p:scale>
        <p:origin x="-1122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37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9A6C43-E2B2-43C2-A4F8-4CBF51D5A8EF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8618124-DEA4-4941-A73A-BA3293E09E07}">
      <dgm:prSet phldrT="[Metin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sz="1200" b="1" dirty="0" smtClean="0">
              <a:latin typeface="Arial" pitchFamily="34" charset="0"/>
              <a:cs typeface="Arial" pitchFamily="34" charset="0"/>
            </a:rPr>
            <a:t>HAVZA YÖNETİM HEYETİ BAŞKANI</a:t>
          </a:r>
        </a:p>
        <a:p>
          <a:r>
            <a:rPr lang="tr-TR" sz="1200" dirty="0" smtClean="0">
              <a:latin typeface="Arial" pitchFamily="34" charset="0"/>
              <a:cs typeface="Arial" pitchFamily="34" charset="0"/>
            </a:rPr>
            <a:t>(Koordinatör Vali</a:t>
          </a:r>
          <a:r>
            <a:rPr lang="tr-TR" sz="1200" dirty="0" smtClean="0"/>
            <a:t>)</a:t>
          </a:r>
          <a:endParaRPr lang="tr-TR" sz="1200" dirty="0"/>
        </a:p>
      </dgm:t>
    </dgm:pt>
    <dgm:pt modelId="{7746AEEE-9343-4AF1-8947-8D2E554C6878}" type="parTrans" cxnId="{7B9999F1-66F1-49A3-922F-5E864086871E}">
      <dgm:prSet/>
      <dgm:spPr/>
      <dgm:t>
        <a:bodyPr/>
        <a:lstStyle/>
        <a:p>
          <a:endParaRPr lang="tr-TR"/>
        </a:p>
      </dgm:t>
    </dgm:pt>
    <dgm:pt modelId="{C85B5DDB-ACE9-460A-8E9A-A6F1AABC44DA}" type="sibTrans" cxnId="{7B9999F1-66F1-49A3-922F-5E864086871E}">
      <dgm:prSet/>
      <dgm:spPr/>
      <dgm:t>
        <a:bodyPr/>
        <a:lstStyle/>
        <a:p>
          <a:endParaRPr lang="tr-TR"/>
        </a:p>
      </dgm:t>
    </dgm:pt>
    <dgm:pt modelId="{8541A44A-4545-4BF6-91F8-64F157D7CBAD}" type="asst">
      <dgm:prSet phldrT="[Metin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tr-TR" sz="1100" b="1" dirty="0" smtClean="0">
              <a:latin typeface="Arial" pitchFamily="34" charset="0"/>
              <a:cs typeface="Arial" pitchFamily="34" charset="0"/>
            </a:rPr>
            <a:t>SEKRETARYA</a:t>
          </a:r>
        </a:p>
        <a:p>
          <a:r>
            <a:rPr lang="tr-TR" sz="1100" dirty="0" smtClean="0">
              <a:latin typeface="Arial" pitchFamily="34" charset="0"/>
              <a:cs typeface="Arial" pitchFamily="34" charset="0"/>
            </a:rPr>
            <a:t>(</a:t>
          </a:r>
          <a:r>
            <a:rPr lang="tr-TR" sz="11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Koordinatör Valilikteki DSİ Bölge/Şube Müdürlüğü</a:t>
          </a:r>
          <a:r>
            <a:rPr lang="tr-TR" sz="1100" dirty="0" smtClean="0"/>
            <a:t>)</a:t>
          </a:r>
          <a:endParaRPr lang="tr-TR" sz="1100" dirty="0"/>
        </a:p>
      </dgm:t>
    </dgm:pt>
    <dgm:pt modelId="{CAADAE72-4112-43C2-993B-094A46643FF0}" type="parTrans" cxnId="{1104D471-9B14-4EF8-9EFE-838D409444BF}">
      <dgm:prSet/>
      <dgm:spPr/>
      <dgm:t>
        <a:bodyPr/>
        <a:lstStyle/>
        <a:p>
          <a:endParaRPr lang="tr-TR" sz="1200"/>
        </a:p>
      </dgm:t>
    </dgm:pt>
    <dgm:pt modelId="{A44F0D3F-9F57-4289-BF2D-7692C7D3430C}" type="sibTrans" cxnId="{1104D471-9B14-4EF8-9EFE-838D409444BF}">
      <dgm:prSet/>
      <dgm:spPr/>
      <dgm:t>
        <a:bodyPr/>
        <a:lstStyle/>
        <a:p>
          <a:endParaRPr lang="tr-TR"/>
        </a:p>
      </dgm:t>
    </dgm:pt>
    <dgm:pt modelId="{F57919C4-4DAF-41DF-B04C-48A9D7F8C396}">
      <dgm:prSet phldrT="[Metin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sz="1200" b="1" dirty="0" smtClean="0">
              <a:latin typeface="Arial" pitchFamily="34" charset="0"/>
              <a:cs typeface="Arial" pitchFamily="34" charset="0"/>
            </a:rPr>
            <a:t>VALİ veya VALİ YARDIMCILARI (diğer iller)</a:t>
          </a:r>
          <a:endParaRPr lang="tr-TR" sz="1200" b="1" dirty="0">
            <a:latin typeface="Arial" pitchFamily="34" charset="0"/>
            <a:cs typeface="Arial" pitchFamily="34" charset="0"/>
          </a:endParaRPr>
        </a:p>
      </dgm:t>
    </dgm:pt>
    <dgm:pt modelId="{E4F3A538-2BD1-42D5-A0F5-E4735EC96F3D}" type="parTrans" cxnId="{A050355B-817D-4C1B-9486-277C91B55761}">
      <dgm:prSet/>
      <dgm:spPr/>
      <dgm:t>
        <a:bodyPr/>
        <a:lstStyle/>
        <a:p>
          <a:endParaRPr lang="tr-TR" sz="1200"/>
        </a:p>
      </dgm:t>
    </dgm:pt>
    <dgm:pt modelId="{4BE4CA4E-89A6-4665-B1F7-66FA0CB635D7}" type="sibTrans" cxnId="{A050355B-817D-4C1B-9486-277C91B55761}">
      <dgm:prSet/>
      <dgm:spPr/>
      <dgm:t>
        <a:bodyPr/>
        <a:lstStyle/>
        <a:p>
          <a:endParaRPr lang="tr-TR"/>
        </a:p>
      </dgm:t>
    </dgm:pt>
    <dgm:pt modelId="{CABEDEF7-BCE8-4166-BD66-AD966FCCBC01}">
      <dgm:prSet phldrT="[Metin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sz="1200" b="1" dirty="0" smtClean="0">
              <a:latin typeface="Arial" pitchFamily="34" charset="0"/>
              <a:cs typeface="Arial" pitchFamily="34" charset="0"/>
            </a:rPr>
            <a:t>İL BELEDİYE BAŞKANLARI</a:t>
          </a:r>
          <a:endParaRPr lang="tr-TR" sz="1200" b="1" dirty="0">
            <a:latin typeface="Arial" pitchFamily="34" charset="0"/>
            <a:cs typeface="Arial" pitchFamily="34" charset="0"/>
          </a:endParaRPr>
        </a:p>
      </dgm:t>
    </dgm:pt>
    <dgm:pt modelId="{3F258523-15E3-4F0B-BA7F-70E92AD76C73}" type="parTrans" cxnId="{781C59A9-CCDA-404E-B635-2AF3B4AB0F4C}">
      <dgm:prSet/>
      <dgm:spPr/>
      <dgm:t>
        <a:bodyPr/>
        <a:lstStyle/>
        <a:p>
          <a:endParaRPr lang="tr-TR" sz="1200"/>
        </a:p>
      </dgm:t>
    </dgm:pt>
    <dgm:pt modelId="{304D934B-1D19-4246-942C-63EA303C7C67}" type="sibTrans" cxnId="{781C59A9-CCDA-404E-B635-2AF3B4AB0F4C}">
      <dgm:prSet/>
      <dgm:spPr/>
      <dgm:t>
        <a:bodyPr/>
        <a:lstStyle/>
        <a:p>
          <a:endParaRPr lang="tr-TR"/>
        </a:p>
      </dgm:t>
    </dgm:pt>
    <dgm:pt modelId="{887B7282-043B-43F5-8694-405BE211FA57}">
      <dgm:prSet phldrT="[Metin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sz="1200" b="1" dirty="0" smtClean="0">
              <a:latin typeface="Arial" pitchFamily="34" charset="0"/>
              <a:cs typeface="Arial" pitchFamily="34" charset="0"/>
            </a:rPr>
            <a:t>Su ve Kanalizasyon İdaresi Genel Müdürleri</a:t>
          </a:r>
          <a:endParaRPr lang="tr-TR" sz="1200" b="1" dirty="0">
            <a:latin typeface="Arial" pitchFamily="34" charset="0"/>
            <a:cs typeface="Arial" pitchFamily="34" charset="0"/>
          </a:endParaRPr>
        </a:p>
      </dgm:t>
    </dgm:pt>
    <dgm:pt modelId="{84788764-FD63-4FBB-BCA5-364B62BDE901}" type="parTrans" cxnId="{DFD4B31B-0F1D-4B54-A5D6-91DAC2BB6DF9}">
      <dgm:prSet/>
      <dgm:spPr/>
      <dgm:t>
        <a:bodyPr/>
        <a:lstStyle/>
        <a:p>
          <a:endParaRPr lang="tr-TR" sz="1200"/>
        </a:p>
      </dgm:t>
    </dgm:pt>
    <dgm:pt modelId="{E92CA739-B98A-4E6B-9806-98B085D53380}" type="sibTrans" cxnId="{DFD4B31B-0F1D-4B54-A5D6-91DAC2BB6DF9}">
      <dgm:prSet/>
      <dgm:spPr/>
      <dgm:t>
        <a:bodyPr/>
        <a:lstStyle/>
        <a:p>
          <a:endParaRPr lang="tr-TR"/>
        </a:p>
      </dgm:t>
    </dgm:pt>
    <dgm:pt modelId="{1FDA5666-DA15-42F7-8A2A-12CEB239C560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sz="1200" b="1" dirty="0" smtClean="0">
              <a:latin typeface="Arial" pitchFamily="34" charset="0"/>
              <a:cs typeface="Arial" pitchFamily="34" charset="0"/>
            </a:rPr>
            <a:t>SYGM Temsilcisi</a:t>
          </a:r>
          <a:endParaRPr lang="tr-TR" sz="1200" b="1" dirty="0">
            <a:latin typeface="Arial" pitchFamily="34" charset="0"/>
            <a:cs typeface="Arial" pitchFamily="34" charset="0"/>
          </a:endParaRPr>
        </a:p>
      </dgm:t>
    </dgm:pt>
    <dgm:pt modelId="{4D71F878-CBD3-421B-AF12-9E0C54333516}" type="parTrans" cxnId="{5D3FA029-C977-46F8-BD74-242164C35EAA}">
      <dgm:prSet/>
      <dgm:spPr/>
      <dgm:t>
        <a:bodyPr/>
        <a:lstStyle/>
        <a:p>
          <a:endParaRPr lang="tr-TR" sz="1200"/>
        </a:p>
      </dgm:t>
    </dgm:pt>
    <dgm:pt modelId="{0B952CEA-2339-4657-BEFF-8DAD2B4770B0}" type="sibTrans" cxnId="{5D3FA029-C977-46F8-BD74-242164C35EAA}">
      <dgm:prSet/>
      <dgm:spPr/>
      <dgm:t>
        <a:bodyPr/>
        <a:lstStyle/>
        <a:p>
          <a:endParaRPr lang="tr-TR"/>
        </a:p>
      </dgm:t>
    </dgm:pt>
    <dgm:pt modelId="{0FA27C5E-221A-4383-B3E8-9E1B76D9A681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sz="1200" b="1" dirty="0" smtClean="0">
              <a:latin typeface="Arial" pitchFamily="34" charset="0"/>
              <a:cs typeface="Arial" pitchFamily="34" charset="0"/>
            </a:rPr>
            <a:t>DSİ Genel Müdürlüğü Temsilcisi</a:t>
          </a:r>
          <a:endParaRPr lang="tr-TR" sz="1200" b="1" dirty="0">
            <a:latin typeface="Arial" pitchFamily="34" charset="0"/>
            <a:cs typeface="Arial" pitchFamily="34" charset="0"/>
          </a:endParaRPr>
        </a:p>
      </dgm:t>
    </dgm:pt>
    <dgm:pt modelId="{3DDC10F5-2684-4B11-B53D-3891CE289F42}" type="parTrans" cxnId="{E5C3945E-70B1-449F-B62B-EBA4F7C0057F}">
      <dgm:prSet/>
      <dgm:spPr/>
      <dgm:t>
        <a:bodyPr/>
        <a:lstStyle/>
        <a:p>
          <a:endParaRPr lang="tr-TR" sz="1200"/>
        </a:p>
      </dgm:t>
    </dgm:pt>
    <dgm:pt modelId="{4D845CFC-67EC-4B77-8979-10B11AD13F0C}" type="sibTrans" cxnId="{E5C3945E-70B1-449F-B62B-EBA4F7C0057F}">
      <dgm:prSet/>
      <dgm:spPr/>
      <dgm:t>
        <a:bodyPr/>
        <a:lstStyle/>
        <a:p>
          <a:endParaRPr lang="tr-TR"/>
        </a:p>
      </dgm:t>
    </dgm:pt>
    <dgm:pt modelId="{3D0140BA-328F-45F8-AC8F-15ADD0146315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sz="1200" b="1" dirty="0" smtClean="0">
              <a:latin typeface="Arial" pitchFamily="34" charset="0"/>
              <a:cs typeface="Arial" pitchFamily="34" charset="0"/>
            </a:rPr>
            <a:t>DSİ Bölge Müdürü </a:t>
          </a:r>
          <a:r>
            <a:rPr lang="tr-TR" sz="12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rPr>
            <a:t>(Sekretarya)</a:t>
          </a:r>
          <a:endParaRPr lang="tr-TR" sz="1200" b="1" dirty="0">
            <a:solidFill>
              <a:schemeClr val="tx2">
                <a:lumMod val="60000"/>
                <a:lumOff val="4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5242DA47-8304-451F-8D28-DA6382080A14}" type="parTrans" cxnId="{1027C5FA-1453-4F34-8D01-FE18F4C09C29}">
      <dgm:prSet/>
      <dgm:spPr/>
      <dgm:t>
        <a:bodyPr/>
        <a:lstStyle/>
        <a:p>
          <a:endParaRPr lang="tr-TR" sz="1200"/>
        </a:p>
      </dgm:t>
    </dgm:pt>
    <dgm:pt modelId="{370C3DAB-8DF2-42F1-B2FC-AC3848921E05}" type="sibTrans" cxnId="{1027C5FA-1453-4F34-8D01-FE18F4C09C29}">
      <dgm:prSet/>
      <dgm:spPr/>
      <dgm:t>
        <a:bodyPr/>
        <a:lstStyle/>
        <a:p>
          <a:endParaRPr lang="tr-TR"/>
        </a:p>
      </dgm:t>
    </dgm:pt>
    <dgm:pt modelId="{9E5C440B-E9FF-449E-A81C-5A9D0CA8E428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sz="1100" b="1" dirty="0" smtClean="0">
              <a:latin typeface="Arial" pitchFamily="34" charset="0"/>
              <a:cs typeface="Arial" pitchFamily="34" charset="0"/>
            </a:rPr>
            <a:t>DIŞİŞLERİ BAKANLIĞI Temsilcisi </a:t>
          </a:r>
          <a:r>
            <a:rPr lang="tr-TR" sz="11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(Sınıraşan Havza)</a:t>
          </a:r>
          <a:endParaRPr lang="tr-TR" sz="1100" b="1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14E6E091-B6F9-4877-A69C-0BFC52D5F86E}" type="parTrans" cxnId="{6C85BAC3-F7D8-4A99-90BC-22335498999F}">
      <dgm:prSet/>
      <dgm:spPr/>
      <dgm:t>
        <a:bodyPr/>
        <a:lstStyle/>
        <a:p>
          <a:endParaRPr lang="tr-TR" sz="1200"/>
        </a:p>
      </dgm:t>
    </dgm:pt>
    <dgm:pt modelId="{CD2112CF-5862-4379-86F6-05A7F7D80FEA}" type="sibTrans" cxnId="{6C85BAC3-F7D8-4A99-90BC-22335498999F}">
      <dgm:prSet/>
      <dgm:spPr/>
      <dgm:t>
        <a:bodyPr/>
        <a:lstStyle/>
        <a:p>
          <a:endParaRPr lang="tr-TR"/>
        </a:p>
      </dgm:t>
    </dgm:pt>
    <dgm:pt modelId="{793633E7-AC3C-4247-B5A3-37957704C6DA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sz="1200" b="1" dirty="0" smtClean="0">
              <a:latin typeface="Arial" pitchFamily="34" charset="0"/>
              <a:cs typeface="Arial" pitchFamily="34" charset="0"/>
            </a:rPr>
            <a:t>Üniversiteler</a:t>
          </a:r>
          <a:endParaRPr lang="tr-TR" sz="1200" b="1" dirty="0">
            <a:latin typeface="Arial" pitchFamily="34" charset="0"/>
            <a:cs typeface="Arial" pitchFamily="34" charset="0"/>
          </a:endParaRPr>
        </a:p>
      </dgm:t>
    </dgm:pt>
    <dgm:pt modelId="{B4D1C2DF-A073-468B-BB08-8225BCBD1F30}" type="parTrans" cxnId="{0F99DB6A-55EB-4C10-9AA1-3E5D49CD03A4}">
      <dgm:prSet/>
      <dgm:spPr/>
      <dgm:t>
        <a:bodyPr/>
        <a:lstStyle/>
        <a:p>
          <a:endParaRPr lang="tr-TR" sz="1200"/>
        </a:p>
      </dgm:t>
    </dgm:pt>
    <dgm:pt modelId="{B0DBAF88-5418-46E2-BF0D-90EA7A162EB9}" type="sibTrans" cxnId="{0F99DB6A-55EB-4C10-9AA1-3E5D49CD03A4}">
      <dgm:prSet/>
      <dgm:spPr/>
      <dgm:t>
        <a:bodyPr/>
        <a:lstStyle/>
        <a:p>
          <a:endParaRPr lang="tr-TR"/>
        </a:p>
      </dgm:t>
    </dgm:pt>
    <dgm:pt modelId="{3D643B4A-0995-4AB7-A173-F15465CCA238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sz="1200" b="1" dirty="0" smtClean="0">
              <a:latin typeface="Arial" pitchFamily="34" charset="0"/>
              <a:cs typeface="Arial" pitchFamily="34" charset="0"/>
            </a:rPr>
            <a:t>OSB’ler</a:t>
          </a:r>
          <a:endParaRPr lang="tr-TR" sz="1200" b="1" dirty="0">
            <a:latin typeface="Arial" pitchFamily="34" charset="0"/>
            <a:cs typeface="Arial" pitchFamily="34" charset="0"/>
          </a:endParaRPr>
        </a:p>
      </dgm:t>
    </dgm:pt>
    <dgm:pt modelId="{5C65D862-403C-44DD-9310-5462DB8B985D}" type="parTrans" cxnId="{3DE495C0-36AF-4D6A-98D0-C4B8F3A447A6}">
      <dgm:prSet/>
      <dgm:spPr/>
      <dgm:t>
        <a:bodyPr/>
        <a:lstStyle/>
        <a:p>
          <a:endParaRPr lang="tr-TR" sz="1200"/>
        </a:p>
      </dgm:t>
    </dgm:pt>
    <dgm:pt modelId="{9F235047-8E9B-4600-A378-279035207E15}" type="sibTrans" cxnId="{3DE495C0-36AF-4D6A-98D0-C4B8F3A447A6}">
      <dgm:prSet/>
      <dgm:spPr/>
      <dgm:t>
        <a:bodyPr/>
        <a:lstStyle/>
        <a:p>
          <a:endParaRPr lang="tr-TR"/>
        </a:p>
      </dgm:t>
    </dgm:pt>
    <dgm:pt modelId="{45419FE8-1D8E-4FC5-95E7-4DC6D34EFD5D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sz="1200" b="1" dirty="0" smtClean="0">
              <a:latin typeface="Arial" pitchFamily="34" charset="0"/>
              <a:cs typeface="Arial" pitchFamily="34" charset="0"/>
            </a:rPr>
            <a:t>STK’lar</a:t>
          </a:r>
          <a:endParaRPr lang="tr-TR" sz="1200" b="1" dirty="0">
            <a:latin typeface="Arial" pitchFamily="34" charset="0"/>
            <a:cs typeface="Arial" pitchFamily="34" charset="0"/>
          </a:endParaRPr>
        </a:p>
      </dgm:t>
    </dgm:pt>
    <dgm:pt modelId="{08FEB135-1DB8-4D2E-944B-DB590B118138}" type="parTrans" cxnId="{3DA0950F-7AE5-4DC8-A473-440465A0F186}">
      <dgm:prSet/>
      <dgm:spPr/>
      <dgm:t>
        <a:bodyPr/>
        <a:lstStyle/>
        <a:p>
          <a:endParaRPr lang="tr-TR"/>
        </a:p>
      </dgm:t>
    </dgm:pt>
    <dgm:pt modelId="{85FD5EC6-29CD-49B4-AC2C-55D8DF77F90E}" type="sibTrans" cxnId="{3DA0950F-7AE5-4DC8-A473-440465A0F186}">
      <dgm:prSet/>
      <dgm:spPr/>
      <dgm:t>
        <a:bodyPr/>
        <a:lstStyle/>
        <a:p>
          <a:endParaRPr lang="tr-TR"/>
        </a:p>
      </dgm:t>
    </dgm:pt>
    <dgm:pt modelId="{E00D56CC-3DF5-43BB-BE23-AC3AB8FF2EBF}" type="pres">
      <dgm:prSet presAssocID="{319A6C43-E2B2-43C2-A4F8-4CBF51D5A8E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9C3452FB-7B7F-471C-B1F3-7B854D74D000}" type="pres">
      <dgm:prSet presAssocID="{38618124-DEA4-4941-A73A-BA3293E09E07}" presName="hierRoot1" presStyleCnt="0">
        <dgm:presLayoutVars>
          <dgm:hierBranch val="init"/>
        </dgm:presLayoutVars>
      </dgm:prSet>
      <dgm:spPr/>
    </dgm:pt>
    <dgm:pt modelId="{40BA39CD-B154-487E-8C02-615BA77F9639}" type="pres">
      <dgm:prSet presAssocID="{38618124-DEA4-4941-A73A-BA3293E09E07}" presName="rootComposite1" presStyleCnt="0"/>
      <dgm:spPr/>
    </dgm:pt>
    <dgm:pt modelId="{959FE21F-F66D-46D7-AC84-78C488385CBF}" type="pres">
      <dgm:prSet presAssocID="{38618124-DEA4-4941-A73A-BA3293E09E07}" presName="rootText1" presStyleLbl="node0" presStyleIdx="0" presStyleCnt="1" custScaleX="181127" custScaleY="16705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D409F5F-21D1-4F66-AFB2-C03763DE63D4}" type="pres">
      <dgm:prSet presAssocID="{38618124-DEA4-4941-A73A-BA3293E09E07}" presName="rootConnector1" presStyleLbl="node1" presStyleIdx="0" presStyleCnt="0"/>
      <dgm:spPr/>
      <dgm:t>
        <a:bodyPr/>
        <a:lstStyle/>
        <a:p>
          <a:endParaRPr lang="tr-TR"/>
        </a:p>
      </dgm:t>
    </dgm:pt>
    <dgm:pt modelId="{F45AB020-24B4-4800-A75E-E6A7BA55177B}" type="pres">
      <dgm:prSet presAssocID="{38618124-DEA4-4941-A73A-BA3293E09E07}" presName="hierChild2" presStyleCnt="0"/>
      <dgm:spPr/>
    </dgm:pt>
    <dgm:pt modelId="{A0ED957B-FFCA-4190-97FC-11E8E83C0578}" type="pres">
      <dgm:prSet presAssocID="{E4F3A538-2BD1-42D5-A0F5-E4735EC96F3D}" presName="Name37" presStyleLbl="parChTrans1D2" presStyleIdx="0" presStyleCnt="6" custSzX="4093435" custSzY="1723966"/>
      <dgm:spPr/>
      <dgm:t>
        <a:bodyPr/>
        <a:lstStyle/>
        <a:p>
          <a:endParaRPr lang="tr-TR"/>
        </a:p>
      </dgm:t>
    </dgm:pt>
    <dgm:pt modelId="{B6FFF66A-E611-4844-94B4-E027A8673A10}" type="pres">
      <dgm:prSet presAssocID="{F57919C4-4DAF-41DF-B04C-48A9D7F8C396}" presName="hierRoot2" presStyleCnt="0">
        <dgm:presLayoutVars>
          <dgm:hierBranch val="init"/>
        </dgm:presLayoutVars>
      </dgm:prSet>
      <dgm:spPr/>
    </dgm:pt>
    <dgm:pt modelId="{83C1044E-7C4F-4491-8BAC-4A467377F058}" type="pres">
      <dgm:prSet presAssocID="{F57919C4-4DAF-41DF-B04C-48A9D7F8C396}" presName="rootComposite" presStyleCnt="0"/>
      <dgm:spPr/>
    </dgm:pt>
    <dgm:pt modelId="{2C5317E7-AA78-46FA-9E2E-DFB25BD27EAC}" type="pres">
      <dgm:prSet presAssocID="{F57919C4-4DAF-41DF-B04C-48A9D7F8C396}" presName="rootText" presStyleLbl="node2" presStyleIdx="0" presStyleCnt="5" custScaleX="125487" custScaleY="135872" custLinFactNeighborX="2461" custLinFactNeighborY="332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B197BDA-7B1F-40AA-9CB7-F1F70C9D1D42}" type="pres">
      <dgm:prSet presAssocID="{F57919C4-4DAF-41DF-B04C-48A9D7F8C396}" presName="rootConnector" presStyleLbl="node2" presStyleIdx="0" presStyleCnt="5"/>
      <dgm:spPr/>
      <dgm:t>
        <a:bodyPr/>
        <a:lstStyle/>
        <a:p>
          <a:endParaRPr lang="tr-TR"/>
        </a:p>
      </dgm:t>
    </dgm:pt>
    <dgm:pt modelId="{F94CDA84-A747-47D1-A647-3E251748E7B4}" type="pres">
      <dgm:prSet presAssocID="{F57919C4-4DAF-41DF-B04C-48A9D7F8C396}" presName="hierChild4" presStyleCnt="0"/>
      <dgm:spPr/>
    </dgm:pt>
    <dgm:pt modelId="{55669A7B-D78B-4913-9DA1-A0135AA2ABF8}" type="pres">
      <dgm:prSet presAssocID="{5242DA47-8304-451F-8D28-DA6382080A14}" presName="Name37" presStyleLbl="parChTrans1D3" presStyleIdx="0" presStyleCnt="5" custSzX="115349" custSzY="355917"/>
      <dgm:spPr/>
      <dgm:t>
        <a:bodyPr/>
        <a:lstStyle/>
        <a:p>
          <a:endParaRPr lang="tr-TR"/>
        </a:p>
      </dgm:t>
    </dgm:pt>
    <dgm:pt modelId="{D97165AB-38B9-401E-8883-F9A7B534BC4E}" type="pres">
      <dgm:prSet presAssocID="{3D0140BA-328F-45F8-AC8F-15ADD0146315}" presName="hierRoot2" presStyleCnt="0">
        <dgm:presLayoutVars>
          <dgm:hierBranch val="init"/>
        </dgm:presLayoutVars>
      </dgm:prSet>
      <dgm:spPr/>
    </dgm:pt>
    <dgm:pt modelId="{3ED149DF-8F06-4F11-B762-85B5A1C13734}" type="pres">
      <dgm:prSet presAssocID="{3D0140BA-328F-45F8-AC8F-15ADD0146315}" presName="rootComposite" presStyleCnt="0"/>
      <dgm:spPr/>
    </dgm:pt>
    <dgm:pt modelId="{28AECFEF-A52A-473E-AFC1-A23F42AECA69}" type="pres">
      <dgm:prSet presAssocID="{3D0140BA-328F-45F8-AC8F-15ADD0146315}" presName="rootText" presStyleLbl="node3" presStyleIdx="0" presStyleCnt="5" custScaleX="125487" custScaleY="1358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3693F28-94DB-4585-A3A0-09E6172AF516}" type="pres">
      <dgm:prSet presAssocID="{3D0140BA-328F-45F8-AC8F-15ADD0146315}" presName="rootConnector" presStyleLbl="node3" presStyleIdx="0" presStyleCnt="5"/>
      <dgm:spPr/>
      <dgm:t>
        <a:bodyPr/>
        <a:lstStyle/>
        <a:p>
          <a:endParaRPr lang="tr-TR"/>
        </a:p>
      </dgm:t>
    </dgm:pt>
    <dgm:pt modelId="{0EA95D81-95C2-4FB4-A84A-7698C3B824A9}" type="pres">
      <dgm:prSet presAssocID="{3D0140BA-328F-45F8-AC8F-15ADD0146315}" presName="hierChild4" presStyleCnt="0"/>
      <dgm:spPr/>
    </dgm:pt>
    <dgm:pt modelId="{F5DF43D0-71FD-40E9-8378-BF3667E8503C}" type="pres">
      <dgm:prSet presAssocID="{3D0140BA-328F-45F8-AC8F-15ADD0146315}" presName="hierChild5" presStyleCnt="0"/>
      <dgm:spPr/>
    </dgm:pt>
    <dgm:pt modelId="{CC292E56-EE03-4C96-B080-BD8EF6D2397D}" type="pres">
      <dgm:prSet presAssocID="{F57919C4-4DAF-41DF-B04C-48A9D7F8C396}" presName="hierChild5" presStyleCnt="0"/>
      <dgm:spPr/>
    </dgm:pt>
    <dgm:pt modelId="{F8B8269B-178B-4428-9F41-80BE3985CA1E}" type="pres">
      <dgm:prSet presAssocID="{3F258523-15E3-4F0B-BA7F-70E92AD76C73}" presName="Name37" presStyleLbl="parChTrans1D2" presStyleIdx="1" presStyleCnt="6" custSzX="2025690" custSzY="1723966"/>
      <dgm:spPr/>
      <dgm:t>
        <a:bodyPr/>
        <a:lstStyle/>
        <a:p>
          <a:endParaRPr lang="tr-TR"/>
        </a:p>
      </dgm:t>
    </dgm:pt>
    <dgm:pt modelId="{6B488253-C307-48C9-8ECD-BDEF72B6A092}" type="pres">
      <dgm:prSet presAssocID="{CABEDEF7-BCE8-4166-BD66-AD966FCCBC01}" presName="hierRoot2" presStyleCnt="0">
        <dgm:presLayoutVars>
          <dgm:hierBranch val="init"/>
        </dgm:presLayoutVars>
      </dgm:prSet>
      <dgm:spPr/>
    </dgm:pt>
    <dgm:pt modelId="{9C7356B2-B4CA-4317-88A8-336D3F6A3A3C}" type="pres">
      <dgm:prSet presAssocID="{CABEDEF7-BCE8-4166-BD66-AD966FCCBC01}" presName="rootComposite" presStyleCnt="0"/>
      <dgm:spPr/>
    </dgm:pt>
    <dgm:pt modelId="{0975252B-07CA-43DE-896B-6F8D80F773B2}" type="pres">
      <dgm:prSet presAssocID="{CABEDEF7-BCE8-4166-BD66-AD966FCCBC01}" presName="rootText" presStyleLbl="node2" presStyleIdx="1" presStyleCnt="5" custScaleX="125487" custScaleY="135872" custLinFactNeighborX="2461" custLinFactNeighborY="332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D1FD6C3-D6EB-49F1-A36F-BACF4F59DA9C}" type="pres">
      <dgm:prSet presAssocID="{CABEDEF7-BCE8-4166-BD66-AD966FCCBC01}" presName="rootConnector" presStyleLbl="node2" presStyleIdx="1" presStyleCnt="5"/>
      <dgm:spPr/>
      <dgm:t>
        <a:bodyPr/>
        <a:lstStyle/>
        <a:p>
          <a:endParaRPr lang="tr-TR"/>
        </a:p>
      </dgm:t>
    </dgm:pt>
    <dgm:pt modelId="{2E4B7BDF-52F3-4042-8D6F-6AAD49B7CC00}" type="pres">
      <dgm:prSet presAssocID="{CABEDEF7-BCE8-4166-BD66-AD966FCCBC01}" presName="hierChild4" presStyleCnt="0"/>
      <dgm:spPr/>
    </dgm:pt>
    <dgm:pt modelId="{60F24127-071E-4D3F-BE9C-EAB811229853}" type="pres">
      <dgm:prSet presAssocID="{14E6E091-B6F9-4877-A69C-0BFC52D5F86E}" presName="Name37" presStyleLbl="parChTrans1D3" presStyleIdx="1" presStyleCnt="5" custSzX="115349" custSzY="355917"/>
      <dgm:spPr/>
      <dgm:t>
        <a:bodyPr/>
        <a:lstStyle/>
        <a:p>
          <a:endParaRPr lang="tr-TR"/>
        </a:p>
      </dgm:t>
    </dgm:pt>
    <dgm:pt modelId="{2E5D97F6-1C47-420B-B5B2-D87AA99434E9}" type="pres">
      <dgm:prSet presAssocID="{9E5C440B-E9FF-449E-A81C-5A9D0CA8E428}" presName="hierRoot2" presStyleCnt="0">
        <dgm:presLayoutVars>
          <dgm:hierBranch val="init"/>
        </dgm:presLayoutVars>
      </dgm:prSet>
      <dgm:spPr/>
    </dgm:pt>
    <dgm:pt modelId="{6CD07619-7FB3-4579-8AF1-8959BD29C3E5}" type="pres">
      <dgm:prSet presAssocID="{9E5C440B-E9FF-449E-A81C-5A9D0CA8E428}" presName="rootComposite" presStyleCnt="0"/>
      <dgm:spPr/>
    </dgm:pt>
    <dgm:pt modelId="{7DBF6D39-9956-4B5F-98CE-E297E296A4A1}" type="pres">
      <dgm:prSet presAssocID="{9E5C440B-E9FF-449E-A81C-5A9D0CA8E428}" presName="rootText" presStyleLbl="node3" presStyleIdx="1" presStyleCnt="5" custScaleX="125487" custScaleY="1358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E50B700-313C-4A67-ADB5-F35F89F85064}" type="pres">
      <dgm:prSet presAssocID="{9E5C440B-E9FF-449E-A81C-5A9D0CA8E428}" presName="rootConnector" presStyleLbl="node3" presStyleIdx="1" presStyleCnt="5"/>
      <dgm:spPr/>
      <dgm:t>
        <a:bodyPr/>
        <a:lstStyle/>
        <a:p>
          <a:endParaRPr lang="tr-TR"/>
        </a:p>
      </dgm:t>
    </dgm:pt>
    <dgm:pt modelId="{1D8DF289-EC93-42A1-8B24-2C20BBE5FC12}" type="pres">
      <dgm:prSet presAssocID="{9E5C440B-E9FF-449E-A81C-5A9D0CA8E428}" presName="hierChild4" presStyleCnt="0"/>
      <dgm:spPr/>
    </dgm:pt>
    <dgm:pt modelId="{5711EB31-BB4A-4B45-8E6A-66956AFBA2A1}" type="pres">
      <dgm:prSet presAssocID="{9E5C440B-E9FF-449E-A81C-5A9D0CA8E428}" presName="hierChild5" presStyleCnt="0"/>
      <dgm:spPr/>
    </dgm:pt>
    <dgm:pt modelId="{A28BDBCB-8B2B-4E04-82AE-5B1B7F5A6395}" type="pres">
      <dgm:prSet presAssocID="{CABEDEF7-BCE8-4166-BD66-AD966FCCBC01}" presName="hierChild5" presStyleCnt="0"/>
      <dgm:spPr/>
    </dgm:pt>
    <dgm:pt modelId="{4DCF8412-1D8F-44FC-BF6A-DCB777B1E2C9}" type="pres">
      <dgm:prSet presAssocID="{84788764-FD63-4FBB-BCA5-364B62BDE901}" presName="Name37" presStyleLbl="parChTrans1D2" presStyleIdx="2" presStyleCnt="6" custSzX="115349" custSzY="1693357"/>
      <dgm:spPr/>
      <dgm:t>
        <a:bodyPr/>
        <a:lstStyle/>
        <a:p>
          <a:endParaRPr lang="tr-TR"/>
        </a:p>
      </dgm:t>
    </dgm:pt>
    <dgm:pt modelId="{252CC7FB-B87F-4894-A900-68751905039A}" type="pres">
      <dgm:prSet presAssocID="{887B7282-043B-43F5-8694-405BE211FA57}" presName="hierRoot2" presStyleCnt="0">
        <dgm:presLayoutVars>
          <dgm:hierBranch val="init"/>
        </dgm:presLayoutVars>
      </dgm:prSet>
      <dgm:spPr/>
    </dgm:pt>
    <dgm:pt modelId="{523EE463-AE52-41F6-A178-470093A17901}" type="pres">
      <dgm:prSet presAssocID="{887B7282-043B-43F5-8694-405BE211FA57}" presName="rootComposite" presStyleCnt="0"/>
      <dgm:spPr/>
    </dgm:pt>
    <dgm:pt modelId="{4AABA3AF-4150-4A7B-85AB-126A90387260}" type="pres">
      <dgm:prSet presAssocID="{887B7282-043B-43F5-8694-405BE211FA57}" presName="rootText" presStyleLbl="node2" presStyleIdx="2" presStyleCnt="5" custScaleX="125487" custScaleY="1358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A75E7EF-4C55-444D-8DBA-D0D483EBBF9B}" type="pres">
      <dgm:prSet presAssocID="{887B7282-043B-43F5-8694-405BE211FA57}" presName="rootConnector" presStyleLbl="node2" presStyleIdx="2" presStyleCnt="5"/>
      <dgm:spPr/>
      <dgm:t>
        <a:bodyPr/>
        <a:lstStyle/>
        <a:p>
          <a:endParaRPr lang="tr-TR"/>
        </a:p>
      </dgm:t>
    </dgm:pt>
    <dgm:pt modelId="{E644103B-4C8A-4C0A-AA09-663C8614704B}" type="pres">
      <dgm:prSet presAssocID="{887B7282-043B-43F5-8694-405BE211FA57}" presName="hierChild4" presStyleCnt="0"/>
      <dgm:spPr/>
    </dgm:pt>
    <dgm:pt modelId="{5BD5EEE6-828C-4048-B49B-50950723A6FC}" type="pres">
      <dgm:prSet presAssocID="{B4D1C2DF-A073-468B-BB08-8225BCBD1F30}" presName="Name37" presStyleLbl="parChTrans1D3" presStyleIdx="2" presStyleCnt="5" custSzX="115349" custSzY="386527"/>
      <dgm:spPr/>
      <dgm:t>
        <a:bodyPr/>
        <a:lstStyle/>
        <a:p>
          <a:endParaRPr lang="tr-TR"/>
        </a:p>
      </dgm:t>
    </dgm:pt>
    <dgm:pt modelId="{789D273E-5E57-4B4B-8A57-8EEAD34DB3DA}" type="pres">
      <dgm:prSet presAssocID="{793633E7-AC3C-4247-B5A3-37957704C6DA}" presName="hierRoot2" presStyleCnt="0">
        <dgm:presLayoutVars>
          <dgm:hierBranch val="init"/>
        </dgm:presLayoutVars>
      </dgm:prSet>
      <dgm:spPr/>
    </dgm:pt>
    <dgm:pt modelId="{B2FF1FFA-05FF-4347-9116-02E913E40FF7}" type="pres">
      <dgm:prSet presAssocID="{793633E7-AC3C-4247-B5A3-37957704C6DA}" presName="rootComposite" presStyleCnt="0"/>
      <dgm:spPr/>
    </dgm:pt>
    <dgm:pt modelId="{1117304C-8DB1-4D66-B3A5-5EEDCFEF62F5}" type="pres">
      <dgm:prSet presAssocID="{793633E7-AC3C-4247-B5A3-37957704C6DA}" presName="rootText" presStyleLbl="node3" presStyleIdx="2" presStyleCnt="5" custScaleX="125487" custScaleY="1358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082768D-3B46-4671-A856-016F8E7FB144}" type="pres">
      <dgm:prSet presAssocID="{793633E7-AC3C-4247-B5A3-37957704C6DA}" presName="rootConnector" presStyleLbl="node3" presStyleIdx="2" presStyleCnt="5"/>
      <dgm:spPr/>
      <dgm:t>
        <a:bodyPr/>
        <a:lstStyle/>
        <a:p>
          <a:endParaRPr lang="tr-TR"/>
        </a:p>
      </dgm:t>
    </dgm:pt>
    <dgm:pt modelId="{C9726CFC-DEE8-482D-A48E-18F59C36D6E7}" type="pres">
      <dgm:prSet presAssocID="{793633E7-AC3C-4247-B5A3-37957704C6DA}" presName="hierChild4" presStyleCnt="0"/>
      <dgm:spPr/>
    </dgm:pt>
    <dgm:pt modelId="{8C3A4712-FBF2-4343-BD4C-291EDC7FC08E}" type="pres">
      <dgm:prSet presAssocID="{793633E7-AC3C-4247-B5A3-37957704C6DA}" presName="hierChild5" presStyleCnt="0"/>
      <dgm:spPr/>
    </dgm:pt>
    <dgm:pt modelId="{A36FABE5-79FA-4165-9744-9EB600DA024E}" type="pres">
      <dgm:prSet presAssocID="{887B7282-043B-43F5-8694-405BE211FA57}" presName="hierChild5" presStyleCnt="0"/>
      <dgm:spPr/>
    </dgm:pt>
    <dgm:pt modelId="{E394B808-B3A4-4846-B560-0CF2B824BBB4}" type="pres">
      <dgm:prSet presAssocID="{4D71F878-CBD3-421B-AF12-9E0C54333516}" presName="Name37" presStyleLbl="parChTrans1D2" presStyleIdx="3" presStyleCnt="6" custSzX="2067745" custSzY="1693357"/>
      <dgm:spPr/>
      <dgm:t>
        <a:bodyPr/>
        <a:lstStyle/>
        <a:p>
          <a:endParaRPr lang="tr-TR"/>
        </a:p>
      </dgm:t>
    </dgm:pt>
    <dgm:pt modelId="{AC091E15-39F7-45A0-9F82-2B33546FB201}" type="pres">
      <dgm:prSet presAssocID="{1FDA5666-DA15-42F7-8A2A-12CEB239C560}" presName="hierRoot2" presStyleCnt="0">
        <dgm:presLayoutVars>
          <dgm:hierBranch val="init"/>
        </dgm:presLayoutVars>
      </dgm:prSet>
      <dgm:spPr/>
    </dgm:pt>
    <dgm:pt modelId="{1C863BCC-29F2-4395-B199-CBA23323613B}" type="pres">
      <dgm:prSet presAssocID="{1FDA5666-DA15-42F7-8A2A-12CEB239C560}" presName="rootComposite" presStyleCnt="0"/>
      <dgm:spPr/>
    </dgm:pt>
    <dgm:pt modelId="{065336B1-56C2-4CFB-A7EE-47CE8A1BA75A}" type="pres">
      <dgm:prSet presAssocID="{1FDA5666-DA15-42F7-8A2A-12CEB239C560}" presName="rootText" presStyleLbl="node2" presStyleIdx="3" presStyleCnt="5" custScaleX="125487" custScaleY="1358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B978B4B-765B-4189-BF2D-4029550E66F6}" type="pres">
      <dgm:prSet presAssocID="{1FDA5666-DA15-42F7-8A2A-12CEB239C560}" presName="rootConnector" presStyleLbl="node2" presStyleIdx="3" presStyleCnt="5"/>
      <dgm:spPr/>
      <dgm:t>
        <a:bodyPr/>
        <a:lstStyle/>
        <a:p>
          <a:endParaRPr lang="tr-TR"/>
        </a:p>
      </dgm:t>
    </dgm:pt>
    <dgm:pt modelId="{1B6970D3-1338-4C2E-8163-7D8D64FC7A44}" type="pres">
      <dgm:prSet presAssocID="{1FDA5666-DA15-42F7-8A2A-12CEB239C560}" presName="hierChild4" presStyleCnt="0"/>
      <dgm:spPr/>
    </dgm:pt>
    <dgm:pt modelId="{149BA28D-D883-4B4E-8B9B-CA3C9BC28FAF}" type="pres">
      <dgm:prSet presAssocID="{5C65D862-403C-44DD-9310-5462DB8B985D}" presName="Name37" presStyleLbl="parChTrans1D3" presStyleIdx="3" presStyleCnt="5" custSzX="115349" custSzY="386527"/>
      <dgm:spPr/>
      <dgm:t>
        <a:bodyPr/>
        <a:lstStyle/>
        <a:p>
          <a:endParaRPr lang="tr-TR"/>
        </a:p>
      </dgm:t>
    </dgm:pt>
    <dgm:pt modelId="{8E0B83C6-C159-48CB-AFA9-381BAB10635E}" type="pres">
      <dgm:prSet presAssocID="{3D643B4A-0995-4AB7-A173-F15465CCA238}" presName="hierRoot2" presStyleCnt="0">
        <dgm:presLayoutVars>
          <dgm:hierBranch val="init"/>
        </dgm:presLayoutVars>
      </dgm:prSet>
      <dgm:spPr/>
    </dgm:pt>
    <dgm:pt modelId="{5AF83EC6-2F89-492E-A81F-FE21F3DA492F}" type="pres">
      <dgm:prSet presAssocID="{3D643B4A-0995-4AB7-A173-F15465CCA238}" presName="rootComposite" presStyleCnt="0"/>
      <dgm:spPr/>
    </dgm:pt>
    <dgm:pt modelId="{00CC5B56-169B-4897-966F-1DD2A4136935}" type="pres">
      <dgm:prSet presAssocID="{3D643B4A-0995-4AB7-A173-F15465CCA238}" presName="rootText" presStyleLbl="node3" presStyleIdx="3" presStyleCnt="5" custScaleX="125487" custScaleY="1358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B5BB556-2D1B-4107-86FB-CFBCC86EB81F}" type="pres">
      <dgm:prSet presAssocID="{3D643B4A-0995-4AB7-A173-F15465CCA238}" presName="rootConnector" presStyleLbl="node3" presStyleIdx="3" presStyleCnt="5"/>
      <dgm:spPr/>
      <dgm:t>
        <a:bodyPr/>
        <a:lstStyle/>
        <a:p>
          <a:endParaRPr lang="tr-TR"/>
        </a:p>
      </dgm:t>
    </dgm:pt>
    <dgm:pt modelId="{52520A45-4E0C-4065-9A2C-A9F31B73F266}" type="pres">
      <dgm:prSet presAssocID="{3D643B4A-0995-4AB7-A173-F15465CCA238}" presName="hierChild4" presStyleCnt="0"/>
      <dgm:spPr/>
    </dgm:pt>
    <dgm:pt modelId="{4E5252EE-A408-4463-A038-5EC7CCEBCB1C}" type="pres">
      <dgm:prSet presAssocID="{3D643B4A-0995-4AB7-A173-F15465CCA238}" presName="hierChild5" presStyleCnt="0"/>
      <dgm:spPr/>
    </dgm:pt>
    <dgm:pt modelId="{3E0D5804-4783-49D5-847F-8DA044C3AF8D}" type="pres">
      <dgm:prSet presAssocID="{1FDA5666-DA15-42F7-8A2A-12CEB239C560}" presName="hierChild5" presStyleCnt="0"/>
      <dgm:spPr/>
    </dgm:pt>
    <dgm:pt modelId="{0AD4EECC-3288-42F5-B6C2-FF122C25932B}" type="pres">
      <dgm:prSet presAssocID="{3DDC10F5-2684-4B11-B53D-3891CE289F42}" presName="Name37" presStyleLbl="parChTrans1D2" presStyleIdx="4" presStyleCnt="6" custSzX="4135491" custSzY="1693357"/>
      <dgm:spPr/>
      <dgm:t>
        <a:bodyPr/>
        <a:lstStyle/>
        <a:p>
          <a:endParaRPr lang="tr-TR"/>
        </a:p>
      </dgm:t>
    </dgm:pt>
    <dgm:pt modelId="{1B0602F8-598B-411F-B8B2-DC9A39C99FDE}" type="pres">
      <dgm:prSet presAssocID="{0FA27C5E-221A-4383-B3E8-9E1B76D9A681}" presName="hierRoot2" presStyleCnt="0">
        <dgm:presLayoutVars>
          <dgm:hierBranch val="init"/>
        </dgm:presLayoutVars>
      </dgm:prSet>
      <dgm:spPr/>
    </dgm:pt>
    <dgm:pt modelId="{EA8457CD-4EF1-4467-BDA7-A3A687F7C0BD}" type="pres">
      <dgm:prSet presAssocID="{0FA27C5E-221A-4383-B3E8-9E1B76D9A681}" presName="rootComposite" presStyleCnt="0"/>
      <dgm:spPr/>
    </dgm:pt>
    <dgm:pt modelId="{4E3FBB45-E3AC-415E-94C5-EE8F243E7897}" type="pres">
      <dgm:prSet presAssocID="{0FA27C5E-221A-4383-B3E8-9E1B76D9A681}" presName="rootText" presStyleLbl="node2" presStyleIdx="4" presStyleCnt="5" custScaleX="125487" custScaleY="1358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1D9C7C3-8018-4CF0-B426-B4DA50977FA5}" type="pres">
      <dgm:prSet presAssocID="{0FA27C5E-221A-4383-B3E8-9E1B76D9A681}" presName="rootConnector" presStyleLbl="node2" presStyleIdx="4" presStyleCnt="5"/>
      <dgm:spPr/>
      <dgm:t>
        <a:bodyPr/>
        <a:lstStyle/>
        <a:p>
          <a:endParaRPr lang="tr-TR"/>
        </a:p>
      </dgm:t>
    </dgm:pt>
    <dgm:pt modelId="{80B7AB28-5F4C-4C98-AEA4-7A01D4492009}" type="pres">
      <dgm:prSet presAssocID="{0FA27C5E-221A-4383-B3E8-9E1B76D9A681}" presName="hierChild4" presStyleCnt="0"/>
      <dgm:spPr/>
    </dgm:pt>
    <dgm:pt modelId="{65B75D40-A4D6-43FE-8EED-DCB06F5124A2}" type="pres">
      <dgm:prSet presAssocID="{08FEB135-1DB8-4D2E-944B-DB590B118138}" presName="Name37" presStyleLbl="parChTrans1D3" presStyleIdx="4" presStyleCnt="5"/>
      <dgm:spPr/>
      <dgm:t>
        <a:bodyPr/>
        <a:lstStyle/>
        <a:p>
          <a:endParaRPr lang="tr-TR"/>
        </a:p>
      </dgm:t>
    </dgm:pt>
    <dgm:pt modelId="{B663C6D1-4A03-458F-9608-191DF951A231}" type="pres">
      <dgm:prSet presAssocID="{45419FE8-1D8E-4FC5-95E7-4DC6D34EFD5D}" presName="hierRoot2" presStyleCnt="0">
        <dgm:presLayoutVars>
          <dgm:hierBranch val="init"/>
        </dgm:presLayoutVars>
      </dgm:prSet>
      <dgm:spPr/>
    </dgm:pt>
    <dgm:pt modelId="{CB361B6F-04D7-4215-A11B-CEA7DE677EA8}" type="pres">
      <dgm:prSet presAssocID="{45419FE8-1D8E-4FC5-95E7-4DC6D34EFD5D}" presName="rootComposite" presStyleCnt="0"/>
      <dgm:spPr/>
    </dgm:pt>
    <dgm:pt modelId="{02996B75-B364-4AFF-B085-BDF8F20AF005}" type="pres">
      <dgm:prSet presAssocID="{45419FE8-1D8E-4FC5-95E7-4DC6D34EFD5D}" presName="rootText" presStyleLbl="node3" presStyleIdx="4" presStyleCnt="5" custScaleX="105023" custScaleY="135872" custLinFactNeighborX="-1792" custLinFactNeighborY="-225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9303E18-70B2-429F-A8F6-7609759024B7}" type="pres">
      <dgm:prSet presAssocID="{45419FE8-1D8E-4FC5-95E7-4DC6D34EFD5D}" presName="rootConnector" presStyleLbl="node3" presStyleIdx="4" presStyleCnt="5"/>
      <dgm:spPr/>
      <dgm:t>
        <a:bodyPr/>
        <a:lstStyle/>
        <a:p>
          <a:endParaRPr lang="tr-TR"/>
        </a:p>
      </dgm:t>
    </dgm:pt>
    <dgm:pt modelId="{320939CC-6FDF-4EAC-9173-1274241D323F}" type="pres">
      <dgm:prSet presAssocID="{45419FE8-1D8E-4FC5-95E7-4DC6D34EFD5D}" presName="hierChild4" presStyleCnt="0"/>
      <dgm:spPr/>
    </dgm:pt>
    <dgm:pt modelId="{70B48E3C-5DBE-4B37-992C-3FBA00E66314}" type="pres">
      <dgm:prSet presAssocID="{45419FE8-1D8E-4FC5-95E7-4DC6D34EFD5D}" presName="hierChild5" presStyleCnt="0"/>
      <dgm:spPr/>
    </dgm:pt>
    <dgm:pt modelId="{0E5891CD-34A1-4F11-B954-EF624DA5BD5B}" type="pres">
      <dgm:prSet presAssocID="{0FA27C5E-221A-4383-B3E8-9E1B76D9A681}" presName="hierChild5" presStyleCnt="0"/>
      <dgm:spPr/>
    </dgm:pt>
    <dgm:pt modelId="{2E9F46E9-DD42-42C8-8837-312D191DAC7B}" type="pres">
      <dgm:prSet presAssocID="{38618124-DEA4-4941-A73A-BA3293E09E07}" presName="hierChild3" presStyleCnt="0"/>
      <dgm:spPr/>
    </dgm:pt>
    <dgm:pt modelId="{25080634-BCBF-4B85-8BD5-D471976D0F4A}" type="pres">
      <dgm:prSet presAssocID="{CAADAE72-4112-43C2-993B-094A46643FF0}" presName="Name111" presStyleLbl="parChTrans1D2" presStyleIdx="5" presStyleCnt="6" custSzX="179432" custSzY="846678"/>
      <dgm:spPr/>
      <dgm:t>
        <a:bodyPr/>
        <a:lstStyle/>
        <a:p>
          <a:endParaRPr lang="tr-TR"/>
        </a:p>
      </dgm:t>
    </dgm:pt>
    <dgm:pt modelId="{0EBFF9E0-9BBB-4293-AD37-247B1AE93D26}" type="pres">
      <dgm:prSet presAssocID="{8541A44A-4545-4BF6-91F8-64F157D7CBAD}" presName="hierRoot3" presStyleCnt="0">
        <dgm:presLayoutVars>
          <dgm:hierBranch val="init"/>
        </dgm:presLayoutVars>
      </dgm:prSet>
      <dgm:spPr/>
    </dgm:pt>
    <dgm:pt modelId="{DC3902A3-A551-48FF-9FE8-9C302212A800}" type="pres">
      <dgm:prSet presAssocID="{8541A44A-4545-4BF6-91F8-64F157D7CBAD}" presName="rootComposite3" presStyleCnt="0"/>
      <dgm:spPr/>
    </dgm:pt>
    <dgm:pt modelId="{337BD58A-F5CC-43A6-907B-3E4DE13F3FE8}" type="pres">
      <dgm:prSet presAssocID="{8541A44A-4545-4BF6-91F8-64F157D7CBAD}" presName="rootText3" presStyleLbl="asst1" presStyleIdx="0" presStyleCnt="1" custFlipVert="0" custScaleX="395426" custScaleY="8173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07908BA-D818-4936-8CEC-36382F64C2BD}" type="pres">
      <dgm:prSet presAssocID="{8541A44A-4545-4BF6-91F8-64F157D7CBAD}" presName="rootConnector3" presStyleLbl="asst1" presStyleIdx="0" presStyleCnt="1"/>
      <dgm:spPr/>
      <dgm:t>
        <a:bodyPr/>
        <a:lstStyle/>
        <a:p>
          <a:endParaRPr lang="tr-TR"/>
        </a:p>
      </dgm:t>
    </dgm:pt>
    <dgm:pt modelId="{C20E0794-58DD-4503-ABAF-19B198190D86}" type="pres">
      <dgm:prSet presAssocID="{8541A44A-4545-4BF6-91F8-64F157D7CBAD}" presName="hierChild6" presStyleCnt="0"/>
      <dgm:spPr/>
    </dgm:pt>
    <dgm:pt modelId="{BD0C6C55-1908-4219-B2C5-C614A837C334}" type="pres">
      <dgm:prSet presAssocID="{8541A44A-4545-4BF6-91F8-64F157D7CBAD}" presName="hierChild7" presStyleCnt="0"/>
      <dgm:spPr/>
    </dgm:pt>
  </dgm:ptLst>
  <dgm:cxnLst>
    <dgm:cxn modelId="{2D74EBE1-BAD4-4353-AE2A-010D65D635B0}" type="presOf" srcId="{793633E7-AC3C-4247-B5A3-37957704C6DA}" destId="{1117304C-8DB1-4D66-B3A5-5EEDCFEF62F5}" srcOrd="0" destOrd="0" presId="urn:microsoft.com/office/officeart/2005/8/layout/orgChart1"/>
    <dgm:cxn modelId="{450F1235-1BC4-460C-A315-06ADD6C0A755}" type="presOf" srcId="{3D0140BA-328F-45F8-AC8F-15ADD0146315}" destId="{28AECFEF-A52A-473E-AFC1-A23F42AECA69}" srcOrd="0" destOrd="0" presId="urn:microsoft.com/office/officeart/2005/8/layout/orgChart1"/>
    <dgm:cxn modelId="{A050355B-817D-4C1B-9486-277C91B55761}" srcId="{38618124-DEA4-4941-A73A-BA3293E09E07}" destId="{F57919C4-4DAF-41DF-B04C-48A9D7F8C396}" srcOrd="1" destOrd="0" parTransId="{E4F3A538-2BD1-42D5-A0F5-E4735EC96F3D}" sibTransId="{4BE4CA4E-89A6-4665-B1F7-66FA0CB635D7}"/>
    <dgm:cxn modelId="{86D00E1C-B241-4772-B92D-DC4E98F48C28}" type="presOf" srcId="{0FA27C5E-221A-4383-B3E8-9E1B76D9A681}" destId="{C1D9C7C3-8018-4CF0-B426-B4DA50977FA5}" srcOrd="1" destOrd="0" presId="urn:microsoft.com/office/officeart/2005/8/layout/orgChart1"/>
    <dgm:cxn modelId="{9D7F166B-C00F-4ABA-86A9-26DAA56A43F6}" type="presOf" srcId="{1FDA5666-DA15-42F7-8A2A-12CEB239C560}" destId="{065336B1-56C2-4CFB-A7EE-47CE8A1BA75A}" srcOrd="0" destOrd="0" presId="urn:microsoft.com/office/officeart/2005/8/layout/orgChart1"/>
    <dgm:cxn modelId="{FB4D9BB2-DD70-4F56-834C-B96F8C961E08}" type="presOf" srcId="{E4F3A538-2BD1-42D5-A0F5-E4735EC96F3D}" destId="{A0ED957B-FFCA-4190-97FC-11E8E83C0578}" srcOrd="0" destOrd="0" presId="urn:microsoft.com/office/officeart/2005/8/layout/orgChart1"/>
    <dgm:cxn modelId="{7B9999F1-66F1-49A3-922F-5E864086871E}" srcId="{319A6C43-E2B2-43C2-A4F8-4CBF51D5A8EF}" destId="{38618124-DEA4-4941-A73A-BA3293E09E07}" srcOrd="0" destOrd="0" parTransId="{7746AEEE-9343-4AF1-8947-8D2E554C6878}" sibTransId="{C85B5DDB-ACE9-460A-8E9A-A6F1AABC44DA}"/>
    <dgm:cxn modelId="{5ACC7AD5-5BC3-4229-A9A0-E7D7E1128FF6}" type="presOf" srcId="{45419FE8-1D8E-4FC5-95E7-4DC6D34EFD5D}" destId="{09303E18-70B2-429F-A8F6-7609759024B7}" srcOrd="1" destOrd="0" presId="urn:microsoft.com/office/officeart/2005/8/layout/orgChart1"/>
    <dgm:cxn modelId="{B6FB2C0D-AA73-40BC-BB36-AB07867106AE}" type="presOf" srcId="{B4D1C2DF-A073-468B-BB08-8225BCBD1F30}" destId="{5BD5EEE6-828C-4048-B49B-50950723A6FC}" srcOrd="0" destOrd="0" presId="urn:microsoft.com/office/officeart/2005/8/layout/orgChart1"/>
    <dgm:cxn modelId="{A2FB1F93-C5A4-401E-92E0-CEA2D7579C9C}" type="presOf" srcId="{9E5C440B-E9FF-449E-A81C-5A9D0CA8E428}" destId="{2E50B700-313C-4A67-ADB5-F35F89F85064}" srcOrd="1" destOrd="0" presId="urn:microsoft.com/office/officeart/2005/8/layout/orgChart1"/>
    <dgm:cxn modelId="{0FC41D58-A2C8-4E0C-AB58-32C73F43B401}" type="presOf" srcId="{0FA27C5E-221A-4383-B3E8-9E1B76D9A681}" destId="{4E3FBB45-E3AC-415E-94C5-EE8F243E7897}" srcOrd="0" destOrd="0" presId="urn:microsoft.com/office/officeart/2005/8/layout/orgChart1"/>
    <dgm:cxn modelId="{F7AF8EF8-3D28-4169-9F83-224075CE994D}" type="presOf" srcId="{38618124-DEA4-4941-A73A-BA3293E09E07}" destId="{959FE21F-F66D-46D7-AC84-78C488385CBF}" srcOrd="0" destOrd="0" presId="urn:microsoft.com/office/officeart/2005/8/layout/orgChart1"/>
    <dgm:cxn modelId="{3959052C-6293-4838-A0C6-419D40CA5B02}" type="presOf" srcId="{8541A44A-4545-4BF6-91F8-64F157D7CBAD}" destId="{337BD58A-F5CC-43A6-907B-3E4DE13F3FE8}" srcOrd="0" destOrd="0" presId="urn:microsoft.com/office/officeart/2005/8/layout/orgChart1"/>
    <dgm:cxn modelId="{A8BACC27-F55E-4C02-8C90-B7692FF19F80}" type="presOf" srcId="{1FDA5666-DA15-42F7-8A2A-12CEB239C560}" destId="{2B978B4B-765B-4189-BF2D-4029550E66F6}" srcOrd="1" destOrd="0" presId="urn:microsoft.com/office/officeart/2005/8/layout/orgChart1"/>
    <dgm:cxn modelId="{F3D5BFF9-EC85-4270-9760-7E693B22FE1E}" type="presOf" srcId="{887B7282-043B-43F5-8694-405BE211FA57}" destId="{3A75E7EF-4C55-444D-8DBA-D0D483EBBF9B}" srcOrd="1" destOrd="0" presId="urn:microsoft.com/office/officeart/2005/8/layout/orgChart1"/>
    <dgm:cxn modelId="{781C59A9-CCDA-404E-B635-2AF3B4AB0F4C}" srcId="{38618124-DEA4-4941-A73A-BA3293E09E07}" destId="{CABEDEF7-BCE8-4166-BD66-AD966FCCBC01}" srcOrd="2" destOrd="0" parTransId="{3F258523-15E3-4F0B-BA7F-70E92AD76C73}" sibTransId="{304D934B-1D19-4246-942C-63EA303C7C67}"/>
    <dgm:cxn modelId="{1A561080-A478-4620-877E-D10AB43B8F99}" type="presOf" srcId="{5C65D862-403C-44DD-9310-5462DB8B985D}" destId="{149BA28D-D883-4B4E-8B9B-CA3C9BC28FAF}" srcOrd="0" destOrd="0" presId="urn:microsoft.com/office/officeart/2005/8/layout/orgChart1"/>
    <dgm:cxn modelId="{8F541D14-2ED7-49E4-AC50-C6A693FD69BC}" type="presOf" srcId="{793633E7-AC3C-4247-B5A3-37957704C6DA}" destId="{F082768D-3B46-4671-A856-016F8E7FB144}" srcOrd="1" destOrd="0" presId="urn:microsoft.com/office/officeart/2005/8/layout/orgChart1"/>
    <dgm:cxn modelId="{699977E0-CA9C-43EE-A268-90F920E4BEA2}" type="presOf" srcId="{3DDC10F5-2684-4B11-B53D-3891CE289F42}" destId="{0AD4EECC-3288-42F5-B6C2-FF122C25932B}" srcOrd="0" destOrd="0" presId="urn:microsoft.com/office/officeart/2005/8/layout/orgChart1"/>
    <dgm:cxn modelId="{4A4959E8-CCA1-4950-A147-76EA2E294CF6}" type="presOf" srcId="{3F258523-15E3-4F0B-BA7F-70E92AD76C73}" destId="{F8B8269B-178B-4428-9F41-80BE3985CA1E}" srcOrd="0" destOrd="0" presId="urn:microsoft.com/office/officeart/2005/8/layout/orgChart1"/>
    <dgm:cxn modelId="{F462C85B-5C43-4F78-8254-79F8A81B9DAC}" type="presOf" srcId="{8541A44A-4545-4BF6-91F8-64F157D7CBAD}" destId="{207908BA-D818-4936-8CEC-36382F64C2BD}" srcOrd="1" destOrd="0" presId="urn:microsoft.com/office/officeart/2005/8/layout/orgChart1"/>
    <dgm:cxn modelId="{605671A8-3A4F-49BE-823D-0E100912F35A}" type="presOf" srcId="{3D0140BA-328F-45F8-AC8F-15ADD0146315}" destId="{83693F28-94DB-4585-A3A0-09E6172AF516}" srcOrd="1" destOrd="0" presId="urn:microsoft.com/office/officeart/2005/8/layout/orgChart1"/>
    <dgm:cxn modelId="{DB59C84E-D92D-4EDB-9807-CFF222A66757}" type="presOf" srcId="{9E5C440B-E9FF-449E-A81C-5A9D0CA8E428}" destId="{7DBF6D39-9956-4B5F-98CE-E297E296A4A1}" srcOrd="0" destOrd="0" presId="urn:microsoft.com/office/officeart/2005/8/layout/orgChart1"/>
    <dgm:cxn modelId="{640BE9A9-06AA-4121-8E6D-69D090949A4B}" type="presOf" srcId="{45419FE8-1D8E-4FC5-95E7-4DC6D34EFD5D}" destId="{02996B75-B364-4AFF-B085-BDF8F20AF005}" srcOrd="0" destOrd="0" presId="urn:microsoft.com/office/officeart/2005/8/layout/orgChart1"/>
    <dgm:cxn modelId="{0529C4F1-2FA8-44CD-94F7-6252512C8D12}" type="presOf" srcId="{CAADAE72-4112-43C2-993B-094A46643FF0}" destId="{25080634-BCBF-4B85-8BD5-D471976D0F4A}" srcOrd="0" destOrd="0" presId="urn:microsoft.com/office/officeart/2005/8/layout/orgChart1"/>
    <dgm:cxn modelId="{1027C5FA-1453-4F34-8D01-FE18F4C09C29}" srcId="{F57919C4-4DAF-41DF-B04C-48A9D7F8C396}" destId="{3D0140BA-328F-45F8-AC8F-15ADD0146315}" srcOrd="0" destOrd="0" parTransId="{5242DA47-8304-451F-8D28-DA6382080A14}" sibTransId="{370C3DAB-8DF2-42F1-B2FC-AC3848921E05}"/>
    <dgm:cxn modelId="{89322421-41EE-47C2-946C-7574535F12A5}" type="presOf" srcId="{F57919C4-4DAF-41DF-B04C-48A9D7F8C396}" destId="{2C5317E7-AA78-46FA-9E2E-DFB25BD27EAC}" srcOrd="0" destOrd="0" presId="urn:microsoft.com/office/officeart/2005/8/layout/orgChart1"/>
    <dgm:cxn modelId="{7B6DC591-0211-4A50-AA64-722FCA25B7EF}" type="presOf" srcId="{3D643B4A-0995-4AB7-A173-F15465CCA238}" destId="{00CC5B56-169B-4897-966F-1DD2A4136935}" srcOrd="0" destOrd="0" presId="urn:microsoft.com/office/officeart/2005/8/layout/orgChart1"/>
    <dgm:cxn modelId="{7D5D3559-D1FB-4336-B2E3-CBCC6DC8765D}" type="presOf" srcId="{08FEB135-1DB8-4D2E-944B-DB590B118138}" destId="{65B75D40-A4D6-43FE-8EED-DCB06F5124A2}" srcOrd="0" destOrd="0" presId="urn:microsoft.com/office/officeart/2005/8/layout/orgChart1"/>
    <dgm:cxn modelId="{DC25C0EE-41A8-4536-B331-7A8087DD4033}" type="presOf" srcId="{CABEDEF7-BCE8-4166-BD66-AD966FCCBC01}" destId="{0975252B-07CA-43DE-896B-6F8D80F773B2}" srcOrd="0" destOrd="0" presId="urn:microsoft.com/office/officeart/2005/8/layout/orgChart1"/>
    <dgm:cxn modelId="{9396DE70-89A4-4E61-ACD9-8E323215674F}" type="presOf" srcId="{4D71F878-CBD3-421B-AF12-9E0C54333516}" destId="{E394B808-B3A4-4846-B560-0CF2B824BBB4}" srcOrd="0" destOrd="0" presId="urn:microsoft.com/office/officeart/2005/8/layout/orgChart1"/>
    <dgm:cxn modelId="{6C85BAC3-F7D8-4A99-90BC-22335498999F}" srcId="{CABEDEF7-BCE8-4166-BD66-AD966FCCBC01}" destId="{9E5C440B-E9FF-449E-A81C-5A9D0CA8E428}" srcOrd="0" destOrd="0" parTransId="{14E6E091-B6F9-4877-A69C-0BFC52D5F86E}" sibTransId="{CD2112CF-5862-4379-86F6-05A7F7D80FEA}"/>
    <dgm:cxn modelId="{DFD4B31B-0F1D-4B54-A5D6-91DAC2BB6DF9}" srcId="{38618124-DEA4-4941-A73A-BA3293E09E07}" destId="{887B7282-043B-43F5-8694-405BE211FA57}" srcOrd="3" destOrd="0" parTransId="{84788764-FD63-4FBB-BCA5-364B62BDE901}" sibTransId="{E92CA739-B98A-4E6B-9806-98B085D53380}"/>
    <dgm:cxn modelId="{E5C3945E-70B1-449F-B62B-EBA4F7C0057F}" srcId="{38618124-DEA4-4941-A73A-BA3293E09E07}" destId="{0FA27C5E-221A-4383-B3E8-9E1B76D9A681}" srcOrd="5" destOrd="0" parTransId="{3DDC10F5-2684-4B11-B53D-3891CE289F42}" sibTransId="{4D845CFC-67EC-4B77-8979-10B11AD13F0C}"/>
    <dgm:cxn modelId="{FE4763EE-F93B-4E35-BEA4-A9BA79A1FCF5}" type="presOf" srcId="{CABEDEF7-BCE8-4166-BD66-AD966FCCBC01}" destId="{8D1FD6C3-D6EB-49F1-A36F-BACF4F59DA9C}" srcOrd="1" destOrd="0" presId="urn:microsoft.com/office/officeart/2005/8/layout/orgChart1"/>
    <dgm:cxn modelId="{3DA0950F-7AE5-4DC8-A473-440465A0F186}" srcId="{0FA27C5E-221A-4383-B3E8-9E1B76D9A681}" destId="{45419FE8-1D8E-4FC5-95E7-4DC6D34EFD5D}" srcOrd="0" destOrd="0" parTransId="{08FEB135-1DB8-4D2E-944B-DB590B118138}" sibTransId="{85FD5EC6-29CD-49B4-AC2C-55D8DF77F90E}"/>
    <dgm:cxn modelId="{D8D10179-64A6-4137-AB8D-6ADCA704CD0D}" type="presOf" srcId="{F57919C4-4DAF-41DF-B04C-48A9D7F8C396}" destId="{EB197BDA-7B1F-40AA-9CB7-F1F70C9D1D42}" srcOrd="1" destOrd="0" presId="urn:microsoft.com/office/officeart/2005/8/layout/orgChart1"/>
    <dgm:cxn modelId="{5D3FA029-C977-46F8-BD74-242164C35EAA}" srcId="{38618124-DEA4-4941-A73A-BA3293E09E07}" destId="{1FDA5666-DA15-42F7-8A2A-12CEB239C560}" srcOrd="4" destOrd="0" parTransId="{4D71F878-CBD3-421B-AF12-9E0C54333516}" sibTransId="{0B952CEA-2339-4657-BEFF-8DAD2B4770B0}"/>
    <dgm:cxn modelId="{9AA5B1C2-3982-45BD-9666-B22050C147A3}" type="presOf" srcId="{887B7282-043B-43F5-8694-405BE211FA57}" destId="{4AABA3AF-4150-4A7B-85AB-126A90387260}" srcOrd="0" destOrd="0" presId="urn:microsoft.com/office/officeart/2005/8/layout/orgChart1"/>
    <dgm:cxn modelId="{3DE495C0-36AF-4D6A-98D0-C4B8F3A447A6}" srcId="{1FDA5666-DA15-42F7-8A2A-12CEB239C560}" destId="{3D643B4A-0995-4AB7-A173-F15465CCA238}" srcOrd="0" destOrd="0" parTransId="{5C65D862-403C-44DD-9310-5462DB8B985D}" sibTransId="{9F235047-8E9B-4600-A378-279035207E15}"/>
    <dgm:cxn modelId="{0D354597-3DEE-4A3E-8B1E-2864E80E8B08}" type="presOf" srcId="{14E6E091-B6F9-4877-A69C-0BFC52D5F86E}" destId="{60F24127-071E-4D3F-BE9C-EAB811229853}" srcOrd="0" destOrd="0" presId="urn:microsoft.com/office/officeart/2005/8/layout/orgChart1"/>
    <dgm:cxn modelId="{FAF4E00F-E867-4EF3-B650-CCD80D13916F}" type="presOf" srcId="{3D643B4A-0995-4AB7-A173-F15465CCA238}" destId="{AB5BB556-2D1B-4107-86FB-CFBCC86EB81F}" srcOrd="1" destOrd="0" presId="urn:microsoft.com/office/officeart/2005/8/layout/orgChart1"/>
    <dgm:cxn modelId="{1104D471-9B14-4EF8-9EFE-838D409444BF}" srcId="{38618124-DEA4-4941-A73A-BA3293E09E07}" destId="{8541A44A-4545-4BF6-91F8-64F157D7CBAD}" srcOrd="0" destOrd="0" parTransId="{CAADAE72-4112-43C2-993B-094A46643FF0}" sibTransId="{A44F0D3F-9F57-4289-BF2D-7692C7D3430C}"/>
    <dgm:cxn modelId="{0F99DB6A-55EB-4C10-9AA1-3E5D49CD03A4}" srcId="{887B7282-043B-43F5-8694-405BE211FA57}" destId="{793633E7-AC3C-4247-B5A3-37957704C6DA}" srcOrd="0" destOrd="0" parTransId="{B4D1C2DF-A073-468B-BB08-8225BCBD1F30}" sibTransId="{B0DBAF88-5418-46E2-BF0D-90EA7A162EB9}"/>
    <dgm:cxn modelId="{5C9BD3B4-9BE9-46A6-8FC6-253ECEB20883}" type="presOf" srcId="{38618124-DEA4-4941-A73A-BA3293E09E07}" destId="{CD409F5F-21D1-4F66-AFB2-C03763DE63D4}" srcOrd="1" destOrd="0" presId="urn:microsoft.com/office/officeart/2005/8/layout/orgChart1"/>
    <dgm:cxn modelId="{C8C98D11-CBBE-477C-95B2-A60796E47492}" type="presOf" srcId="{319A6C43-E2B2-43C2-A4F8-4CBF51D5A8EF}" destId="{E00D56CC-3DF5-43BB-BE23-AC3AB8FF2EBF}" srcOrd="0" destOrd="0" presId="urn:microsoft.com/office/officeart/2005/8/layout/orgChart1"/>
    <dgm:cxn modelId="{F7670C72-D544-41AF-80AA-D1B71381BD8B}" type="presOf" srcId="{5242DA47-8304-451F-8D28-DA6382080A14}" destId="{55669A7B-D78B-4913-9DA1-A0135AA2ABF8}" srcOrd="0" destOrd="0" presId="urn:microsoft.com/office/officeart/2005/8/layout/orgChart1"/>
    <dgm:cxn modelId="{B13E6994-768E-4BC8-A63F-D1ECE863602A}" type="presOf" srcId="{84788764-FD63-4FBB-BCA5-364B62BDE901}" destId="{4DCF8412-1D8F-44FC-BF6A-DCB777B1E2C9}" srcOrd="0" destOrd="0" presId="urn:microsoft.com/office/officeart/2005/8/layout/orgChart1"/>
    <dgm:cxn modelId="{48C4D86A-2C72-434D-A630-2DBF5E89FBFB}" type="presParOf" srcId="{E00D56CC-3DF5-43BB-BE23-AC3AB8FF2EBF}" destId="{9C3452FB-7B7F-471C-B1F3-7B854D74D000}" srcOrd="0" destOrd="0" presId="urn:microsoft.com/office/officeart/2005/8/layout/orgChart1"/>
    <dgm:cxn modelId="{98C8D4CC-194C-43C5-83A0-DB91FC0B6361}" type="presParOf" srcId="{9C3452FB-7B7F-471C-B1F3-7B854D74D000}" destId="{40BA39CD-B154-487E-8C02-615BA77F9639}" srcOrd="0" destOrd="0" presId="urn:microsoft.com/office/officeart/2005/8/layout/orgChart1"/>
    <dgm:cxn modelId="{F99D3F82-7638-4044-BE9A-BBFC683C1A6D}" type="presParOf" srcId="{40BA39CD-B154-487E-8C02-615BA77F9639}" destId="{959FE21F-F66D-46D7-AC84-78C488385CBF}" srcOrd="0" destOrd="0" presId="urn:microsoft.com/office/officeart/2005/8/layout/orgChart1"/>
    <dgm:cxn modelId="{C7519FA2-8D55-486B-8BF1-23A4DE1A73BB}" type="presParOf" srcId="{40BA39CD-B154-487E-8C02-615BA77F9639}" destId="{CD409F5F-21D1-4F66-AFB2-C03763DE63D4}" srcOrd="1" destOrd="0" presId="urn:microsoft.com/office/officeart/2005/8/layout/orgChart1"/>
    <dgm:cxn modelId="{4DAAB862-0A55-4081-8C40-45746EABD16D}" type="presParOf" srcId="{9C3452FB-7B7F-471C-B1F3-7B854D74D000}" destId="{F45AB020-24B4-4800-A75E-E6A7BA55177B}" srcOrd="1" destOrd="0" presId="urn:microsoft.com/office/officeart/2005/8/layout/orgChart1"/>
    <dgm:cxn modelId="{E6C28477-0FC0-490E-8DC9-EF194D02D3A8}" type="presParOf" srcId="{F45AB020-24B4-4800-A75E-E6A7BA55177B}" destId="{A0ED957B-FFCA-4190-97FC-11E8E83C0578}" srcOrd="0" destOrd="0" presId="urn:microsoft.com/office/officeart/2005/8/layout/orgChart1"/>
    <dgm:cxn modelId="{26BA0CD5-AB7E-4111-8E86-38A433747319}" type="presParOf" srcId="{F45AB020-24B4-4800-A75E-E6A7BA55177B}" destId="{B6FFF66A-E611-4844-94B4-E027A8673A10}" srcOrd="1" destOrd="0" presId="urn:microsoft.com/office/officeart/2005/8/layout/orgChart1"/>
    <dgm:cxn modelId="{58ADC72F-AC87-4C27-AB36-45B1B19BF67C}" type="presParOf" srcId="{B6FFF66A-E611-4844-94B4-E027A8673A10}" destId="{83C1044E-7C4F-4491-8BAC-4A467377F058}" srcOrd="0" destOrd="0" presId="urn:microsoft.com/office/officeart/2005/8/layout/orgChart1"/>
    <dgm:cxn modelId="{7C424AF8-3BDC-4E1C-8912-2F549FB43BCA}" type="presParOf" srcId="{83C1044E-7C4F-4491-8BAC-4A467377F058}" destId="{2C5317E7-AA78-46FA-9E2E-DFB25BD27EAC}" srcOrd="0" destOrd="0" presId="urn:microsoft.com/office/officeart/2005/8/layout/orgChart1"/>
    <dgm:cxn modelId="{913A4BC9-18FD-49A6-91C1-847CA0709C39}" type="presParOf" srcId="{83C1044E-7C4F-4491-8BAC-4A467377F058}" destId="{EB197BDA-7B1F-40AA-9CB7-F1F70C9D1D42}" srcOrd="1" destOrd="0" presId="urn:microsoft.com/office/officeart/2005/8/layout/orgChart1"/>
    <dgm:cxn modelId="{B9174032-5864-424E-B5C7-F191E1998401}" type="presParOf" srcId="{B6FFF66A-E611-4844-94B4-E027A8673A10}" destId="{F94CDA84-A747-47D1-A647-3E251748E7B4}" srcOrd="1" destOrd="0" presId="urn:microsoft.com/office/officeart/2005/8/layout/orgChart1"/>
    <dgm:cxn modelId="{7D3EEC68-543E-46EA-B000-197DAA8273F5}" type="presParOf" srcId="{F94CDA84-A747-47D1-A647-3E251748E7B4}" destId="{55669A7B-D78B-4913-9DA1-A0135AA2ABF8}" srcOrd="0" destOrd="0" presId="urn:microsoft.com/office/officeart/2005/8/layout/orgChart1"/>
    <dgm:cxn modelId="{3A7F9CB9-DBCD-49F4-A73F-55BFC59738F7}" type="presParOf" srcId="{F94CDA84-A747-47D1-A647-3E251748E7B4}" destId="{D97165AB-38B9-401E-8883-F9A7B534BC4E}" srcOrd="1" destOrd="0" presId="urn:microsoft.com/office/officeart/2005/8/layout/orgChart1"/>
    <dgm:cxn modelId="{6EA980A7-83E1-498A-B89D-61F955999B64}" type="presParOf" srcId="{D97165AB-38B9-401E-8883-F9A7B534BC4E}" destId="{3ED149DF-8F06-4F11-B762-85B5A1C13734}" srcOrd="0" destOrd="0" presId="urn:microsoft.com/office/officeart/2005/8/layout/orgChart1"/>
    <dgm:cxn modelId="{DB83955E-C00D-43FC-9D4A-33B69D03D315}" type="presParOf" srcId="{3ED149DF-8F06-4F11-B762-85B5A1C13734}" destId="{28AECFEF-A52A-473E-AFC1-A23F42AECA69}" srcOrd="0" destOrd="0" presId="urn:microsoft.com/office/officeart/2005/8/layout/orgChart1"/>
    <dgm:cxn modelId="{2D982870-BEE1-4BAE-9F54-B75746B8710E}" type="presParOf" srcId="{3ED149DF-8F06-4F11-B762-85B5A1C13734}" destId="{83693F28-94DB-4585-A3A0-09E6172AF516}" srcOrd="1" destOrd="0" presId="urn:microsoft.com/office/officeart/2005/8/layout/orgChart1"/>
    <dgm:cxn modelId="{B46C9EDF-FE0A-46AF-B152-69935D29E5A2}" type="presParOf" srcId="{D97165AB-38B9-401E-8883-F9A7B534BC4E}" destId="{0EA95D81-95C2-4FB4-A84A-7698C3B824A9}" srcOrd="1" destOrd="0" presId="urn:microsoft.com/office/officeart/2005/8/layout/orgChart1"/>
    <dgm:cxn modelId="{B1F2294D-78F7-4E1F-BE8B-3167490621F1}" type="presParOf" srcId="{D97165AB-38B9-401E-8883-F9A7B534BC4E}" destId="{F5DF43D0-71FD-40E9-8378-BF3667E8503C}" srcOrd="2" destOrd="0" presId="urn:microsoft.com/office/officeart/2005/8/layout/orgChart1"/>
    <dgm:cxn modelId="{B8E03497-8699-4E34-A113-654B8070EB8F}" type="presParOf" srcId="{B6FFF66A-E611-4844-94B4-E027A8673A10}" destId="{CC292E56-EE03-4C96-B080-BD8EF6D2397D}" srcOrd="2" destOrd="0" presId="urn:microsoft.com/office/officeart/2005/8/layout/orgChart1"/>
    <dgm:cxn modelId="{0BD714E8-5B42-44AB-9C65-9C5CD4B99E48}" type="presParOf" srcId="{F45AB020-24B4-4800-A75E-E6A7BA55177B}" destId="{F8B8269B-178B-4428-9F41-80BE3985CA1E}" srcOrd="2" destOrd="0" presId="urn:microsoft.com/office/officeart/2005/8/layout/orgChart1"/>
    <dgm:cxn modelId="{267285E3-46B3-45EA-905D-AEC768BBD4FB}" type="presParOf" srcId="{F45AB020-24B4-4800-A75E-E6A7BA55177B}" destId="{6B488253-C307-48C9-8ECD-BDEF72B6A092}" srcOrd="3" destOrd="0" presId="urn:microsoft.com/office/officeart/2005/8/layout/orgChart1"/>
    <dgm:cxn modelId="{3B0F7746-80A0-4D13-A48A-A2DFC8F289C1}" type="presParOf" srcId="{6B488253-C307-48C9-8ECD-BDEF72B6A092}" destId="{9C7356B2-B4CA-4317-88A8-336D3F6A3A3C}" srcOrd="0" destOrd="0" presId="urn:microsoft.com/office/officeart/2005/8/layout/orgChart1"/>
    <dgm:cxn modelId="{87B1688D-A250-4B98-B549-EF2773F8F7EA}" type="presParOf" srcId="{9C7356B2-B4CA-4317-88A8-336D3F6A3A3C}" destId="{0975252B-07CA-43DE-896B-6F8D80F773B2}" srcOrd="0" destOrd="0" presId="urn:microsoft.com/office/officeart/2005/8/layout/orgChart1"/>
    <dgm:cxn modelId="{8295F9E9-8EEE-4E46-BF1F-2E89469E1EF0}" type="presParOf" srcId="{9C7356B2-B4CA-4317-88A8-336D3F6A3A3C}" destId="{8D1FD6C3-D6EB-49F1-A36F-BACF4F59DA9C}" srcOrd="1" destOrd="0" presId="urn:microsoft.com/office/officeart/2005/8/layout/orgChart1"/>
    <dgm:cxn modelId="{A9ACA845-02E2-488E-A7A2-3B638420F909}" type="presParOf" srcId="{6B488253-C307-48C9-8ECD-BDEF72B6A092}" destId="{2E4B7BDF-52F3-4042-8D6F-6AAD49B7CC00}" srcOrd="1" destOrd="0" presId="urn:microsoft.com/office/officeart/2005/8/layout/orgChart1"/>
    <dgm:cxn modelId="{2A8954F1-BB1A-44D6-9414-FA47C05293D0}" type="presParOf" srcId="{2E4B7BDF-52F3-4042-8D6F-6AAD49B7CC00}" destId="{60F24127-071E-4D3F-BE9C-EAB811229853}" srcOrd="0" destOrd="0" presId="urn:microsoft.com/office/officeart/2005/8/layout/orgChart1"/>
    <dgm:cxn modelId="{4518A55A-02ED-4B1E-A6BE-89C9ED0AA5F3}" type="presParOf" srcId="{2E4B7BDF-52F3-4042-8D6F-6AAD49B7CC00}" destId="{2E5D97F6-1C47-420B-B5B2-D87AA99434E9}" srcOrd="1" destOrd="0" presId="urn:microsoft.com/office/officeart/2005/8/layout/orgChart1"/>
    <dgm:cxn modelId="{63247FFD-6D01-47DB-9125-5E1A36B70813}" type="presParOf" srcId="{2E5D97F6-1C47-420B-B5B2-D87AA99434E9}" destId="{6CD07619-7FB3-4579-8AF1-8959BD29C3E5}" srcOrd="0" destOrd="0" presId="urn:microsoft.com/office/officeart/2005/8/layout/orgChart1"/>
    <dgm:cxn modelId="{7E51D147-9F8F-49F6-ACEC-84F147ED5C08}" type="presParOf" srcId="{6CD07619-7FB3-4579-8AF1-8959BD29C3E5}" destId="{7DBF6D39-9956-4B5F-98CE-E297E296A4A1}" srcOrd="0" destOrd="0" presId="urn:microsoft.com/office/officeart/2005/8/layout/orgChart1"/>
    <dgm:cxn modelId="{7741F69B-5307-4778-943E-C4217A15AB4D}" type="presParOf" srcId="{6CD07619-7FB3-4579-8AF1-8959BD29C3E5}" destId="{2E50B700-313C-4A67-ADB5-F35F89F85064}" srcOrd="1" destOrd="0" presId="urn:microsoft.com/office/officeart/2005/8/layout/orgChart1"/>
    <dgm:cxn modelId="{AC5C776E-7AA7-46D3-9BBB-4F31EF995796}" type="presParOf" srcId="{2E5D97F6-1C47-420B-B5B2-D87AA99434E9}" destId="{1D8DF289-EC93-42A1-8B24-2C20BBE5FC12}" srcOrd="1" destOrd="0" presId="urn:microsoft.com/office/officeart/2005/8/layout/orgChart1"/>
    <dgm:cxn modelId="{4BE8E46C-F03E-461F-BB0A-085D9F72A105}" type="presParOf" srcId="{2E5D97F6-1C47-420B-B5B2-D87AA99434E9}" destId="{5711EB31-BB4A-4B45-8E6A-66956AFBA2A1}" srcOrd="2" destOrd="0" presId="urn:microsoft.com/office/officeart/2005/8/layout/orgChart1"/>
    <dgm:cxn modelId="{B92CBD6E-4E0F-49F8-A388-F584C78ACD4B}" type="presParOf" srcId="{6B488253-C307-48C9-8ECD-BDEF72B6A092}" destId="{A28BDBCB-8B2B-4E04-82AE-5B1B7F5A6395}" srcOrd="2" destOrd="0" presId="urn:microsoft.com/office/officeart/2005/8/layout/orgChart1"/>
    <dgm:cxn modelId="{690B4762-F25F-4147-A955-4C825B2C038D}" type="presParOf" srcId="{F45AB020-24B4-4800-A75E-E6A7BA55177B}" destId="{4DCF8412-1D8F-44FC-BF6A-DCB777B1E2C9}" srcOrd="4" destOrd="0" presId="urn:microsoft.com/office/officeart/2005/8/layout/orgChart1"/>
    <dgm:cxn modelId="{F4353C62-630A-4EED-9EC9-223C4BABD925}" type="presParOf" srcId="{F45AB020-24B4-4800-A75E-E6A7BA55177B}" destId="{252CC7FB-B87F-4894-A900-68751905039A}" srcOrd="5" destOrd="0" presId="urn:microsoft.com/office/officeart/2005/8/layout/orgChart1"/>
    <dgm:cxn modelId="{310E7AD2-330E-44CD-9077-502E7EBCCEFE}" type="presParOf" srcId="{252CC7FB-B87F-4894-A900-68751905039A}" destId="{523EE463-AE52-41F6-A178-470093A17901}" srcOrd="0" destOrd="0" presId="urn:microsoft.com/office/officeart/2005/8/layout/orgChart1"/>
    <dgm:cxn modelId="{E098B906-8B94-4A12-980F-EFC229A083F0}" type="presParOf" srcId="{523EE463-AE52-41F6-A178-470093A17901}" destId="{4AABA3AF-4150-4A7B-85AB-126A90387260}" srcOrd="0" destOrd="0" presId="urn:microsoft.com/office/officeart/2005/8/layout/orgChart1"/>
    <dgm:cxn modelId="{44173452-0320-4E23-8F74-5B4EB6A77B6F}" type="presParOf" srcId="{523EE463-AE52-41F6-A178-470093A17901}" destId="{3A75E7EF-4C55-444D-8DBA-D0D483EBBF9B}" srcOrd="1" destOrd="0" presId="urn:microsoft.com/office/officeart/2005/8/layout/orgChart1"/>
    <dgm:cxn modelId="{446CA54A-0716-4811-AB0B-90BBF86D94DA}" type="presParOf" srcId="{252CC7FB-B87F-4894-A900-68751905039A}" destId="{E644103B-4C8A-4C0A-AA09-663C8614704B}" srcOrd="1" destOrd="0" presId="urn:microsoft.com/office/officeart/2005/8/layout/orgChart1"/>
    <dgm:cxn modelId="{2042FD87-4200-4376-A3D2-3D39000AF6BD}" type="presParOf" srcId="{E644103B-4C8A-4C0A-AA09-663C8614704B}" destId="{5BD5EEE6-828C-4048-B49B-50950723A6FC}" srcOrd="0" destOrd="0" presId="urn:microsoft.com/office/officeart/2005/8/layout/orgChart1"/>
    <dgm:cxn modelId="{4D8F0AF2-35A6-4606-89B2-E4CBDFB34B8D}" type="presParOf" srcId="{E644103B-4C8A-4C0A-AA09-663C8614704B}" destId="{789D273E-5E57-4B4B-8A57-8EEAD34DB3DA}" srcOrd="1" destOrd="0" presId="urn:microsoft.com/office/officeart/2005/8/layout/orgChart1"/>
    <dgm:cxn modelId="{DEAC8EAC-1ACF-4BB8-B7E0-400007CBFCD6}" type="presParOf" srcId="{789D273E-5E57-4B4B-8A57-8EEAD34DB3DA}" destId="{B2FF1FFA-05FF-4347-9116-02E913E40FF7}" srcOrd="0" destOrd="0" presId="urn:microsoft.com/office/officeart/2005/8/layout/orgChart1"/>
    <dgm:cxn modelId="{BDE73963-4C83-4668-AB3F-47E10C2382A1}" type="presParOf" srcId="{B2FF1FFA-05FF-4347-9116-02E913E40FF7}" destId="{1117304C-8DB1-4D66-B3A5-5EEDCFEF62F5}" srcOrd="0" destOrd="0" presId="urn:microsoft.com/office/officeart/2005/8/layout/orgChart1"/>
    <dgm:cxn modelId="{33B75F1E-AB1E-464F-8A88-A70C42CC3DF3}" type="presParOf" srcId="{B2FF1FFA-05FF-4347-9116-02E913E40FF7}" destId="{F082768D-3B46-4671-A856-016F8E7FB144}" srcOrd="1" destOrd="0" presId="urn:microsoft.com/office/officeart/2005/8/layout/orgChart1"/>
    <dgm:cxn modelId="{3947CC84-1385-4444-9878-705B4C915365}" type="presParOf" srcId="{789D273E-5E57-4B4B-8A57-8EEAD34DB3DA}" destId="{C9726CFC-DEE8-482D-A48E-18F59C36D6E7}" srcOrd="1" destOrd="0" presId="urn:microsoft.com/office/officeart/2005/8/layout/orgChart1"/>
    <dgm:cxn modelId="{BFA3CE2C-A622-4374-A4C6-5D6633007BEB}" type="presParOf" srcId="{789D273E-5E57-4B4B-8A57-8EEAD34DB3DA}" destId="{8C3A4712-FBF2-4343-BD4C-291EDC7FC08E}" srcOrd="2" destOrd="0" presId="urn:microsoft.com/office/officeart/2005/8/layout/orgChart1"/>
    <dgm:cxn modelId="{75D15AE5-520A-45A7-8E5D-23DA22542515}" type="presParOf" srcId="{252CC7FB-B87F-4894-A900-68751905039A}" destId="{A36FABE5-79FA-4165-9744-9EB600DA024E}" srcOrd="2" destOrd="0" presId="urn:microsoft.com/office/officeart/2005/8/layout/orgChart1"/>
    <dgm:cxn modelId="{6DF7BA5E-3E7B-4C5C-A6F0-DD1393E95618}" type="presParOf" srcId="{F45AB020-24B4-4800-A75E-E6A7BA55177B}" destId="{E394B808-B3A4-4846-B560-0CF2B824BBB4}" srcOrd="6" destOrd="0" presId="urn:microsoft.com/office/officeart/2005/8/layout/orgChart1"/>
    <dgm:cxn modelId="{16CDB1F7-165D-446F-A30A-328789619C74}" type="presParOf" srcId="{F45AB020-24B4-4800-A75E-E6A7BA55177B}" destId="{AC091E15-39F7-45A0-9F82-2B33546FB201}" srcOrd="7" destOrd="0" presId="urn:microsoft.com/office/officeart/2005/8/layout/orgChart1"/>
    <dgm:cxn modelId="{CADE119C-029B-4A92-A40D-242FD462567D}" type="presParOf" srcId="{AC091E15-39F7-45A0-9F82-2B33546FB201}" destId="{1C863BCC-29F2-4395-B199-CBA23323613B}" srcOrd="0" destOrd="0" presId="urn:microsoft.com/office/officeart/2005/8/layout/orgChart1"/>
    <dgm:cxn modelId="{118C1B5E-67CC-4273-B263-3E37660E2B86}" type="presParOf" srcId="{1C863BCC-29F2-4395-B199-CBA23323613B}" destId="{065336B1-56C2-4CFB-A7EE-47CE8A1BA75A}" srcOrd="0" destOrd="0" presId="urn:microsoft.com/office/officeart/2005/8/layout/orgChart1"/>
    <dgm:cxn modelId="{66AA6CA9-3E2A-46B4-9BDB-75FD25C3645E}" type="presParOf" srcId="{1C863BCC-29F2-4395-B199-CBA23323613B}" destId="{2B978B4B-765B-4189-BF2D-4029550E66F6}" srcOrd="1" destOrd="0" presId="urn:microsoft.com/office/officeart/2005/8/layout/orgChart1"/>
    <dgm:cxn modelId="{93AB3CA5-A816-4CDD-B330-87DD1417A126}" type="presParOf" srcId="{AC091E15-39F7-45A0-9F82-2B33546FB201}" destId="{1B6970D3-1338-4C2E-8163-7D8D64FC7A44}" srcOrd="1" destOrd="0" presId="urn:microsoft.com/office/officeart/2005/8/layout/orgChart1"/>
    <dgm:cxn modelId="{A7B4EB50-0E85-4342-8884-0C96DBF6007C}" type="presParOf" srcId="{1B6970D3-1338-4C2E-8163-7D8D64FC7A44}" destId="{149BA28D-D883-4B4E-8B9B-CA3C9BC28FAF}" srcOrd="0" destOrd="0" presId="urn:microsoft.com/office/officeart/2005/8/layout/orgChart1"/>
    <dgm:cxn modelId="{39FD6739-724F-4EAE-B63E-857EB314D951}" type="presParOf" srcId="{1B6970D3-1338-4C2E-8163-7D8D64FC7A44}" destId="{8E0B83C6-C159-48CB-AFA9-381BAB10635E}" srcOrd="1" destOrd="0" presId="urn:microsoft.com/office/officeart/2005/8/layout/orgChart1"/>
    <dgm:cxn modelId="{BE162B7C-B7E5-4071-8949-FA03DD597AE0}" type="presParOf" srcId="{8E0B83C6-C159-48CB-AFA9-381BAB10635E}" destId="{5AF83EC6-2F89-492E-A81F-FE21F3DA492F}" srcOrd="0" destOrd="0" presId="urn:microsoft.com/office/officeart/2005/8/layout/orgChart1"/>
    <dgm:cxn modelId="{FE6C1683-1F04-4416-9341-741F83F1D525}" type="presParOf" srcId="{5AF83EC6-2F89-492E-A81F-FE21F3DA492F}" destId="{00CC5B56-169B-4897-966F-1DD2A4136935}" srcOrd="0" destOrd="0" presId="urn:microsoft.com/office/officeart/2005/8/layout/orgChart1"/>
    <dgm:cxn modelId="{42024A8E-880F-4BC2-923C-EEE6FD2E6EBD}" type="presParOf" srcId="{5AF83EC6-2F89-492E-A81F-FE21F3DA492F}" destId="{AB5BB556-2D1B-4107-86FB-CFBCC86EB81F}" srcOrd="1" destOrd="0" presId="urn:microsoft.com/office/officeart/2005/8/layout/orgChart1"/>
    <dgm:cxn modelId="{D43562A4-6650-46F6-A1F2-4009055F30BE}" type="presParOf" srcId="{8E0B83C6-C159-48CB-AFA9-381BAB10635E}" destId="{52520A45-4E0C-4065-9A2C-A9F31B73F266}" srcOrd="1" destOrd="0" presId="urn:microsoft.com/office/officeart/2005/8/layout/orgChart1"/>
    <dgm:cxn modelId="{806D8C9A-4FBE-4271-9A84-41A9DE328B48}" type="presParOf" srcId="{8E0B83C6-C159-48CB-AFA9-381BAB10635E}" destId="{4E5252EE-A408-4463-A038-5EC7CCEBCB1C}" srcOrd="2" destOrd="0" presId="urn:microsoft.com/office/officeart/2005/8/layout/orgChart1"/>
    <dgm:cxn modelId="{D12E8872-F920-4254-BD32-153478228B5B}" type="presParOf" srcId="{AC091E15-39F7-45A0-9F82-2B33546FB201}" destId="{3E0D5804-4783-49D5-847F-8DA044C3AF8D}" srcOrd="2" destOrd="0" presId="urn:microsoft.com/office/officeart/2005/8/layout/orgChart1"/>
    <dgm:cxn modelId="{92B33C3D-2C39-41A9-BADB-DECDD1FD940E}" type="presParOf" srcId="{F45AB020-24B4-4800-A75E-E6A7BA55177B}" destId="{0AD4EECC-3288-42F5-B6C2-FF122C25932B}" srcOrd="8" destOrd="0" presId="urn:microsoft.com/office/officeart/2005/8/layout/orgChart1"/>
    <dgm:cxn modelId="{12F658C6-36C9-416E-98CA-FDC2674F2AD0}" type="presParOf" srcId="{F45AB020-24B4-4800-A75E-E6A7BA55177B}" destId="{1B0602F8-598B-411F-B8B2-DC9A39C99FDE}" srcOrd="9" destOrd="0" presId="urn:microsoft.com/office/officeart/2005/8/layout/orgChart1"/>
    <dgm:cxn modelId="{39BF5AB8-A993-4475-99F1-1C960761668C}" type="presParOf" srcId="{1B0602F8-598B-411F-B8B2-DC9A39C99FDE}" destId="{EA8457CD-4EF1-4467-BDA7-A3A687F7C0BD}" srcOrd="0" destOrd="0" presId="urn:microsoft.com/office/officeart/2005/8/layout/orgChart1"/>
    <dgm:cxn modelId="{1A3C6F12-B7D2-40ED-8487-9858E193BD3C}" type="presParOf" srcId="{EA8457CD-4EF1-4467-BDA7-A3A687F7C0BD}" destId="{4E3FBB45-E3AC-415E-94C5-EE8F243E7897}" srcOrd="0" destOrd="0" presId="urn:microsoft.com/office/officeart/2005/8/layout/orgChart1"/>
    <dgm:cxn modelId="{4932CE0B-D2A0-4A88-922F-5642C2D78894}" type="presParOf" srcId="{EA8457CD-4EF1-4467-BDA7-A3A687F7C0BD}" destId="{C1D9C7C3-8018-4CF0-B426-B4DA50977FA5}" srcOrd="1" destOrd="0" presId="urn:microsoft.com/office/officeart/2005/8/layout/orgChart1"/>
    <dgm:cxn modelId="{C57B5C73-4824-4609-9479-918016D9F5EA}" type="presParOf" srcId="{1B0602F8-598B-411F-B8B2-DC9A39C99FDE}" destId="{80B7AB28-5F4C-4C98-AEA4-7A01D4492009}" srcOrd="1" destOrd="0" presId="urn:microsoft.com/office/officeart/2005/8/layout/orgChart1"/>
    <dgm:cxn modelId="{D4CDA6CA-0B99-4835-988E-AA3627FDF855}" type="presParOf" srcId="{80B7AB28-5F4C-4C98-AEA4-7A01D4492009}" destId="{65B75D40-A4D6-43FE-8EED-DCB06F5124A2}" srcOrd="0" destOrd="0" presId="urn:microsoft.com/office/officeart/2005/8/layout/orgChart1"/>
    <dgm:cxn modelId="{C3F2C516-C59F-42FE-B37D-DC22EB646A9F}" type="presParOf" srcId="{80B7AB28-5F4C-4C98-AEA4-7A01D4492009}" destId="{B663C6D1-4A03-458F-9608-191DF951A231}" srcOrd="1" destOrd="0" presId="urn:microsoft.com/office/officeart/2005/8/layout/orgChart1"/>
    <dgm:cxn modelId="{E535EBC1-E210-49F6-ADEC-28B145C76D74}" type="presParOf" srcId="{B663C6D1-4A03-458F-9608-191DF951A231}" destId="{CB361B6F-04D7-4215-A11B-CEA7DE677EA8}" srcOrd="0" destOrd="0" presId="urn:microsoft.com/office/officeart/2005/8/layout/orgChart1"/>
    <dgm:cxn modelId="{9F58883A-BA19-42B2-B33A-A2BA34AD5EC6}" type="presParOf" srcId="{CB361B6F-04D7-4215-A11B-CEA7DE677EA8}" destId="{02996B75-B364-4AFF-B085-BDF8F20AF005}" srcOrd="0" destOrd="0" presId="urn:microsoft.com/office/officeart/2005/8/layout/orgChart1"/>
    <dgm:cxn modelId="{03D2B0BE-E0A4-4701-AAB7-FCDA5D0F9B1C}" type="presParOf" srcId="{CB361B6F-04D7-4215-A11B-CEA7DE677EA8}" destId="{09303E18-70B2-429F-A8F6-7609759024B7}" srcOrd="1" destOrd="0" presId="urn:microsoft.com/office/officeart/2005/8/layout/orgChart1"/>
    <dgm:cxn modelId="{6C6A3B5A-6CC9-4823-BDC7-2EF37EEDF974}" type="presParOf" srcId="{B663C6D1-4A03-458F-9608-191DF951A231}" destId="{320939CC-6FDF-4EAC-9173-1274241D323F}" srcOrd="1" destOrd="0" presId="urn:microsoft.com/office/officeart/2005/8/layout/orgChart1"/>
    <dgm:cxn modelId="{B211141E-5C21-4595-B388-6543A7419A3C}" type="presParOf" srcId="{B663C6D1-4A03-458F-9608-191DF951A231}" destId="{70B48E3C-5DBE-4B37-992C-3FBA00E66314}" srcOrd="2" destOrd="0" presId="urn:microsoft.com/office/officeart/2005/8/layout/orgChart1"/>
    <dgm:cxn modelId="{2A0746D3-4D4F-4767-9670-6FAC3CBC3E60}" type="presParOf" srcId="{1B0602F8-598B-411F-B8B2-DC9A39C99FDE}" destId="{0E5891CD-34A1-4F11-B954-EF624DA5BD5B}" srcOrd="2" destOrd="0" presId="urn:microsoft.com/office/officeart/2005/8/layout/orgChart1"/>
    <dgm:cxn modelId="{1F332420-73D6-4C05-AF38-6169AA349001}" type="presParOf" srcId="{9C3452FB-7B7F-471C-B1F3-7B854D74D000}" destId="{2E9F46E9-DD42-42C8-8837-312D191DAC7B}" srcOrd="2" destOrd="0" presId="urn:microsoft.com/office/officeart/2005/8/layout/orgChart1"/>
    <dgm:cxn modelId="{D0EBBC54-4164-49B8-960B-06042BE72DCA}" type="presParOf" srcId="{2E9F46E9-DD42-42C8-8837-312D191DAC7B}" destId="{25080634-BCBF-4B85-8BD5-D471976D0F4A}" srcOrd="0" destOrd="0" presId="urn:microsoft.com/office/officeart/2005/8/layout/orgChart1"/>
    <dgm:cxn modelId="{B1A83ECA-A07E-455C-A3D2-A85788EFE172}" type="presParOf" srcId="{2E9F46E9-DD42-42C8-8837-312D191DAC7B}" destId="{0EBFF9E0-9BBB-4293-AD37-247B1AE93D26}" srcOrd="1" destOrd="0" presId="urn:microsoft.com/office/officeart/2005/8/layout/orgChart1"/>
    <dgm:cxn modelId="{8E242C30-D542-47D5-A048-177075916CC8}" type="presParOf" srcId="{0EBFF9E0-9BBB-4293-AD37-247B1AE93D26}" destId="{DC3902A3-A551-48FF-9FE8-9C302212A800}" srcOrd="0" destOrd="0" presId="urn:microsoft.com/office/officeart/2005/8/layout/orgChart1"/>
    <dgm:cxn modelId="{B09A3896-C526-40E9-9BEF-FDBD7E175E86}" type="presParOf" srcId="{DC3902A3-A551-48FF-9FE8-9C302212A800}" destId="{337BD58A-F5CC-43A6-907B-3E4DE13F3FE8}" srcOrd="0" destOrd="0" presId="urn:microsoft.com/office/officeart/2005/8/layout/orgChart1"/>
    <dgm:cxn modelId="{B5941212-6A90-4553-A030-CAE14DF6D735}" type="presParOf" srcId="{DC3902A3-A551-48FF-9FE8-9C302212A800}" destId="{207908BA-D818-4936-8CEC-36382F64C2BD}" srcOrd="1" destOrd="0" presId="urn:microsoft.com/office/officeart/2005/8/layout/orgChart1"/>
    <dgm:cxn modelId="{95A62385-ECB7-458B-B1BF-79F23326CF44}" type="presParOf" srcId="{0EBFF9E0-9BBB-4293-AD37-247B1AE93D26}" destId="{C20E0794-58DD-4503-ABAF-19B198190D86}" srcOrd="1" destOrd="0" presId="urn:microsoft.com/office/officeart/2005/8/layout/orgChart1"/>
    <dgm:cxn modelId="{3240AAA7-4E7B-49BE-8B89-15E09BA8FBCD}" type="presParOf" srcId="{0EBFF9E0-9BBB-4293-AD37-247B1AE93D26}" destId="{BD0C6C55-1908-4219-B2C5-C614A837C334}" srcOrd="2" destOrd="0" presId="urn:microsoft.com/office/officeart/2005/8/layout/orgChart1"/>
  </dgm:cxnLst>
  <dgm:bg>
    <a:solidFill>
      <a:schemeClr val="bg2">
        <a:lumMod val="90000"/>
      </a:schemeClr>
    </a:solidFill>
  </dgm:bg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080634-BCBF-4B85-8BD5-D471976D0F4A}">
      <dsp:nvSpPr>
        <dsp:cNvPr id="0" name=""/>
        <dsp:cNvSpPr/>
      </dsp:nvSpPr>
      <dsp:spPr>
        <a:xfrm>
          <a:off x="4127937" y="1400249"/>
          <a:ext cx="109573" cy="480034"/>
        </a:xfrm>
        <a:custGeom>
          <a:avLst/>
          <a:gdLst/>
          <a:ahLst/>
          <a:cxnLst/>
          <a:rect l="0" t="0" r="0" b="0"/>
          <a:pathLst>
            <a:path>
              <a:moveTo>
                <a:pt x="109573" y="0"/>
              </a:moveTo>
              <a:lnTo>
                <a:pt x="109573" y="480034"/>
              </a:lnTo>
              <a:lnTo>
                <a:pt x="0" y="48003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B75D40-A4D6-43FE-8EED-DCB06F5124A2}">
      <dsp:nvSpPr>
        <dsp:cNvPr id="0" name=""/>
        <dsp:cNvSpPr/>
      </dsp:nvSpPr>
      <dsp:spPr>
        <a:xfrm>
          <a:off x="6771040" y="3069266"/>
          <a:ext cx="177728" cy="5618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1864"/>
              </a:lnTo>
              <a:lnTo>
                <a:pt x="177728" y="56186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4EECC-3288-42F5-B6C2-FF122C25932B}">
      <dsp:nvSpPr>
        <dsp:cNvPr id="0" name=""/>
        <dsp:cNvSpPr/>
      </dsp:nvSpPr>
      <dsp:spPr>
        <a:xfrm>
          <a:off x="4237510" y="1400249"/>
          <a:ext cx="3057340" cy="9600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0496"/>
              </a:lnTo>
              <a:lnTo>
                <a:pt x="3057340" y="850496"/>
              </a:lnTo>
              <a:lnTo>
                <a:pt x="3057340" y="96006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9BA28D-D883-4B4E-8B9B-CA3C9BC28FAF}">
      <dsp:nvSpPr>
        <dsp:cNvPr id="0" name=""/>
        <dsp:cNvSpPr/>
      </dsp:nvSpPr>
      <dsp:spPr>
        <a:xfrm>
          <a:off x="5242370" y="3069266"/>
          <a:ext cx="196428" cy="573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3620"/>
              </a:lnTo>
              <a:lnTo>
                <a:pt x="196428" y="5736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94B808-B3A4-4846-B560-0CF2B824BBB4}">
      <dsp:nvSpPr>
        <dsp:cNvPr id="0" name=""/>
        <dsp:cNvSpPr/>
      </dsp:nvSpPr>
      <dsp:spPr>
        <a:xfrm>
          <a:off x="4237510" y="1400249"/>
          <a:ext cx="1528670" cy="9600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0496"/>
              </a:lnTo>
              <a:lnTo>
                <a:pt x="1528670" y="850496"/>
              </a:lnTo>
              <a:lnTo>
                <a:pt x="1528670" y="96006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D5EEE6-828C-4048-B49B-50950723A6FC}">
      <dsp:nvSpPr>
        <dsp:cNvPr id="0" name=""/>
        <dsp:cNvSpPr/>
      </dsp:nvSpPr>
      <dsp:spPr>
        <a:xfrm>
          <a:off x="3713700" y="3069266"/>
          <a:ext cx="196428" cy="573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3620"/>
              </a:lnTo>
              <a:lnTo>
                <a:pt x="196428" y="5736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CF8412-1D8F-44FC-BF6A-DCB777B1E2C9}">
      <dsp:nvSpPr>
        <dsp:cNvPr id="0" name=""/>
        <dsp:cNvSpPr/>
      </dsp:nvSpPr>
      <dsp:spPr>
        <a:xfrm>
          <a:off x="4191790" y="1400249"/>
          <a:ext cx="91440" cy="9600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006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F24127-071E-4D3F-BE9C-EAB811229853}">
      <dsp:nvSpPr>
        <dsp:cNvPr id="0" name=""/>
        <dsp:cNvSpPr/>
      </dsp:nvSpPr>
      <dsp:spPr>
        <a:xfrm>
          <a:off x="2210712" y="3086621"/>
          <a:ext cx="170746" cy="556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6266"/>
              </a:lnTo>
              <a:lnTo>
                <a:pt x="170746" y="55626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B8269B-178B-4428-9F41-80BE3985CA1E}">
      <dsp:nvSpPr>
        <dsp:cNvPr id="0" name=""/>
        <dsp:cNvSpPr/>
      </dsp:nvSpPr>
      <dsp:spPr>
        <a:xfrm>
          <a:off x="2734521" y="1400249"/>
          <a:ext cx="1502988" cy="977423"/>
        </a:xfrm>
        <a:custGeom>
          <a:avLst/>
          <a:gdLst/>
          <a:ahLst/>
          <a:cxnLst/>
          <a:rect l="0" t="0" r="0" b="0"/>
          <a:pathLst>
            <a:path>
              <a:moveTo>
                <a:pt x="1502988" y="0"/>
              </a:moveTo>
              <a:lnTo>
                <a:pt x="1502988" y="867850"/>
              </a:lnTo>
              <a:lnTo>
                <a:pt x="0" y="867850"/>
              </a:lnTo>
              <a:lnTo>
                <a:pt x="0" y="97742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669A7B-D78B-4913-9DA1-A0135AA2ABF8}">
      <dsp:nvSpPr>
        <dsp:cNvPr id="0" name=""/>
        <dsp:cNvSpPr/>
      </dsp:nvSpPr>
      <dsp:spPr>
        <a:xfrm>
          <a:off x="682042" y="3086621"/>
          <a:ext cx="170746" cy="556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6266"/>
              </a:lnTo>
              <a:lnTo>
                <a:pt x="170746" y="55626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D957B-FFCA-4190-97FC-11E8E83C0578}">
      <dsp:nvSpPr>
        <dsp:cNvPr id="0" name=""/>
        <dsp:cNvSpPr/>
      </dsp:nvSpPr>
      <dsp:spPr>
        <a:xfrm>
          <a:off x="1205851" y="1400249"/>
          <a:ext cx="3031658" cy="977423"/>
        </a:xfrm>
        <a:custGeom>
          <a:avLst/>
          <a:gdLst/>
          <a:ahLst/>
          <a:cxnLst/>
          <a:rect l="0" t="0" r="0" b="0"/>
          <a:pathLst>
            <a:path>
              <a:moveTo>
                <a:pt x="3031658" y="0"/>
              </a:moveTo>
              <a:lnTo>
                <a:pt x="3031658" y="867850"/>
              </a:lnTo>
              <a:lnTo>
                <a:pt x="0" y="867850"/>
              </a:lnTo>
              <a:lnTo>
                <a:pt x="0" y="97742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9FE21F-F66D-46D7-AC84-78C488385CBF}">
      <dsp:nvSpPr>
        <dsp:cNvPr id="0" name=""/>
        <dsp:cNvSpPr/>
      </dsp:nvSpPr>
      <dsp:spPr>
        <a:xfrm>
          <a:off x="3292431" y="528600"/>
          <a:ext cx="1890157" cy="871648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>
              <a:latin typeface="Arial" pitchFamily="34" charset="0"/>
              <a:cs typeface="Arial" pitchFamily="34" charset="0"/>
            </a:rPr>
            <a:t>HAVZA YÖNETİM HEYETİ BAŞKANI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>
              <a:latin typeface="Arial" pitchFamily="34" charset="0"/>
              <a:cs typeface="Arial" pitchFamily="34" charset="0"/>
            </a:rPr>
            <a:t>(Koordinatör Vali</a:t>
          </a:r>
          <a:r>
            <a:rPr lang="tr-TR" sz="1200" kern="1200" dirty="0" smtClean="0"/>
            <a:t>)</a:t>
          </a:r>
          <a:endParaRPr lang="tr-TR" sz="1200" kern="1200" dirty="0"/>
        </a:p>
      </dsp:txBody>
      <dsp:txXfrm>
        <a:off x="3292431" y="528600"/>
        <a:ext cx="1890157" cy="871648"/>
      </dsp:txXfrm>
    </dsp:sp>
    <dsp:sp modelId="{2C5317E7-AA78-46FA-9E2E-DFB25BD27EAC}">
      <dsp:nvSpPr>
        <dsp:cNvPr id="0" name=""/>
        <dsp:cNvSpPr/>
      </dsp:nvSpPr>
      <dsp:spPr>
        <a:xfrm>
          <a:off x="551089" y="2377672"/>
          <a:ext cx="1309523" cy="708948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>
              <a:latin typeface="Arial" pitchFamily="34" charset="0"/>
              <a:cs typeface="Arial" pitchFamily="34" charset="0"/>
            </a:rPr>
            <a:t>VALİ veya VALİ YARDIMCILARI (diğer iller)</a:t>
          </a:r>
          <a:endParaRPr lang="tr-TR" sz="1200" b="1" kern="1200" dirty="0">
            <a:latin typeface="Arial" pitchFamily="34" charset="0"/>
            <a:cs typeface="Arial" pitchFamily="34" charset="0"/>
          </a:endParaRPr>
        </a:p>
      </dsp:txBody>
      <dsp:txXfrm>
        <a:off x="551089" y="2377672"/>
        <a:ext cx="1309523" cy="708948"/>
      </dsp:txXfrm>
    </dsp:sp>
    <dsp:sp modelId="{28AECFEF-A52A-473E-AFC1-A23F42AECA69}">
      <dsp:nvSpPr>
        <dsp:cNvPr id="0" name=""/>
        <dsp:cNvSpPr/>
      </dsp:nvSpPr>
      <dsp:spPr>
        <a:xfrm>
          <a:off x="852788" y="3288413"/>
          <a:ext cx="1309523" cy="708948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>
              <a:latin typeface="Arial" pitchFamily="34" charset="0"/>
              <a:cs typeface="Arial" pitchFamily="34" charset="0"/>
            </a:rPr>
            <a:t>DSİ Bölge Müdürü </a:t>
          </a:r>
          <a:r>
            <a:rPr lang="tr-TR" sz="12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rPr>
            <a:t>(Sekretarya)</a:t>
          </a:r>
          <a:endParaRPr lang="tr-TR" sz="1200" b="1" kern="1200" dirty="0">
            <a:solidFill>
              <a:schemeClr val="tx2">
                <a:lumMod val="60000"/>
                <a:lumOff val="4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852788" y="3288413"/>
        <a:ext cx="1309523" cy="708948"/>
      </dsp:txXfrm>
    </dsp:sp>
    <dsp:sp modelId="{0975252B-07CA-43DE-896B-6F8D80F773B2}">
      <dsp:nvSpPr>
        <dsp:cNvPr id="0" name=""/>
        <dsp:cNvSpPr/>
      </dsp:nvSpPr>
      <dsp:spPr>
        <a:xfrm>
          <a:off x="2079759" y="2377672"/>
          <a:ext cx="1309523" cy="708948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>
              <a:latin typeface="Arial" pitchFamily="34" charset="0"/>
              <a:cs typeface="Arial" pitchFamily="34" charset="0"/>
            </a:rPr>
            <a:t>İL BELEDİYE BAŞKANLARI</a:t>
          </a:r>
          <a:endParaRPr lang="tr-TR" sz="1200" b="1" kern="1200" dirty="0">
            <a:latin typeface="Arial" pitchFamily="34" charset="0"/>
            <a:cs typeface="Arial" pitchFamily="34" charset="0"/>
          </a:endParaRPr>
        </a:p>
      </dsp:txBody>
      <dsp:txXfrm>
        <a:off x="2079759" y="2377672"/>
        <a:ext cx="1309523" cy="708948"/>
      </dsp:txXfrm>
    </dsp:sp>
    <dsp:sp modelId="{7DBF6D39-9956-4B5F-98CE-E297E296A4A1}">
      <dsp:nvSpPr>
        <dsp:cNvPr id="0" name=""/>
        <dsp:cNvSpPr/>
      </dsp:nvSpPr>
      <dsp:spPr>
        <a:xfrm>
          <a:off x="2381459" y="3288413"/>
          <a:ext cx="1309523" cy="708948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>
              <a:latin typeface="Arial" pitchFamily="34" charset="0"/>
              <a:cs typeface="Arial" pitchFamily="34" charset="0"/>
            </a:rPr>
            <a:t>DIŞİŞLERİ BAKANLIĞI Temsilcisi </a:t>
          </a:r>
          <a:r>
            <a:rPr lang="tr-TR" sz="1100" b="1" kern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(Sınıraşan Havza)</a:t>
          </a:r>
          <a:endParaRPr lang="tr-TR" sz="1100" b="1" kern="1200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sp:txBody>
      <dsp:txXfrm>
        <a:off x="2381459" y="3288413"/>
        <a:ext cx="1309523" cy="708948"/>
      </dsp:txXfrm>
    </dsp:sp>
    <dsp:sp modelId="{4AABA3AF-4150-4A7B-85AB-126A90387260}">
      <dsp:nvSpPr>
        <dsp:cNvPr id="0" name=""/>
        <dsp:cNvSpPr/>
      </dsp:nvSpPr>
      <dsp:spPr>
        <a:xfrm>
          <a:off x="3582748" y="2360318"/>
          <a:ext cx="1309523" cy="708948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>
              <a:latin typeface="Arial" pitchFamily="34" charset="0"/>
              <a:cs typeface="Arial" pitchFamily="34" charset="0"/>
            </a:rPr>
            <a:t>Su ve Kanalizasyon İdaresi Genel Müdürleri</a:t>
          </a:r>
          <a:endParaRPr lang="tr-TR" sz="1200" b="1" kern="1200" dirty="0">
            <a:latin typeface="Arial" pitchFamily="34" charset="0"/>
            <a:cs typeface="Arial" pitchFamily="34" charset="0"/>
          </a:endParaRPr>
        </a:p>
      </dsp:txBody>
      <dsp:txXfrm>
        <a:off x="3582748" y="2360318"/>
        <a:ext cx="1309523" cy="708948"/>
      </dsp:txXfrm>
    </dsp:sp>
    <dsp:sp modelId="{1117304C-8DB1-4D66-B3A5-5EEDCFEF62F5}">
      <dsp:nvSpPr>
        <dsp:cNvPr id="0" name=""/>
        <dsp:cNvSpPr/>
      </dsp:nvSpPr>
      <dsp:spPr>
        <a:xfrm>
          <a:off x="3910129" y="3288413"/>
          <a:ext cx="1309523" cy="708948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>
              <a:latin typeface="Arial" pitchFamily="34" charset="0"/>
              <a:cs typeface="Arial" pitchFamily="34" charset="0"/>
            </a:rPr>
            <a:t>Üniversiteler</a:t>
          </a:r>
          <a:endParaRPr lang="tr-TR" sz="1200" b="1" kern="1200" dirty="0">
            <a:latin typeface="Arial" pitchFamily="34" charset="0"/>
            <a:cs typeface="Arial" pitchFamily="34" charset="0"/>
          </a:endParaRPr>
        </a:p>
      </dsp:txBody>
      <dsp:txXfrm>
        <a:off x="3910129" y="3288413"/>
        <a:ext cx="1309523" cy="708948"/>
      </dsp:txXfrm>
    </dsp:sp>
    <dsp:sp modelId="{065336B1-56C2-4CFB-A7EE-47CE8A1BA75A}">
      <dsp:nvSpPr>
        <dsp:cNvPr id="0" name=""/>
        <dsp:cNvSpPr/>
      </dsp:nvSpPr>
      <dsp:spPr>
        <a:xfrm>
          <a:off x="5111418" y="2360318"/>
          <a:ext cx="1309523" cy="708948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>
              <a:latin typeface="Arial" pitchFamily="34" charset="0"/>
              <a:cs typeface="Arial" pitchFamily="34" charset="0"/>
            </a:rPr>
            <a:t>SYGM Temsilcisi</a:t>
          </a:r>
          <a:endParaRPr lang="tr-TR" sz="1200" b="1" kern="1200" dirty="0">
            <a:latin typeface="Arial" pitchFamily="34" charset="0"/>
            <a:cs typeface="Arial" pitchFamily="34" charset="0"/>
          </a:endParaRPr>
        </a:p>
      </dsp:txBody>
      <dsp:txXfrm>
        <a:off x="5111418" y="2360318"/>
        <a:ext cx="1309523" cy="708948"/>
      </dsp:txXfrm>
    </dsp:sp>
    <dsp:sp modelId="{00CC5B56-169B-4897-966F-1DD2A4136935}">
      <dsp:nvSpPr>
        <dsp:cNvPr id="0" name=""/>
        <dsp:cNvSpPr/>
      </dsp:nvSpPr>
      <dsp:spPr>
        <a:xfrm>
          <a:off x="5438799" y="3288413"/>
          <a:ext cx="1309523" cy="708948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>
              <a:latin typeface="Arial" pitchFamily="34" charset="0"/>
              <a:cs typeface="Arial" pitchFamily="34" charset="0"/>
            </a:rPr>
            <a:t>OSB’ler</a:t>
          </a:r>
          <a:endParaRPr lang="tr-TR" sz="1200" b="1" kern="1200" dirty="0">
            <a:latin typeface="Arial" pitchFamily="34" charset="0"/>
            <a:cs typeface="Arial" pitchFamily="34" charset="0"/>
          </a:endParaRPr>
        </a:p>
      </dsp:txBody>
      <dsp:txXfrm>
        <a:off x="5438799" y="3288413"/>
        <a:ext cx="1309523" cy="708948"/>
      </dsp:txXfrm>
    </dsp:sp>
    <dsp:sp modelId="{4E3FBB45-E3AC-415E-94C5-EE8F243E7897}">
      <dsp:nvSpPr>
        <dsp:cNvPr id="0" name=""/>
        <dsp:cNvSpPr/>
      </dsp:nvSpPr>
      <dsp:spPr>
        <a:xfrm>
          <a:off x="6640088" y="2360318"/>
          <a:ext cx="1309523" cy="708948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>
              <a:latin typeface="Arial" pitchFamily="34" charset="0"/>
              <a:cs typeface="Arial" pitchFamily="34" charset="0"/>
            </a:rPr>
            <a:t>DSİ Genel Müdürlüğü Temsilcisi</a:t>
          </a:r>
          <a:endParaRPr lang="tr-TR" sz="1200" b="1" kern="1200" dirty="0">
            <a:latin typeface="Arial" pitchFamily="34" charset="0"/>
            <a:cs typeface="Arial" pitchFamily="34" charset="0"/>
          </a:endParaRPr>
        </a:p>
      </dsp:txBody>
      <dsp:txXfrm>
        <a:off x="6640088" y="2360318"/>
        <a:ext cx="1309523" cy="708948"/>
      </dsp:txXfrm>
    </dsp:sp>
    <dsp:sp modelId="{02996B75-B364-4AFF-B085-BDF8F20AF005}">
      <dsp:nvSpPr>
        <dsp:cNvPr id="0" name=""/>
        <dsp:cNvSpPr/>
      </dsp:nvSpPr>
      <dsp:spPr>
        <a:xfrm>
          <a:off x="6948768" y="3276657"/>
          <a:ext cx="1095971" cy="708948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>
              <a:latin typeface="Arial" pitchFamily="34" charset="0"/>
              <a:cs typeface="Arial" pitchFamily="34" charset="0"/>
            </a:rPr>
            <a:t>STK’lar</a:t>
          </a:r>
          <a:endParaRPr lang="tr-TR" sz="1200" b="1" kern="1200" dirty="0">
            <a:latin typeface="Arial" pitchFamily="34" charset="0"/>
            <a:cs typeface="Arial" pitchFamily="34" charset="0"/>
          </a:endParaRPr>
        </a:p>
      </dsp:txBody>
      <dsp:txXfrm>
        <a:off x="6948768" y="3276657"/>
        <a:ext cx="1095971" cy="708948"/>
      </dsp:txXfrm>
    </dsp:sp>
    <dsp:sp modelId="{337BD58A-F5CC-43A6-907B-3E4DE13F3FE8}">
      <dsp:nvSpPr>
        <dsp:cNvPr id="0" name=""/>
        <dsp:cNvSpPr/>
      </dsp:nvSpPr>
      <dsp:spPr>
        <a:xfrm>
          <a:off x="1455" y="1667038"/>
          <a:ext cx="4126481" cy="426489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>
              <a:latin typeface="Arial" pitchFamily="34" charset="0"/>
              <a:cs typeface="Arial" pitchFamily="34" charset="0"/>
            </a:rPr>
            <a:t>SEKRETARYA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>
              <a:latin typeface="Arial" pitchFamily="34" charset="0"/>
              <a:cs typeface="Arial" pitchFamily="34" charset="0"/>
            </a:rPr>
            <a:t>(</a:t>
          </a:r>
          <a:r>
            <a:rPr lang="tr-TR" sz="11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Koordinatör Valilikteki DSİ Bölge/Şube Müdürlüğü</a:t>
          </a:r>
          <a:r>
            <a:rPr lang="tr-TR" sz="1100" kern="1200" dirty="0" smtClean="0"/>
            <a:t>)</a:t>
          </a:r>
          <a:endParaRPr lang="tr-TR" sz="1100" kern="1200" dirty="0"/>
        </a:p>
      </dsp:txBody>
      <dsp:txXfrm>
        <a:off x="1455" y="1667038"/>
        <a:ext cx="4126481" cy="4264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pPr>
              <a:defRPr/>
            </a:pPr>
            <a:fld id="{7871AFA1-4C81-4101-A0C4-76F1C2E73B53}" type="datetimeFigureOut">
              <a:rPr lang="tr-TR"/>
              <a:pPr>
                <a:defRPr/>
              </a:pPr>
              <a:t>25.11.2015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pPr>
              <a:defRPr/>
            </a:pPr>
            <a:fld id="{876955EC-BB23-430E-AC04-8B6C2CF58B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9138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FC1404-DF4E-4987-88F9-9B7541B61B88}" type="datetimeFigureOut">
              <a:rPr lang="tr-TR"/>
              <a:pPr>
                <a:defRPr/>
              </a:pPr>
              <a:t>25.11.2015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30" tIns="45716" rIns="91430" bIns="45716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813" cy="49688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51275" y="9429750"/>
            <a:ext cx="2944813" cy="49688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812DF82-E424-4029-8260-75E70846AF8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3954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9700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6A148E-2B7F-4CA6-8283-F94A607148A4}" type="slidenum">
              <a:rPr lang="tr-TR" smtClean="0"/>
              <a:pPr>
                <a:defRPr/>
              </a:pPr>
              <a:t>1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rgbClr val="0000FF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8942C-A64C-4CAA-AC1D-562D72CB9B9C}" type="datetime1">
              <a:rPr lang="tr-TR"/>
              <a:pPr>
                <a:defRPr/>
              </a:pPr>
              <a:t>25.11.2015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F88FC-99F1-41D0-A7CC-95DBA0C869E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159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5ABEA6-E3EE-40AB-9EED-0D4982A6D20F}" type="datetime1">
              <a:rPr lang="tr-TR"/>
              <a:pPr>
                <a:defRPr/>
              </a:pPr>
              <a:t>25.11.2015</a:t>
            </a:fld>
            <a:r>
              <a:rPr lang="tr-TR"/>
              <a:t>16.02.200818.02.2008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7B2EC-9EE4-4F3B-80C5-1D414BBD6A7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5402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3417B-7A03-4533-8A1B-B30BBDBE5767}" type="datetime1">
              <a:rPr lang="tr-TR"/>
              <a:pPr>
                <a:defRPr/>
              </a:pPr>
              <a:t>25.11.2015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3142C-305B-4C60-86C8-8547076A2B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6762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59196E-3BA2-49AF-8E44-08526765DB62}" type="datetime1">
              <a:rPr lang="tr-TR"/>
              <a:pPr>
                <a:defRPr/>
              </a:pPr>
              <a:t>25.11.2015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BBF919-CC19-4B2A-B0B6-8C8435DE212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pic>
        <p:nvPicPr>
          <p:cNvPr id="1031" name="Resim 1"/>
          <p:cNvPicPr>
            <a:picLocks noChangeAspect="1"/>
          </p:cNvPicPr>
          <p:nvPr userDrawn="1"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175"/>
            <a:ext cx="8636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Resim 2"/>
          <p:cNvPicPr>
            <a:picLocks noChangeAspect="1"/>
          </p:cNvPicPr>
          <p:nvPr userDrawn="1"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425" y="71438"/>
            <a:ext cx="79057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59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871701" y="-180730"/>
            <a:ext cx="5400599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19800000" lon="0" rev="0"/>
              </a:camera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kern="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T.C.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kern="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ORMAN VE SU İŞLERİ BAKANLIĞI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kern="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SU YÖNETİMİ GENEL MÜDÜRLÜĞÜ</a:t>
            </a:r>
          </a:p>
        </p:txBody>
      </p:sp>
      <p:sp>
        <p:nvSpPr>
          <p:cNvPr id="4" name="3 Dikdörtgen"/>
          <p:cNvSpPr/>
          <p:nvPr/>
        </p:nvSpPr>
        <p:spPr>
          <a:xfrm>
            <a:off x="215516" y="1196752"/>
            <a:ext cx="8712968" cy="156966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HAVZA YÖNETİM KURULLARININ TEŞEKKÜLÜ, 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GÖREVLERİ</a:t>
            </a:r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ÇALIŞMA</a:t>
            </a:r>
            <a:endParaRPr lang="tr-TR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USÛL VE ESASLARI HAKKINDA 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TEBLİĞ</a:t>
            </a:r>
          </a:p>
          <a:p>
            <a:pPr algn="ctr">
              <a:defRPr/>
            </a:pPr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20.05.2015 tarihli 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 29361 </a:t>
            </a:r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sayılı 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Resmi </a:t>
            </a:r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Gazete</a:t>
            </a:r>
          </a:p>
        </p:txBody>
      </p:sp>
      <p:pic>
        <p:nvPicPr>
          <p:cNvPr id="32770" name="Picture 2" descr="C:\Users\ALTUNKAYA\Desktop\Başlıksız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7617" y="2766412"/>
            <a:ext cx="7353820" cy="3235378"/>
          </a:xfrm>
          <a:prstGeom prst="rect">
            <a:avLst/>
          </a:prstGeom>
          <a:ln>
            <a:noFill/>
          </a:ln>
          <a:effectLst>
            <a:outerShdw blurRad="317500" dist="177800" dir="4800000" sx="101000" sy="101000" algn="tl" rotWithShape="0">
              <a:schemeClr val="tx1">
                <a:alpha val="66000"/>
              </a:schemeClr>
            </a:outerShdw>
          </a:effectLst>
        </p:spPr>
      </p:pic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443663" y="6278563"/>
            <a:ext cx="2133600" cy="365125"/>
          </a:xfrm>
        </p:spPr>
        <p:txBody>
          <a:bodyPr/>
          <a:lstStyle/>
          <a:p>
            <a:pPr>
              <a:defRPr/>
            </a:pPr>
            <a:fld id="{BCEAACD2-2D2E-4375-A772-297E55A9E04A}" type="slidenum">
              <a:rPr lang="tr-TR" smtClean="0"/>
              <a:pPr>
                <a:defRPr/>
              </a:pPr>
              <a:t>1</a:t>
            </a:fld>
            <a:endParaRPr lang="tr-TR" dirty="0"/>
          </a:p>
        </p:txBody>
      </p:sp>
      <p:sp>
        <p:nvSpPr>
          <p:cNvPr id="3078" name="Metin kutusu 1"/>
          <p:cNvSpPr txBox="1">
            <a:spLocks noChangeArrowheads="1"/>
          </p:cNvSpPr>
          <p:nvPr/>
        </p:nvSpPr>
        <p:spPr bwMode="auto">
          <a:xfrm>
            <a:off x="3767336" y="6211669"/>
            <a:ext cx="195438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tr-TR" altLang="tr-TR" b="1" dirty="0" smtClean="0">
                <a:solidFill>
                  <a:srgbClr val="0000FF"/>
                </a:solidFill>
              </a:rPr>
              <a:t>Osman Özdemir</a:t>
            </a:r>
          </a:p>
          <a:p>
            <a:pPr algn="ctr" eaLnBrk="1" hangingPunct="1"/>
            <a:r>
              <a:rPr lang="tr-TR" altLang="tr-TR" b="1" smtClean="0">
                <a:solidFill>
                  <a:srgbClr val="0000FF"/>
                </a:solidFill>
              </a:rPr>
              <a:t>26.11.2015</a:t>
            </a:r>
            <a:endParaRPr lang="tr-TR" altLang="tr-TR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Başlık 1"/>
          <p:cNvSpPr>
            <a:spLocks noGrp="1"/>
          </p:cNvSpPr>
          <p:nvPr>
            <p:ph type="title"/>
          </p:nvPr>
        </p:nvSpPr>
        <p:spPr>
          <a:xfrm>
            <a:off x="457200" y="2565400"/>
            <a:ext cx="8229600" cy="1143000"/>
          </a:xfrm>
        </p:spPr>
        <p:txBody>
          <a:bodyPr/>
          <a:lstStyle/>
          <a:p>
            <a:r>
              <a:rPr lang="tr-TR" altLang="tr-TR" sz="6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tr-TR" altLang="tr-TR" sz="6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tr-TR" altLang="tr-TR" sz="6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tr-TR" altLang="tr-TR" sz="6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tr-TR" altLang="tr-TR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tr-TR" altLang="tr-TR" sz="6000" b="1" dirty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tr-TR" altLang="tr-TR" sz="6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ARZ EDERİM</a:t>
            </a:r>
            <a:br>
              <a:rPr lang="tr-TR" altLang="tr-TR" sz="6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tr-TR" altLang="tr-TR" sz="6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tr-TR" altLang="tr-TR" sz="6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tr-TR" altLang="tr-TR" sz="6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tr-TR" altLang="tr-TR" sz="6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tr-TR" altLang="tr-TR" sz="40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Osman Özdemir</a:t>
            </a:r>
            <a:r>
              <a:rPr lang="tr-TR" altLang="tr-TR" sz="60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/>
            </a:r>
            <a:br>
              <a:rPr lang="tr-TR" altLang="tr-TR" sz="60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</a:br>
            <a:r>
              <a:rPr lang="tr-TR" altLang="tr-TR" sz="32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o.ozdemir@ormansu.gov.tr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20A668-ECD5-4081-ADC1-476C9E64E423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099" name="1 Başlık"/>
          <p:cNvSpPr txBox="1">
            <a:spLocks/>
          </p:cNvSpPr>
          <p:nvPr/>
        </p:nvSpPr>
        <p:spPr bwMode="auto">
          <a:xfrm>
            <a:off x="421135" y="2205038"/>
            <a:ext cx="8435528" cy="2880146"/>
          </a:xfrm>
          <a:prstGeom prst="snip2Diag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anchor="ctr"/>
          <a:lstStyle>
            <a:lvl1pPr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tr-TR" altLang="tr-TR" sz="3600" b="1" dirty="0">
                <a:solidFill>
                  <a:srgbClr val="FF0000"/>
                </a:solidFill>
              </a:rPr>
              <a:t>MÜLGA TEBLİĞ İLE REVİZE TEBLİĞ ARASINDAKİ ÖNEMLİ FARKLAR</a:t>
            </a:r>
          </a:p>
        </p:txBody>
      </p:sp>
      <p:sp>
        <p:nvSpPr>
          <p:cNvPr id="4100" name="7 Metin kutusu"/>
          <p:cNvSpPr txBox="1">
            <a:spLocks noChangeArrowheads="1"/>
          </p:cNvSpPr>
          <p:nvPr/>
        </p:nvSpPr>
        <p:spPr bwMode="auto">
          <a:xfrm>
            <a:off x="287338" y="1196975"/>
            <a:ext cx="8569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endParaRPr lang="tr-TR" altLang="tr-TR" sz="2000">
              <a:solidFill>
                <a:srgbClr val="0000FF"/>
              </a:solidFill>
            </a:endParaRPr>
          </a:p>
          <a:p>
            <a:pPr eaLnBrk="1" hangingPunct="1"/>
            <a:endParaRPr lang="tr-TR" altLang="tr-TR" sz="200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33576-47B5-4E34-9501-D7B32B428DC3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  <p:sp>
        <p:nvSpPr>
          <p:cNvPr id="4102" name="Rectangle 2"/>
          <p:cNvSpPr>
            <a:spLocks noChangeArrowheads="1"/>
          </p:cNvSpPr>
          <p:nvPr/>
        </p:nvSpPr>
        <p:spPr bwMode="auto">
          <a:xfrm>
            <a:off x="323850" y="4992688"/>
            <a:ext cx="85693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587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587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587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587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587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endParaRPr lang="tr-TR" altLang="tr-TR" sz="20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77C15-7655-4D86-B244-C3C5D108C154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  <p:grpSp>
        <p:nvGrpSpPr>
          <p:cNvPr id="6" name="Grup 3"/>
          <p:cNvGrpSpPr>
            <a:grpSpLocks/>
          </p:cNvGrpSpPr>
          <p:nvPr/>
        </p:nvGrpSpPr>
        <p:grpSpPr bwMode="auto">
          <a:xfrm>
            <a:off x="415788" y="3178772"/>
            <a:ext cx="3816421" cy="864095"/>
            <a:chOff x="3746537" y="-135145"/>
            <a:chExt cx="1377804" cy="1113437"/>
          </a:xfrm>
          <a:solidFill>
            <a:srgbClr val="00B050"/>
          </a:solidFill>
        </p:grpSpPr>
        <p:sp>
          <p:nvSpPr>
            <p:cNvPr id="7" name="Dikdörtgen 6"/>
            <p:cNvSpPr/>
            <p:nvPr/>
          </p:nvSpPr>
          <p:spPr>
            <a:xfrm>
              <a:off x="3746537" y="47187"/>
              <a:ext cx="1377804" cy="742005"/>
            </a:xfrm>
            <a:prstGeom prst="snip2Diag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Dikdörtgen 7"/>
            <p:cNvSpPr/>
            <p:nvPr/>
          </p:nvSpPr>
          <p:spPr>
            <a:xfrm>
              <a:off x="3746537" y="-135145"/>
              <a:ext cx="1377804" cy="1113437"/>
            </a:xfrm>
            <a:prstGeom prst="snip2Diag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14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HAVZA YÖNLENDİRME KURULU</a:t>
              </a:r>
            </a:p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14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(Ankara, Kurulun Sekretarya Hizmetlerini Su Yönetimi Genel Müdürlüğü Yürütür)</a:t>
              </a:r>
            </a:p>
          </p:txBody>
        </p:sp>
      </p:grpSp>
      <p:sp>
        <p:nvSpPr>
          <p:cNvPr id="11" name="Yuvarlatılmış Dikdörtgen 10"/>
          <p:cNvSpPr/>
          <p:nvPr/>
        </p:nvSpPr>
        <p:spPr bwMode="auto">
          <a:xfrm>
            <a:off x="415787" y="1873152"/>
            <a:ext cx="3816421" cy="780035"/>
          </a:xfrm>
          <a:prstGeom prst="roundRect">
            <a:avLst/>
          </a:prstGeom>
          <a:solidFill>
            <a:srgbClr val="00B0F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620" tIns="7620" rIns="7620" bIns="7620" spcCol="127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r>
              <a:rPr lang="tr-TR" sz="1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SU YÖNETİMİ KOORDİNASYON KURULU</a:t>
            </a:r>
          </a:p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r>
              <a:rPr lang="tr-TR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(Ankara)</a:t>
            </a:r>
          </a:p>
        </p:txBody>
      </p:sp>
      <p:cxnSp>
        <p:nvCxnSpPr>
          <p:cNvPr id="12" name="Düz Ok Bağlayıcısı 11"/>
          <p:cNvCxnSpPr/>
          <p:nvPr/>
        </p:nvCxnSpPr>
        <p:spPr>
          <a:xfrm>
            <a:off x="2317001" y="2677122"/>
            <a:ext cx="0" cy="501650"/>
          </a:xfrm>
          <a:prstGeom prst="straightConnector1">
            <a:avLst/>
          </a:prstGeom>
          <a:ln w="317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/>
          <p:nvPr/>
        </p:nvCxnSpPr>
        <p:spPr>
          <a:xfrm>
            <a:off x="2326058" y="4042867"/>
            <a:ext cx="1587" cy="501650"/>
          </a:xfrm>
          <a:prstGeom prst="straightConnector1">
            <a:avLst/>
          </a:prstGeom>
          <a:ln w="317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1" name="Metin kutusu 15"/>
          <p:cNvSpPr txBox="1">
            <a:spLocks noChangeArrowheads="1"/>
          </p:cNvSpPr>
          <p:nvPr/>
        </p:nvSpPr>
        <p:spPr bwMode="auto">
          <a:xfrm>
            <a:off x="257075" y="1182588"/>
            <a:ext cx="416560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tr-TR" altLang="tr-TR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MÜLGA TEBLİĞ TEŞKİLATI</a:t>
            </a:r>
          </a:p>
        </p:txBody>
      </p:sp>
      <p:grpSp>
        <p:nvGrpSpPr>
          <p:cNvPr id="17" name="Grup 3"/>
          <p:cNvGrpSpPr>
            <a:grpSpLocks/>
          </p:cNvGrpSpPr>
          <p:nvPr/>
        </p:nvGrpSpPr>
        <p:grpSpPr bwMode="auto">
          <a:xfrm>
            <a:off x="431665" y="4544517"/>
            <a:ext cx="3816421" cy="864095"/>
            <a:chOff x="3746537" y="-135145"/>
            <a:chExt cx="1377804" cy="1113437"/>
          </a:xfrm>
          <a:solidFill>
            <a:schemeClr val="accent4">
              <a:lumMod val="7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8" name="Dikdörtgen 17"/>
            <p:cNvSpPr/>
            <p:nvPr/>
          </p:nvSpPr>
          <p:spPr>
            <a:xfrm>
              <a:off x="3746537" y="47187"/>
              <a:ext cx="1377804" cy="742005"/>
            </a:xfrm>
            <a:prstGeom prst="round2Diag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Dikdörtgen 18"/>
            <p:cNvSpPr/>
            <p:nvPr/>
          </p:nvSpPr>
          <p:spPr>
            <a:xfrm>
              <a:off x="3746537" y="-135145"/>
              <a:ext cx="1377804" cy="1113437"/>
            </a:xfrm>
            <a:prstGeom prst="round2Diag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14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HAVZA YÖNETİMİ ÜST HEYETİ</a:t>
              </a:r>
            </a:p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14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(Havzada)</a:t>
              </a:r>
              <a:endParaRPr lang="tr-TR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Grup 3"/>
          <p:cNvGrpSpPr>
            <a:grpSpLocks/>
          </p:cNvGrpSpPr>
          <p:nvPr/>
        </p:nvGrpSpPr>
        <p:grpSpPr bwMode="auto">
          <a:xfrm>
            <a:off x="421803" y="5953203"/>
            <a:ext cx="3816421" cy="864095"/>
            <a:chOff x="3746537" y="-135145"/>
            <a:chExt cx="1377804" cy="1113437"/>
          </a:xfrm>
          <a:solidFill>
            <a:srgbClr val="725892"/>
          </a:solidFill>
        </p:grpSpPr>
        <p:sp>
          <p:nvSpPr>
            <p:cNvPr id="21" name="Dikdörtgen 20"/>
            <p:cNvSpPr/>
            <p:nvPr/>
          </p:nvSpPr>
          <p:spPr>
            <a:xfrm>
              <a:off x="3746537" y="47187"/>
              <a:ext cx="1377804" cy="742005"/>
            </a:xfrm>
            <a:prstGeom prst="ellipse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2" name="Dikdörtgen 21"/>
            <p:cNvSpPr/>
            <p:nvPr/>
          </p:nvSpPr>
          <p:spPr>
            <a:xfrm>
              <a:off x="3746537" y="-135145"/>
              <a:ext cx="1377804" cy="1113437"/>
            </a:xfrm>
            <a:prstGeom prst="ellipse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tr-TR" sz="14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HAVZA YÖNETİM HEYETİ</a:t>
              </a:r>
            </a:p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tr-TR" sz="14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(Havzada)</a:t>
              </a:r>
            </a:p>
          </p:txBody>
        </p:sp>
      </p:grpSp>
      <p:cxnSp>
        <p:nvCxnSpPr>
          <p:cNvPr id="23" name="Düz Ok Bağlayıcısı 22"/>
          <p:cNvCxnSpPr/>
          <p:nvPr/>
        </p:nvCxnSpPr>
        <p:spPr>
          <a:xfrm>
            <a:off x="2328426" y="5408612"/>
            <a:ext cx="1587" cy="501650"/>
          </a:xfrm>
          <a:prstGeom prst="straightConnector1">
            <a:avLst/>
          </a:prstGeom>
          <a:ln w="317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up 3"/>
          <p:cNvGrpSpPr>
            <a:grpSpLocks/>
          </p:cNvGrpSpPr>
          <p:nvPr/>
        </p:nvGrpSpPr>
        <p:grpSpPr bwMode="auto">
          <a:xfrm>
            <a:off x="5173364" y="3176145"/>
            <a:ext cx="3816421" cy="864095"/>
            <a:chOff x="3746537" y="-135145"/>
            <a:chExt cx="1377804" cy="1113437"/>
          </a:xfrm>
          <a:solidFill>
            <a:srgbClr val="00B050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5" name="Dikdörtgen 24"/>
            <p:cNvSpPr/>
            <p:nvPr/>
          </p:nvSpPr>
          <p:spPr>
            <a:xfrm>
              <a:off x="3746537" y="47187"/>
              <a:ext cx="1377804" cy="742005"/>
            </a:xfrm>
            <a:prstGeom prst="round2Diag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Dikdörtgen 25"/>
            <p:cNvSpPr/>
            <p:nvPr/>
          </p:nvSpPr>
          <p:spPr>
            <a:xfrm>
              <a:off x="3746537" y="-135145"/>
              <a:ext cx="1377804" cy="1113437"/>
            </a:xfrm>
            <a:prstGeom prst="round2Diag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14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HAVZA YÖNETİMİ MERKEZ KURULU</a:t>
              </a:r>
            </a:p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14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(Ankara, Kurulun Sekretarya Hizmetlerini Su Yönetimi Genel Müdürlüğü Yürütür)</a:t>
              </a:r>
            </a:p>
          </p:txBody>
        </p:sp>
      </p:grpSp>
      <p:sp>
        <p:nvSpPr>
          <p:cNvPr id="27" name="Yuvarlatılmış Dikdörtgen 26"/>
          <p:cNvSpPr/>
          <p:nvPr/>
        </p:nvSpPr>
        <p:spPr bwMode="auto">
          <a:xfrm>
            <a:off x="5004048" y="1873152"/>
            <a:ext cx="3985736" cy="803971"/>
          </a:xfrm>
          <a:prstGeom prst="roundRect">
            <a:avLst/>
          </a:prstGeom>
          <a:solidFill>
            <a:srgbClr val="00B0F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620" tIns="7620" rIns="7620" bIns="7620" spcCol="127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1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SU YÖNETİMİ KOORDİNASYON KURULU</a:t>
            </a:r>
          </a:p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(Ankara)</a:t>
            </a:r>
          </a:p>
        </p:txBody>
      </p:sp>
      <p:cxnSp>
        <p:nvCxnSpPr>
          <p:cNvPr id="28" name="Düz Ok Bağlayıcısı 27"/>
          <p:cNvCxnSpPr/>
          <p:nvPr/>
        </p:nvCxnSpPr>
        <p:spPr>
          <a:xfrm>
            <a:off x="7092119" y="2677122"/>
            <a:ext cx="0" cy="501650"/>
          </a:xfrm>
          <a:prstGeom prst="straightConnector1">
            <a:avLst/>
          </a:prstGeom>
          <a:ln w="317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Düz Ok Bağlayıcısı 28"/>
          <p:cNvCxnSpPr/>
          <p:nvPr/>
        </p:nvCxnSpPr>
        <p:spPr>
          <a:xfrm>
            <a:off x="7093707" y="4054598"/>
            <a:ext cx="1587" cy="501650"/>
          </a:xfrm>
          <a:prstGeom prst="straightConnector1">
            <a:avLst/>
          </a:prstGeom>
          <a:ln w="317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up 3"/>
          <p:cNvGrpSpPr>
            <a:grpSpLocks/>
          </p:cNvGrpSpPr>
          <p:nvPr/>
        </p:nvGrpSpPr>
        <p:grpSpPr bwMode="auto">
          <a:xfrm>
            <a:off x="5183909" y="4550620"/>
            <a:ext cx="3816421" cy="864095"/>
            <a:chOff x="3746537" y="-135145"/>
            <a:chExt cx="1377804" cy="1113437"/>
          </a:xfrm>
          <a:solidFill>
            <a:srgbClr val="725892"/>
          </a:solidFill>
        </p:grpSpPr>
        <p:sp>
          <p:nvSpPr>
            <p:cNvPr id="31" name="Dikdörtgen 30"/>
            <p:cNvSpPr/>
            <p:nvPr/>
          </p:nvSpPr>
          <p:spPr>
            <a:xfrm>
              <a:off x="3746537" y="47187"/>
              <a:ext cx="1377804" cy="742005"/>
            </a:xfrm>
            <a:prstGeom prst="ellipse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Dikdörtgen 31"/>
            <p:cNvSpPr/>
            <p:nvPr/>
          </p:nvSpPr>
          <p:spPr>
            <a:xfrm>
              <a:off x="3746537" y="-135145"/>
              <a:ext cx="1377804" cy="1113437"/>
            </a:xfrm>
            <a:prstGeom prst="ellipse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14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HAVZA YÖNETİMİ HEYETİ</a:t>
              </a:r>
            </a:p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14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(Havzada)</a:t>
              </a:r>
              <a:endParaRPr lang="tr-TR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" name="Grup 3"/>
          <p:cNvGrpSpPr>
            <a:grpSpLocks/>
          </p:cNvGrpSpPr>
          <p:nvPr/>
        </p:nvGrpSpPr>
        <p:grpSpPr bwMode="auto">
          <a:xfrm>
            <a:off x="5183910" y="5944993"/>
            <a:ext cx="3816421" cy="864095"/>
            <a:chOff x="3746537" y="-135145"/>
            <a:chExt cx="1377804" cy="1113437"/>
          </a:xfrm>
          <a:solidFill>
            <a:schemeClr val="accent6">
              <a:lumMod val="7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34" name="Dikdörtgen 33"/>
            <p:cNvSpPr/>
            <p:nvPr/>
          </p:nvSpPr>
          <p:spPr>
            <a:xfrm>
              <a:off x="3746537" y="47187"/>
              <a:ext cx="1377804" cy="742005"/>
            </a:xfrm>
            <a:prstGeom prst="snip2Same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Dikdörtgen 34"/>
            <p:cNvSpPr/>
            <p:nvPr/>
          </p:nvSpPr>
          <p:spPr>
            <a:xfrm>
              <a:off x="3746537" y="-135145"/>
              <a:ext cx="1377804" cy="1113437"/>
            </a:xfrm>
            <a:prstGeom prst="snip2Same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14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İL SU YÖNETİMİ KOORDİNASYON KURULU</a:t>
              </a:r>
            </a:p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14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(İllerde)</a:t>
              </a:r>
            </a:p>
          </p:txBody>
        </p:sp>
      </p:grpSp>
      <p:cxnSp>
        <p:nvCxnSpPr>
          <p:cNvPr id="36" name="Düz Ok Bağlayıcısı 35"/>
          <p:cNvCxnSpPr/>
          <p:nvPr/>
        </p:nvCxnSpPr>
        <p:spPr>
          <a:xfrm>
            <a:off x="7092120" y="5408612"/>
            <a:ext cx="1587" cy="501650"/>
          </a:xfrm>
          <a:prstGeom prst="straightConnector1">
            <a:avLst/>
          </a:prstGeom>
          <a:ln w="317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Metin kutusu 15"/>
          <p:cNvSpPr txBox="1">
            <a:spLocks noChangeArrowheads="1"/>
          </p:cNvSpPr>
          <p:nvPr/>
        </p:nvSpPr>
        <p:spPr bwMode="auto">
          <a:xfrm>
            <a:off x="4876016" y="1182588"/>
            <a:ext cx="424180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tr-TR" altLang="tr-TR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REVİZE TEBLİĞ TEŞKİLATI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C1BF4-89A9-49B4-A655-F013B6BDC9BB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  <p:graphicFrame>
        <p:nvGraphicFramePr>
          <p:cNvPr id="5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298301"/>
              </p:ext>
            </p:extLst>
          </p:nvPr>
        </p:nvGraphicFramePr>
        <p:xfrm>
          <a:off x="395288" y="1058863"/>
          <a:ext cx="8712200" cy="5899216"/>
        </p:xfrm>
        <a:graphic>
          <a:graphicData uri="http://schemas.openxmlformats.org/drawingml/2006/table">
            <a:tbl>
              <a:tblPr/>
              <a:tblGrid>
                <a:gridCol w="504070"/>
                <a:gridCol w="2808392"/>
                <a:gridCol w="933224"/>
                <a:gridCol w="1371098"/>
                <a:gridCol w="2448342"/>
                <a:gridCol w="647074"/>
              </a:tblGrid>
              <a:tr h="52353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ORMAN VE SU İŞLERİ BAKANLIĞI MÜSTEŞARI 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536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04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Avrupa Birliği Bakanlığı 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Müsteşarı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Bilim Sanayi ve Teknoloji Bakanlığı Müsteşarı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68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04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Çevre ve Şehircilik Bakanlığı Müsteşarı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Dışişleri Bakanlığı 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Müsteşarı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68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04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Enerji ve Tabi Kaynaklar Bakanlığı Müsteşarı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Gıda, Tarım ve Hayvancılık Bakanlığı Müsteşarı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68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04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İçişleri Bakanlığı  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Müsteşarı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Kalkınma Bakanlığı 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Müsteşarı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68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04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Kültür ve Turizm Bakanlığı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Müsteşarı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Sağlık  Bakanlığı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Müsteşarı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68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04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Ulaştırma Denizcilik ve Haberleşme Bakanlığı Müsteşarı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Başbakanlık Afet ve Acil Durum Yönetimi Başkanı 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68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04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Devlet Su İşleri Genel Müdürü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Su Yönetimi Genel Müdürü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68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1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İlbank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A.Ş. Genel Müdürü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Türkiye Su Enstitüsü Başkanı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20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20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309" name="Metin kutusu 5"/>
          <p:cNvSpPr txBox="1">
            <a:spLocks noChangeArrowheads="1"/>
          </p:cNvSpPr>
          <p:nvPr/>
        </p:nvSpPr>
        <p:spPr bwMode="auto">
          <a:xfrm>
            <a:off x="2008188" y="115888"/>
            <a:ext cx="5548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tr-TR" altLang="tr-TR" sz="2400" b="1">
                <a:solidFill>
                  <a:srgbClr val="FF0000"/>
                </a:solidFill>
              </a:rPr>
              <a:t>HAVZA YÖNETİMİ MERKEZ KURULU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8446-4344-40D8-8E04-C6780950EF8E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  <p:sp>
        <p:nvSpPr>
          <p:cNvPr id="9219" name="Metin kutusu 5"/>
          <p:cNvSpPr txBox="1">
            <a:spLocks noChangeArrowheads="1"/>
          </p:cNvSpPr>
          <p:nvPr/>
        </p:nvSpPr>
        <p:spPr bwMode="auto">
          <a:xfrm>
            <a:off x="2008188" y="115888"/>
            <a:ext cx="5548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tr-TR" altLang="tr-TR" sz="2400" b="1">
                <a:solidFill>
                  <a:srgbClr val="FF0000"/>
                </a:solidFill>
              </a:rPr>
              <a:t>HAVZA YÖNETİMİ MERKEZ KURULU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79388" y="1465263"/>
            <a:ext cx="8785225" cy="35972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tr-TR" dirty="0" err="1">
                <a:solidFill>
                  <a:srgbClr val="0000FF"/>
                </a:solidFill>
              </a:rPr>
              <a:t>HKEP’lerde</a:t>
            </a:r>
            <a:r>
              <a:rPr lang="tr-TR" dirty="0">
                <a:solidFill>
                  <a:srgbClr val="0000FF"/>
                </a:solidFill>
              </a:rPr>
              <a:t> belirlenen kısa, orta ve uzun vadeli uygulamaların ve Taşkın Yönetim Planları, Kuraklık Yönetim Planlarının uygulanmasının takibi</a:t>
            </a:r>
          </a:p>
          <a:p>
            <a:pPr marL="111760" indent="-89535"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tr-TR" dirty="0">
                <a:solidFill>
                  <a:srgbClr val="0000FF"/>
                </a:solidFill>
              </a:rPr>
              <a:t> 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tr-TR" dirty="0" err="1">
                <a:solidFill>
                  <a:srgbClr val="0000FF"/>
                </a:solidFill>
              </a:rPr>
              <a:t>HKEP’larının</a:t>
            </a:r>
            <a:r>
              <a:rPr lang="tr-TR" dirty="0">
                <a:solidFill>
                  <a:srgbClr val="0000FF"/>
                </a:solidFill>
              </a:rPr>
              <a:t>, Taşkın Yönetim Planlarının, Kuraklık Yönetim Planlarının ve Özel Hükümlerin hazırlanmasında ve uygulanmasında kurumlar arası koordinasyonun sağlanması</a:t>
            </a:r>
          </a:p>
          <a:p>
            <a:pPr marL="111760" indent="-89535"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tr-TR" dirty="0">
                <a:solidFill>
                  <a:srgbClr val="0000FF"/>
                </a:solidFill>
              </a:rPr>
              <a:t> 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tr-TR" dirty="0">
                <a:solidFill>
                  <a:srgbClr val="0000FF"/>
                </a:solidFill>
              </a:rPr>
              <a:t>Ulusal Havza Yönetim Stratejisi </a:t>
            </a:r>
            <a:r>
              <a:rPr lang="tr-TR" dirty="0" smtClean="0">
                <a:solidFill>
                  <a:srgbClr val="0000FF"/>
                </a:solidFill>
              </a:rPr>
              <a:t>kapsamında </a:t>
            </a:r>
            <a:r>
              <a:rPr lang="tr-TR" dirty="0">
                <a:solidFill>
                  <a:srgbClr val="0000FF"/>
                </a:solidFill>
              </a:rPr>
              <a:t>gelişmelerin takip edilmesi ve </a:t>
            </a:r>
            <a:r>
              <a:rPr lang="tr-TR" dirty="0" smtClean="0">
                <a:solidFill>
                  <a:srgbClr val="0000FF"/>
                </a:solidFill>
              </a:rPr>
              <a:t>koordinasyonun </a:t>
            </a:r>
            <a:r>
              <a:rPr lang="tr-TR" dirty="0">
                <a:solidFill>
                  <a:srgbClr val="0000FF"/>
                </a:solidFill>
              </a:rPr>
              <a:t>sağlanması</a:t>
            </a:r>
          </a:p>
          <a:p>
            <a:pPr marL="111760" indent="-89535"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tr-TR" dirty="0">
                <a:solidFill>
                  <a:srgbClr val="0000FF"/>
                </a:solidFill>
              </a:rPr>
              <a:t> 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tr-TR" dirty="0">
                <a:solidFill>
                  <a:srgbClr val="0000FF"/>
                </a:solidFill>
              </a:rPr>
              <a:t>Gerekli görüldüğünde Havza Yönetim Heyetlerini toplantılarına davet etmek</a:t>
            </a:r>
          </a:p>
        </p:txBody>
      </p:sp>
      <p:sp>
        <p:nvSpPr>
          <p:cNvPr id="9221" name="Dikdörtgen 2"/>
          <p:cNvSpPr>
            <a:spLocks noChangeArrowheads="1"/>
          </p:cNvSpPr>
          <p:nvPr/>
        </p:nvSpPr>
        <p:spPr bwMode="auto">
          <a:xfrm>
            <a:off x="415925" y="5373688"/>
            <a:ext cx="3313113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FF0000"/>
                </a:solidFill>
              </a:rPr>
              <a:t>TOPLANTI PERİYODU</a:t>
            </a:r>
          </a:p>
          <a:p>
            <a:pPr eaLnBrk="1" hangingPunct="1"/>
            <a:endParaRPr lang="tr-TR" altLang="tr-TR"/>
          </a:p>
          <a:p>
            <a:pPr eaLnBrk="1" hangingPunct="1"/>
            <a:r>
              <a:rPr lang="tr-TR" altLang="tr-TR" b="1">
                <a:solidFill>
                  <a:srgbClr val="0000FF"/>
                </a:solidFill>
              </a:rPr>
              <a:t>6 ayda bir toplanır</a:t>
            </a:r>
          </a:p>
        </p:txBody>
      </p:sp>
      <p:sp>
        <p:nvSpPr>
          <p:cNvPr id="9222" name="Dikdörtgen 6"/>
          <p:cNvSpPr>
            <a:spLocks noChangeArrowheads="1"/>
          </p:cNvSpPr>
          <p:nvPr/>
        </p:nvSpPr>
        <p:spPr bwMode="auto">
          <a:xfrm>
            <a:off x="403225" y="1052513"/>
            <a:ext cx="15144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5000"/>
              </a:lnSpc>
            </a:pPr>
            <a:r>
              <a:rPr lang="tr-TR" altLang="tr-TR" b="1">
                <a:solidFill>
                  <a:srgbClr val="FF0000"/>
                </a:solidFill>
              </a:rPr>
              <a:t>VAZİFELERİ</a:t>
            </a:r>
            <a:endParaRPr lang="tr-TR" altLang="tr-TR" sz="1400" b="1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FEC117-B3F3-41AD-ABCA-67D5029912E6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  <p:graphicFrame>
        <p:nvGraphicFramePr>
          <p:cNvPr id="5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227110"/>
              </p:ext>
            </p:extLst>
          </p:nvPr>
        </p:nvGraphicFramePr>
        <p:xfrm>
          <a:off x="611560" y="1268760"/>
          <a:ext cx="8064896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4" name="1 Başlık"/>
          <p:cNvSpPr txBox="1">
            <a:spLocks/>
          </p:cNvSpPr>
          <p:nvPr/>
        </p:nvSpPr>
        <p:spPr bwMode="auto">
          <a:xfrm>
            <a:off x="1266825" y="-19050"/>
            <a:ext cx="72104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tr-TR" altLang="tr-TR" sz="2400" b="1">
                <a:solidFill>
                  <a:srgbClr val="FF0000"/>
                </a:solidFill>
              </a:rPr>
              <a:t>HAVZA YÖNETİM HEYETİ (REVİZE)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1E2762-C8EE-43C4-A1C8-2272AFD7801F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  <p:sp>
        <p:nvSpPr>
          <p:cNvPr id="11267" name="1 Başlık"/>
          <p:cNvSpPr txBox="1">
            <a:spLocks/>
          </p:cNvSpPr>
          <p:nvPr/>
        </p:nvSpPr>
        <p:spPr bwMode="auto">
          <a:xfrm>
            <a:off x="1266825" y="-19050"/>
            <a:ext cx="72104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tr-TR" altLang="tr-TR" sz="2400" b="1">
                <a:solidFill>
                  <a:srgbClr val="FF0000"/>
                </a:solidFill>
              </a:rPr>
              <a:t>HAVZA YÖNETİM HEYETİ (REVİZE)</a:t>
            </a:r>
          </a:p>
        </p:txBody>
      </p:sp>
      <p:sp>
        <p:nvSpPr>
          <p:cNvPr id="11268" name="Dikdörtgen 2"/>
          <p:cNvSpPr>
            <a:spLocks noChangeArrowheads="1"/>
          </p:cNvSpPr>
          <p:nvPr/>
        </p:nvSpPr>
        <p:spPr bwMode="auto">
          <a:xfrm>
            <a:off x="179388" y="1341438"/>
            <a:ext cx="8820150" cy="3780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buFont typeface="Symbol" pitchFamily="18" charset="2"/>
              <a:buChar char=""/>
            </a:pPr>
            <a:r>
              <a:rPr lang="tr-TR" altLang="tr-TR" dirty="0">
                <a:solidFill>
                  <a:srgbClr val="0000FF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Havza Yönetimi Planlama çalışmalarının uygulanmasını izlemek</a:t>
            </a:r>
          </a:p>
          <a:p>
            <a:pPr algn="just" eaLnBrk="1" hangingPunct="1">
              <a:lnSpc>
                <a:spcPct val="150000"/>
              </a:lnSpc>
              <a:buFont typeface="Symbol" pitchFamily="18" charset="2"/>
              <a:buChar char=""/>
            </a:pPr>
            <a:r>
              <a:rPr lang="tr-TR" altLang="tr-TR" dirty="0">
                <a:solidFill>
                  <a:srgbClr val="0000FF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Kuraklık ve Taşkın Yönetim Planlarının uygulanmasını izlemek </a:t>
            </a:r>
          </a:p>
          <a:p>
            <a:pPr algn="just" eaLnBrk="1" hangingPunct="1">
              <a:lnSpc>
                <a:spcPct val="150000"/>
              </a:lnSpc>
              <a:buFont typeface="Symbol" pitchFamily="18" charset="2"/>
              <a:buChar char=""/>
            </a:pPr>
            <a:r>
              <a:rPr lang="tr-TR" altLang="tr-TR" dirty="0">
                <a:solidFill>
                  <a:srgbClr val="0000FF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Havza Yönetimi Merkez Kurulu’na rapor sunmak </a:t>
            </a:r>
          </a:p>
          <a:p>
            <a:pPr algn="just" eaLnBrk="1" hangingPunct="1">
              <a:lnSpc>
                <a:spcPct val="150000"/>
              </a:lnSpc>
              <a:buFont typeface="Symbol" pitchFamily="18" charset="2"/>
              <a:buChar char=""/>
            </a:pPr>
            <a:r>
              <a:rPr lang="tr-TR" altLang="tr-TR" dirty="0">
                <a:solidFill>
                  <a:srgbClr val="0000FF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Su kalitesi ve miktarı ile ilgili elde edilen izleme sonuçlarını kayıt altına almak (</a:t>
            </a:r>
            <a:r>
              <a:rPr lang="tr-TR" altLang="tr-TR" dirty="0" err="1">
                <a:solidFill>
                  <a:srgbClr val="0000FF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USBS’ye</a:t>
            </a:r>
            <a:r>
              <a:rPr lang="tr-TR" altLang="tr-TR" dirty="0">
                <a:solidFill>
                  <a:srgbClr val="0000FF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girmek vb.) </a:t>
            </a:r>
          </a:p>
          <a:p>
            <a:pPr algn="just" eaLnBrk="1" hangingPunct="1">
              <a:lnSpc>
                <a:spcPct val="150000"/>
              </a:lnSpc>
              <a:buFont typeface="Symbol" pitchFamily="18" charset="2"/>
              <a:buChar char=""/>
            </a:pPr>
            <a:r>
              <a:rPr lang="tr-TR" altLang="tr-TR" dirty="0">
                <a:solidFill>
                  <a:srgbClr val="0000FF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İçme ve kullanma suyu korunması çalışmalarını takip etmek ve uygulanmasını sağlamak</a:t>
            </a:r>
          </a:p>
          <a:p>
            <a:pPr algn="just" eaLnBrk="1" hangingPunct="1">
              <a:lnSpc>
                <a:spcPct val="150000"/>
              </a:lnSpc>
              <a:buFont typeface="Symbol" pitchFamily="18" charset="2"/>
              <a:buChar char=""/>
            </a:pPr>
            <a:r>
              <a:rPr lang="tr-TR" altLang="tr-TR" dirty="0">
                <a:solidFill>
                  <a:srgbClr val="0000FF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Havza, taşkın ve </a:t>
            </a:r>
            <a:r>
              <a:rPr lang="tr-TR" altLang="tr-TR" dirty="0" smtClean="0">
                <a:solidFill>
                  <a:srgbClr val="0000FF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kuraklık </a:t>
            </a:r>
            <a:r>
              <a:rPr lang="tr-TR" altLang="tr-TR" dirty="0">
                <a:solidFill>
                  <a:srgbClr val="0000FF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yönetim planlarının hazırlanmasında ve güncellenmesinde halkın katılımını sağlamak</a:t>
            </a:r>
          </a:p>
        </p:txBody>
      </p:sp>
      <p:sp>
        <p:nvSpPr>
          <p:cNvPr id="11269" name="Dikdörtgen 6"/>
          <p:cNvSpPr>
            <a:spLocks noChangeArrowheads="1"/>
          </p:cNvSpPr>
          <p:nvPr/>
        </p:nvSpPr>
        <p:spPr bwMode="auto">
          <a:xfrm>
            <a:off x="403225" y="1052513"/>
            <a:ext cx="15144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5000"/>
              </a:lnSpc>
            </a:pPr>
            <a:r>
              <a:rPr lang="tr-TR" altLang="tr-TR" b="1">
                <a:solidFill>
                  <a:srgbClr val="FF0000"/>
                </a:solidFill>
              </a:rPr>
              <a:t>VAZİFELERİ</a:t>
            </a:r>
            <a:endParaRPr lang="tr-TR" altLang="tr-TR" sz="1400" b="1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270" name="Dikdörtgen 7"/>
          <p:cNvSpPr>
            <a:spLocks noChangeArrowheads="1"/>
          </p:cNvSpPr>
          <p:nvPr/>
        </p:nvSpPr>
        <p:spPr bwMode="auto">
          <a:xfrm>
            <a:off x="415925" y="5373688"/>
            <a:ext cx="3313113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FF0000"/>
                </a:solidFill>
              </a:rPr>
              <a:t>TOPLANTI PERİYODU</a:t>
            </a:r>
          </a:p>
          <a:p>
            <a:pPr eaLnBrk="1" hangingPunct="1"/>
            <a:endParaRPr lang="tr-TR" altLang="tr-TR"/>
          </a:p>
          <a:p>
            <a:pPr eaLnBrk="1" hangingPunct="1"/>
            <a:r>
              <a:rPr lang="tr-TR" altLang="tr-TR" b="1">
                <a:solidFill>
                  <a:srgbClr val="0000FF"/>
                </a:solidFill>
              </a:rPr>
              <a:t>6 ayda bir toplanır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 txBox="1">
            <a:spLocks/>
          </p:cNvSpPr>
          <p:nvPr/>
        </p:nvSpPr>
        <p:spPr bwMode="auto">
          <a:xfrm>
            <a:off x="830263" y="0"/>
            <a:ext cx="76517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tr-TR" altLang="tr-TR" sz="2000" b="1">
                <a:solidFill>
                  <a:srgbClr val="FF0000"/>
                </a:solidFill>
              </a:rPr>
              <a:t>İL SU YÖNETİMİ KOORDİNASYON KURULU</a:t>
            </a:r>
          </a:p>
        </p:txBody>
      </p:sp>
      <p:grpSp>
        <p:nvGrpSpPr>
          <p:cNvPr id="12291" name="Grup 8"/>
          <p:cNvGrpSpPr>
            <a:grpSpLocks/>
          </p:cNvGrpSpPr>
          <p:nvPr/>
        </p:nvGrpSpPr>
        <p:grpSpPr bwMode="auto">
          <a:xfrm>
            <a:off x="2411413" y="908050"/>
            <a:ext cx="4464050" cy="647700"/>
            <a:chOff x="2210603" y="430033"/>
            <a:chExt cx="3913814" cy="647145"/>
          </a:xfrm>
        </p:grpSpPr>
        <p:sp>
          <p:nvSpPr>
            <p:cNvPr id="10" name="Dikdörtgen 9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Dikdörtgen 10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İL SU YÖNETİMİ KOORDİNASYON KURULU BAŞKANI</a:t>
              </a:r>
            </a:p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1200" dirty="0">
                  <a:latin typeface="Arial" pitchFamily="34" charset="0"/>
                  <a:cs typeface="Arial" pitchFamily="34" charset="0"/>
                </a:rPr>
                <a:t>(VALİ veya VALİ YRD.</a:t>
              </a:r>
              <a:r>
                <a:rPr lang="tr-TR" sz="1200" dirty="0"/>
                <a:t>)</a:t>
              </a:r>
            </a:p>
          </p:txBody>
        </p:sp>
      </p:grpSp>
      <p:grpSp>
        <p:nvGrpSpPr>
          <p:cNvPr id="12" name="Grup 11"/>
          <p:cNvGrpSpPr/>
          <p:nvPr/>
        </p:nvGrpSpPr>
        <p:grpSpPr>
          <a:xfrm>
            <a:off x="40707" y="1772816"/>
            <a:ext cx="3913814" cy="647145"/>
            <a:chOff x="2210603" y="430033"/>
            <a:chExt cx="3913814" cy="647145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3" name="Dikdörtgen 12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Dikdörtgen 14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>
                <a:defRPr/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SEKRETARYA</a:t>
              </a:r>
            </a:p>
            <a:p>
              <a:pPr algn="ctr">
                <a:defRPr/>
              </a:pPr>
              <a:r>
                <a:rPr lang="tr-TR" sz="1200" dirty="0">
                  <a:latin typeface="Arial" pitchFamily="34" charset="0"/>
                  <a:cs typeface="Arial" pitchFamily="34" charset="0"/>
                </a:rPr>
                <a:t>(</a:t>
              </a:r>
              <a:r>
                <a:rPr lang="tr-T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Koordinatör Valilikteki DSİ Bölge/Şube Müdürlüğü</a:t>
              </a:r>
              <a:endParaRPr lang="tr-TR" sz="1200" dirty="0"/>
            </a:p>
          </p:txBody>
        </p:sp>
      </p:grpSp>
      <p:grpSp>
        <p:nvGrpSpPr>
          <p:cNvPr id="12293" name="Grup 63"/>
          <p:cNvGrpSpPr>
            <a:grpSpLocks/>
          </p:cNvGrpSpPr>
          <p:nvPr/>
        </p:nvGrpSpPr>
        <p:grpSpPr bwMode="auto">
          <a:xfrm>
            <a:off x="323850" y="5202238"/>
            <a:ext cx="1898650" cy="646112"/>
            <a:chOff x="2210603" y="430033"/>
            <a:chExt cx="3913814" cy="647145"/>
          </a:xfrm>
        </p:grpSpPr>
        <p:sp>
          <p:nvSpPr>
            <p:cNvPr id="65" name="Dikdörtgen 64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Dikdörtgen 65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Su ve Kanalizasyon İdaresi Genel Müdürü </a:t>
              </a:r>
              <a:r>
                <a:rPr lang="tr-TR" sz="1200" b="1" dirty="0">
                  <a:solidFill>
                    <a:schemeClr val="accent3">
                      <a:lumMod val="60000"/>
                      <a:lumOff val="40000"/>
                    </a:schemeClr>
                  </a:solidFill>
                  <a:latin typeface="Arial" pitchFamily="34" charset="0"/>
                  <a:cs typeface="Arial" pitchFamily="34" charset="0"/>
                </a:rPr>
                <a:t>(Büyükşehir ise) </a:t>
              </a:r>
            </a:p>
          </p:txBody>
        </p:sp>
      </p:grpSp>
      <p:grpSp>
        <p:nvGrpSpPr>
          <p:cNvPr id="12294" name="Grup 66"/>
          <p:cNvGrpSpPr>
            <a:grpSpLocks/>
          </p:cNvGrpSpPr>
          <p:nvPr/>
        </p:nvGrpSpPr>
        <p:grpSpPr bwMode="auto">
          <a:xfrm>
            <a:off x="323850" y="6102350"/>
            <a:ext cx="1898650" cy="647700"/>
            <a:chOff x="2210603" y="430033"/>
            <a:chExt cx="3913814" cy="647145"/>
          </a:xfrm>
        </p:grpSpPr>
        <p:sp>
          <p:nvSpPr>
            <p:cNvPr id="68" name="Dikdörtgen 67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Dikdörtgen 68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İl Çevre ve Şehircilik Müdürü</a:t>
              </a:r>
            </a:p>
          </p:txBody>
        </p:sp>
      </p:grpSp>
      <p:grpSp>
        <p:nvGrpSpPr>
          <p:cNvPr id="12295" name="Grup 75"/>
          <p:cNvGrpSpPr>
            <a:grpSpLocks/>
          </p:cNvGrpSpPr>
          <p:nvPr/>
        </p:nvGrpSpPr>
        <p:grpSpPr bwMode="auto">
          <a:xfrm>
            <a:off x="2411413" y="6092825"/>
            <a:ext cx="1898650" cy="647700"/>
            <a:chOff x="2210603" y="430033"/>
            <a:chExt cx="3913814" cy="647145"/>
          </a:xfrm>
        </p:grpSpPr>
        <p:sp>
          <p:nvSpPr>
            <p:cNvPr id="77" name="Dikdörtgen 76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8" name="Dikdörtgen 77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İl Halk Sağlığı Müdürü</a:t>
              </a:r>
            </a:p>
          </p:txBody>
        </p:sp>
      </p:grpSp>
      <p:grpSp>
        <p:nvGrpSpPr>
          <p:cNvPr id="12296" name="Grup 91"/>
          <p:cNvGrpSpPr>
            <a:grpSpLocks/>
          </p:cNvGrpSpPr>
          <p:nvPr/>
        </p:nvGrpSpPr>
        <p:grpSpPr bwMode="auto">
          <a:xfrm>
            <a:off x="4572000" y="6092825"/>
            <a:ext cx="1900238" cy="647700"/>
            <a:chOff x="2210603" y="430033"/>
            <a:chExt cx="3913814" cy="647145"/>
          </a:xfrm>
        </p:grpSpPr>
        <p:sp>
          <p:nvSpPr>
            <p:cNvPr id="93" name="Dikdörtgen 92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4" name="Dikdörtgen 93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Sulama Birlikleri Temsilcileri</a:t>
              </a:r>
            </a:p>
          </p:txBody>
        </p:sp>
      </p:grpSp>
      <p:grpSp>
        <p:nvGrpSpPr>
          <p:cNvPr id="12297" name="Grup 103"/>
          <p:cNvGrpSpPr>
            <a:grpSpLocks/>
          </p:cNvGrpSpPr>
          <p:nvPr/>
        </p:nvGrpSpPr>
        <p:grpSpPr bwMode="auto">
          <a:xfrm>
            <a:off x="6734175" y="6102350"/>
            <a:ext cx="1898650" cy="647700"/>
            <a:chOff x="2210603" y="430033"/>
            <a:chExt cx="3913814" cy="647145"/>
          </a:xfrm>
        </p:grpSpPr>
        <p:sp>
          <p:nvSpPr>
            <p:cNvPr id="105" name="Dikdörtgen 104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6" name="Dikdörtgen 105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Mülga İl Taşkın Koordinasyon Kurulu Diğer Üyeleri</a:t>
              </a:r>
            </a:p>
          </p:txBody>
        </p:sp>
      </p:grpSp>
      <p:grpSp>
        <p:nvGrpSpPr>
          <p:cNvPr id="12298" name="Grup 106"/>
          <p:cNvGrpSpPr>
            <a:grpSpLocks/>
          </p:cNvGrpSpPr>
          <p:nvPr/>
        </p:nvGrpSpPr>
        <p:grpSpPr bwMode="auto">
          <a:xfrm>
            <a:off x="323850" y="2924175"/>
            <a:ext cx="1898650" cy="647700"/>
            <a:chOff x="2210603" y="430033"/>
            <a:chExt cx="3913814" cy="647145"/>
          </a:xfrm>
        </p:grpSpPr>
        <p:sp>
          <p:nvSpPr>
            <p:cNvPr id="108" name="Dikdörtgen 107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9" name="Dikdörtgen 108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İL BELEDİYE BAŞKANI </a:t>
              </a:r>
              <a:r>
                <a:rPr lang="tr-TR" sz="12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rPr>
                <a:t>(Büyükşehir değilse) </a:t>
              </a:r>
            </a:p>
          </p:txBody>
        </p:sp>
      </p:grpSp>
      <p:grpSp>
        <p:nvGrpSpPr>
          <p:cNvPr id="12299" name="Grup 109"/>
          <p:cNvGrpSpPr>
            <a:grpSpLocks/>
          </p:cNvGrpSpPr>
          <p:nvPr/>
        </p:nvGrpSpPr>
        <p:grpSpPr bwMode="auto">
          <a:xfrm>
            <a:off x="323850" y="4005263"/>
            <a:ext cx="1898650" cy="863600"/>
            <a:chOff x="2210603" y="430033"/>
            <a:chExt cx="3913814" cy="647145"/>
          </a:xfrm>
        </p:grpSpPr>
        <p:sp>
          <p:nvSpPr>
            <p:cNvPr id="111" name="Dikdörtgen 110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2" name="Dikdörtgen 111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İl Özel İdaresi Genel Sekreteri veya </a:t>
              </a:r>
            </a:p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İl Genel Meclis Başkanı</a:t>
              </a:r>
            </a:p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12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rPr>
                <a:t>(Büyükşehir değilse)</a:t>
              </a:r>
            </a:p>
          </p:txBody>
        </p:sp>
      </p:grpSp>
      <p:grpSp>
        <p:nvGrpSpPr>
          <p:cNvPr id="12300" name="Grup 112"/>
          <p:cNvGrpSpPr>
            <a:grpSpLocks/>
          </p:cNvGrpSpPr>
          <p:nvPr/>
        </p:nvGrpSpPr>
        <p:grpSpPr bwMode="auto">
          <a:xfrm>
            <a:off x="2411413" y="4005263"/>
            <a:ext cx="1900237" cy="863600"/>
            <a:chOff x="2210603" y="430033"/>
            <a:chExt cx="3913814" cy="647145"/>
          </a:xfrm>
        </p:grpSpPr>
        <p:sp>
          <p:nvSpPr>
            <p:cNvPr id="114" name="Dikdörtgen 113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5" name="Dikdörtgen 114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İl Gıda Tarım ve Hayvancılık Müdürü</a:t>
              </a:r>
            </a:p>
          </p:txBody>
        </p:sp>
      </p:grpSp>
      <p:grpSp>
        <p:nvGrpSpPr>
          <p:cNvPr id="12301" name="Grup 115"/>
          <p:cNvGrpSpPr>
            <a:grpSpLocks/>
          </p:cNvGrpSpPr>
          <p:nvPr/>
        </p:nvGrpSpPr>
        <p:grpSpPr bwMode="auto">
          <a:xfrm>
            <a:off x="2411413" y="5202238"/>
            <a:ext cx="1900237" cy="646112"/>
            <a:chOff x="2210603" y="430033"/>
            <a:chExt cx="3913814" cy="647145"/>
          </a:xfrm>
        </p:grpSpPr>
        <p:sp>
          <p:nvSpPr>
            <p:cNvPr id="117" name="Dikdörtgen 116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8" name="Dikdörtgen 117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İl Kültür ve Turizm Müdürü</a:t>
              </a:r>
            </a:p>
          </p:txBody>
        </p:sp>
      </p:grpSp>
      <p:grpSp>
        <p:nvGrpSpPr>
          <p:cNvPr id="12302" name="Grup 118"/>
          <p:cNvGrpSpPr>
            <a:grpSpLocks/>
          </p:cNvGrpSpPr>
          <p:nvPr/>
        </p:nvGrpSpPr>
        <p:grpSpPr bwMode="auto">
          <a:xfrm>
            <a:off x="2411413" y="2924175"/>
            <a:ext cx="1900237" cy="647700"/>
            <a:chOff x="2210603" y="430033"/>
            <a:chExt cx="3913814" cy="647145"/>
          </a:xfrm>
        </p:grpSpPr>
        <p:sp>
          <p:nvSpPr>
            <p:cNvPr id="120" name="Dikdörtgen 119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1" name="Dikdörtgen 120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İl Bilim Sanayi Teknoloji Müdürü</a:t>
              </a:r>
            </a:p>
          </p:txBody>
        </p:sp>
      </p:grpSp>
      <p:grpSp>
        <p:nvGrpSpPr>
          <p:cNvPr id="12303" name="Grup 121"/>
          <p:cNvGrpSpPr>
            <a:grpSpLocks/>
          </p:cNvGrpSpPr>
          <p:nvPr/>
        </p:nvGrpSpPr>
        <p:grpSpPr bwMode="auto">
          <a:xfrm>
            <a:off x="4572000" y="2924175"/>
            <a:ext cx="1900238" cy="647700"/>
            <a:chOff x="2210603" y="430033"/>
            <a:chExt cx="3913814" cy="647145"/>
          </a:xfrm>
        </p:grpSpPr>
        <p:sp>
          <p:nvSpPr>
            <p:cNvPr id="123" name="Dikdörtgen 122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4" name="Dikdörtgen 123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İl Afet ve Acil Durum Müdürü</a:t>
              </a:r>
            </a:p>
          </p:txBody>
        </p:sp>
      </p:grpSp>
      <p:grpSp>
        <p:nvGrpSpPr>
          <p:cNvPr id="12304" name="Grup 124"/>
          <p:cNvGrpSpPr>
            <a:grpSpLocks/>
          </p:cNvGrpSpPr>
          <p:nvPr/>
        </p:nvGrpSpPr>
        <p:grpSpPr bwMode="auto">
          <a:xfrm>
            <a:off x="4572000" y="4005263"/>
            <a:ext cx="1900238" cy="863600"/>
            <a:chOff x="2210603" y="430033"/>
            <a:chExt cx="3913814" cy="647145"/>
          </a:xfrm>
        </p:grpSpPr>
        <p:sp>
          <p:nvSpPr>
            <p:cNvPr id="126" name="Dikdörtgen 125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7" name="Dikdörtgen 126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Enerji ve Tabii </a:t>
              </a:r>
              <a:r>
                <a:rPr lang="tr-TR" sz="1200" b="1" dirty="0" err="1">
                  <a:latin typeface="Arial" pitchFamily="34" charset="0"/>
                  <a:cs typeface="Arial" pitchFamily="34" charset="0"/>
                </a:rPr>
                <a:t>Kayn</a:t>
              </a:r>
              <a:r>
                <a:rPr lang="tr-TR" sz="1200" b="1" dirty="0">
                  <a:latin typeface="Arial" pitchFamily="34" charset="0"/>
                  <a:cs typeface="Arial" pitchFamily="34" charset="0"/>
                </a:rPr>
                <a:t>. Bakanlığı İldeki en üst düzey temsilcisi</a:t>
              </a:r>
            </a:p>
          </p:txBody>
        </p:sp>
      </p:grpSp>
      <p:grpSp>
        <p:nvGrpSpPr>
          <p:cNvPr id="12305" name="Grup 127"/>
          <p:cNvGrpSpPr>
            <a:grpSpLocks/>
          </p:cNvGrpSpPr>
          <p:nvPr/>
        </p:nvGrpSpPr>
        <p:grpSpPr bwMode="auto">
          <a:xfrm>
            <a:off x="4572000" y="5202238"/>
            <a:ext cx="1900238" cy="646112"/>
            <a:chOff x="2210603" y="430033"/>
            <a:chExt cx="3913814" cy="647145"/>
          </a:xfrm>
        </p:grpSpPr>
        <p:sp>
          <p:nvSpPr>
            <p:cNvPr id="129" name="Dikdörtgen 128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0" name="Dikdörtgen 129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1200" b="1" dirty="0" err="1">
                  <a:latin typeface="Arial" pitchFamily="34" charset="0"/>
                  <a:cs typeface="Arial" pitchFamily="34" charset="0"/>
                </a:rPr>
                <a:t>İlbank</a:t>
              </a:r>
              <a:r>
                <a:rPr lang="tr-TR" sz="1200" b="1" dirty="0">
                  <a:latin typeface="Arial" pitchFamily="34" charset="0"/>
                  <a:cs typeface="Arial" pitchFamily="34" charset="0"/>
                </a:rPr>
                <a:t> A.Ş. İldeki en üst düzey temsilcisi</a:t>
              </a:r>
            </a:p>
          </p:txBody>
        </p:sp>
      </p:grpSp>
      <p:grpSp>
        <p:nvGrpSpPr>
          <p:cNvPr id="12306" name="Grup 130"/>
          <p:cNvGrpSpPr>
            <a:grpSpLocks/>
          </p:cNvGrpSpPr>
          <p:nvPr/>
        </p:nvGrpSpPr>
        <p:grpSpPr bwMode="auto">
          <a:xfrm>
            <a:off x="6734175" y="2924175"/>
            <a:ext cx="1898650" cy="647700"/>
            <a:chOff x="2210603" y="430033"/>
            <a:chExt cx="3913814" cy="647145"/>
          </a:xfrm>
        </p:grpSpPr>
        <p:sp>
          <p:nvSpPr>
            <p:cNvPr id="132" name="Dikdörtgen 131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3" name="Dikdörtgen 132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İl Sanayi ve Ticaret Odası Başkanı</a:t>
              </a:r>
            </a:p>
          </p:txBody>
        </p:sp>
      </p:grpSp>
      <p:grpSp>
        <p:nvGrpSpPr>
          <p:cNvPr id="12307" name="Grup 133"/>
          <p:cNvGrpSpPr>
            <a:grpSpLocks/>
          </p:cNvGrpSpPr>
          <p:nvPr/>
        </p:nvGrpSpPr>
        <p:grpSpPr bwMode="auto">
          <a:xfrm>
            <a:off x="6734175" y="4005263"/>
            <a:ext cx="1898650" cy="863600"/>
            <a:chOff x="2210603" y="430033"/>
            <a:chExt cx="3913814" cy="647145"/>
          </a:xfrm>
        </p:grpSpPr>
        <p:sp>
          <p:nvSpPr>
            <p:cNvPr id="135" name="Dikdörtgen 134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6" name="Dikdörtgen 135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DSİ, OSİB, OGM, MGM ve KYGM İl’deki en üst düzey temsilcisi</a:t>
              </a:r>
            </a:p>
          </p:txBody>
        </p:sp>
      </p:grpSp>
      <p:grpSp>
        <p:nvGrpSpPr>
          <p:cNvPr id="12308" name="Grup 136"/>
          <p:cNvGrpSpPr>
            <a:grpSpLocks/>
          </p:cNvGrpSpPr>
          <p:nvPr/>
        </p:nvGrpSpPr>
        <p:grpSpPr bwMode="auto">
          <a:xfrm>
            <a:off x="6734175" y="5202238"/>
            <a:ext cx="1898650" cy="646112"/>
            <a:chOff x="2210603" y="430033"/>
            <a:chExt cx="3913814" cy="647145"/>
          </a:xfrm>
        </p:grpSpPr>
        <p:sp>
          <p:nvSpPr>
            <p:cNvPr id="138" name="Dikdörtgen 137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9" name="Dikdörtgen 138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Kalkınma Ajansı İldeki en üst düzey temsilcisi</a:t>
              </a:r>
            </a:p>
          </p:txBody>
        </p:sp>
      </p:grpSp>
      <p:cxnSp>
        <p:nvCxnSpPr>
          <p:cNvPr id="140" name="Düz Bağlayıcı 139"/>
          <p:cNvCxnSpPr>
            <a:stCxn id="10" idx="2"/>
          </p:cNvCxnSpPr>
          <p:nvPr/>
        </p:nvCxnSpPr>
        <p:spPr>
          <a:xfrm>
            <a:off x="4643438" y="1555750"/>
            <a:ext cx="12700" cy="1101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Düz Bağlayıcı 141"/>
          <p:cNvCxnSpPr>
            <a:stCxn id="15" idx="3"/>
          </p:cNvCxnSpPr>
          <p:nvPr/>
        </p:nvCxnSpPr>
        <p:spPr>
          <a:xfrm flipV="1">
            <a:off x="3954463" y="2097088"/>
            <a:ext cx="701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Düz Bağlayıcı 143"/>
          <p:cNvCxnSpPr>
            <a:stCxn id="13" idx="2"/>
            <a:endCxn id="13" idx="2"/>
          </p:cNvCxnSpPr>
          <p:nvPr/>
        </p:nvCxnSpPr>
        <p:spPr>
          <a:xfrm>
            <a:off x="1997075" y="241935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Düz Bağlayıcı 145"/>
          <p:cNvCxnSpPr>
            <a:stCxn id="108" idx="2"/>
            <a:endCxn id="112" idx="0"/>
          </p:cNvCxnSpPr>
          <p:nvPr/>
        </p:nvCxnSpPr>
        <p:spPr>
          <a:xfrm>
            <a:off x="1273175" y="3571875"/>
            <a:ext cx="0" cy="433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Düz Bağlayıcı 147"/>
          <p:cNvCxnSpPr>
            <a:stCxn id="111" idx="2"/>
            <a:endCxn id="65" idx="0"/>
          </p:cNvCxnSpPr>
          <p:nvPr/>
        </p:nvCxnSpPr>
        <p:spPr>
          <a:xfrm>
            <a:off x="1273175" y="4868863"/>
            <a:ext cx="0" cy="333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Düz Bağlayıcı 155"/>
          <p:cNvCxnSpPr>
            <a:stCxn id="133" idx="2"/>
            <a:endCxn id="136" idx="0"/>
          </p:cNvCxnSpPr>
          <p:nvPr/>
        </p:nvCxnSpPr>
        <p:spPr>
          <a:xfrm flipH="1">
            <a:off x="7683500" y="3571875"/>
            <a:ext cx="0" cy="433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Düz Bağlayıcı 157"/>
          <p:cNvCxnSpPr>
            <a:stCxn id="135" idx="2"/>
            <a:endCxn id="139" idx="0"/>
          </p:cNvCxnSpPr>
          <p:nvPr/>
        </p:nvCxnSpPr>
        <p:spPr>
          <a:xfrm>
            <a:off x="7683500" y="4868863"/>
            <a:ext cx="0" cy="333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Düz Bağlayıcı 171"/>
          <p:cNvCxnSpPr>
            <a:stCxn id="114" idx="2"/>
            <a:endCxn id="117" idx="0"/>
          </p:cNvCxnSpPr>
          <p:nvPr/>
        </p:nvCxnSpPr>
        <p:spPr>
          <a:xfrm>
            <a:off x="3362325" y="4868863"/>
            <a:ext cx="0" cy="333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Düz Bağlayıcı 173"/>
          <p:cNvCxnSpPr>
            <a:stCxn id="121" idx="2"/>
            <a:endCxn id="115" idx="0"/>
          </p:cNvCxnSpPr>
          <p:nvPr/>
        </p:nvCxnSpPr>
        <p:spPr>
          <a:xfrm>
            <a:off x="3362325" y="3571875"/>
            <a:ext cx="0" cy="433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Düz Bağlayıcı 175"/>
          <p:cNvCxnSpPr>
            <a:stCxn id="123" idx="2"/>
            <a:endCxn id="126" idx="0"/>
          </p:cNvCxnSpPr>
          <p:nvPr/>
        </p:nvCxnSpPr>
        <p:spPr>
          <a:xfrm>
            <a:off x="5521325" y="3571875"/>
            <a:ext cx="0" cy="433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Düz Bağlayıcı 177"/>
          <p:cNvCxnSpPr>
            <a:stCxn id="138" idx="2"/>
            <a:endCxn id="105" idx="0"/>
          </p:cNvCxnSpPr>
          <p:nvPr/>
        </p:nvCxnSpPr>
        <p:spPr>
          <a:xfrm flipH="1">
            <a:off x="7683500" y="5848350"/>
            <a:ext cx="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Düz Bağlayıcı 179"/>
          <p:cNvCxnSpPr>
            <a:stCxn id="126" idx="2"/>
            <a:endCxn id="130" idx="0"/>
          </p:cNvCxnSpPr>
          <p:nvPr/>
        </p:nvCxnSpPr>
        <p:spPr>
          <a:xfrm>
            <a:off x="5521325" y="4868863"/>
            <a:ext cx="0" cy="333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Düz Bağlayıcı 181"/>
          <p:cNvCxnSpPr>
            <a:stCxn id="66" idx="2"/>
            <a:endCxn id="69" idx="0"/>
          </p:cNvCxnSpPr>
          <p:nvPr/>
        </p:nvCxnSpPr>
        <p:spPr>
          <a:xfrm>
            <a:off x="1273175" y="5848350"/>
            <a:ext cx="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Düz Bağlayıcı 183"/>
          <p:cNvCxnSpPr>
            <a:stCxn id="117" idx="2"/>
            <a:endCxn id="78" idx="0"/>
          </p:cNvCxnSpPr>
          <p:nvPr/>
        </p:nvCxnSpPr>
        <p:spPr>
          <a:xfrm flipH="1">
            <a:off x="3360738" y="5848350"/>
            <a:ext cx="1587" cy="244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Düz Bağlayıcı 185"/>
          <p:cNvCxnSpPr>
            <a:stCxn id="129" idx="2"/>
            <a:endCxn id="94" idx="0"/>
          </p:cNvCxnSpPr>
          <p:nvPr/>
        </p:nvCxnSpPr>
        <p:spPr>
          <a:xfrm>
            <a:off x="5521325" y="5848350"/>
            <a:ext cx="0" cy="244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Düz Bağlayıcı 88"/>
          <p:cNvCxnSpPr/>
          <p:nvPr/>
        </p:nvCxnSpPr>
        <p:spPr>
          <a:xfrm>
            <a:off x="1277938" y="2635250"/>
            <a:ext cx="0" cy="433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Düz Bağlayıcı 89"/>
          <p:cNvCxnSpPr/>
          <p:nvPr/>
        </p:nvCxnSpPr>
        <p:spPr>
          <a:xfrm flipH="1">
            <a:off x="7688263" y="2635250"/>
            <a:ext cx="0" cy="433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Düz Bağlayıcı 90"/>
          <p:cNvCxnSpPr/>
          <p:nvPr/>
        </p:nvCxnSpPr>
        <p:spPr>
          <a:xfrm>
            <a:off x="3367088" y="2635250"/>
            <a:ext cx="0" cy="433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Düz Bağlayıcı 94"/>
          <p:cNvCxnSpPr/>
          <p:nvPr/>
        </p:nvCxnSpPr>
        <p:spPr>
          <a:xfrm>
            <a:off x="5527675" y="2635250"/>
            <a:ext cx="0" cy="433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Düz Bağlayıcı 95"/>
          <p:cNvCxnSpPr/>
          <p:nvPr/>
        </p:nvCxnSpPr>
        <p:spPr>
          <a:xfrm>
            <a:off x="1277938" y="2635250"/>
            <a:ext cx="64103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E58931-72F9-411D-BB9A-406E398AF67B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  <p:sp>
        <p:nvSpPr>
          <p:cNvPr id="13315" name="1 Başlık"/>
          <p:cNvSpPr txBox="1">
            <a:spLocks/>
          </p:cNvSpPr>
          <p:nvPr/>
        </p:nvSpPr>
        <p:spPr bwMode="auto">
          <a:xfrm>
            <a:off x="981075" y="-14288"/>
            <a:ext cx="76517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tr-TR" altLang="tr-TR" sz="2000" b="1">
                <a:solidFill>
                  <a:srgbClr val="FF0000"/>
                </a:solidFill>
              </a:rPr>
              <a:t>İL SU YÖNETİMİ KOORDİNASYON KURULU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79388" y="1773238"/>
            <a:ext cx="8856662" cy="32507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defRPr/>
            </a:pPr>
            <a:r>
              <a:rPr lang="tr-TR" dirty="0">
                <a:solidFill>
                  <a:srgbClr val="0000F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Bakanlıkça hazırlanacak havza, taşkın ve kuraklık yönetim planları için gerekli katkıları sağlamak</a:t>
            </a:r>
          </a:p>
          <a:p>
            <a:pPr marL="11176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rgbClr val="0000F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marL="342900" indent="-34290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defRPr/>
            </a:pPr>
            <a:r>
              <a:rPr lang="tr-TR" dirty="0">
                <a:solidFill>
                  <a:srgbClr val="0000F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Havza koruma eylem planları, havza, taşkın ve kuraklık yönetim planlarının il bazında uygulanmasını sağlamak</a:t>
            </a:r>
          </a:p>
          <a:p>
            <a:pPr marL="11176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rgbClr val="0000F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marL="342900" indent="-34290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defRPr/>
            </a:pPr>
            <a:r>
              <a:rPr lang="tr-TR" dirty="0">
                <a:solidFill>
                  <a:srgbClr val="0000F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İçme ve kullanma suyu kaynaklarının korunmasına yönelik çalışmaların takibini yapmak </a:t>
            </a:r>
          </a:p>
          <a:p>
            <a:pPr marL="11176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rgbClr val="0000F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marL="342900" indent="-34290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defRPr/>
            </a:pPr>
            <a:r>
              <a:rPr lang="tr-TR" dirty="0">
                <a:solidFill>
                  <a:srgbClr val="0000F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Hazırlanan özel hükümlerin il bazında uygulanmasını sağlamak</a:t>
            </a:r>
          </a:p>
        </p:txBody>
      </p:sp>
      <p:sp>
        <p:nvSpPr>
          <p:cNvPr id="13317" name="Dikdörtgen 6"/>
          <p:cNvSpPr>
            <a:spLocks noChangeArrowheads="1"/>
          </p:cNvSpPr>
          <p:nvPr/>
        </p:nvSpPr>
        <p:spPr bwMode="auto">
          <a:xfrm>
            <a:off x="403225" y="1052513"/>
            <a:ext cx="15144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5000"/>
              </a:lnSpc>
            </a:pPr>
            <a:r>
              <a:rPr lang="tr-TR" altLang="tr-TR" b="1">
                <a:solidFill>
                  <a:srgbClr val="FF0000"/>
                </a:solidFill>
              </a:rPr>
              <a:t>VAZİFELERİ</a:t>
            </a:r>
            <a:endParaRPr lang="tr-TR" altLang="tr-TR" sz="1400" b="1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8" name="Dikdörtgen 7"/>
          <p:cNvSpPr>
            <a:spLocks noChangeArrowheads="1"/>
          </p:cNvSpPr>
          <p:nvPr/>
        </p:nvSpPr>
        <p:spPr bwMode="auto">
          <a:xfrm>
            <a:off x="430213" y="5157788"/>
            <a:ext cx="55245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FF0000"/>
                </a:solidFill>
              </a:rPr>
              <a:t>TOPLANTI PERİYODU</a:t>
            </a:r>
          </a:p>
          <a:p>
            <a:pPr eaLnBrk="1" hangingPunct="1"/>
            <a:endParaRPr lang="tr-TR" altLang="tr-TR"/>
          </a:p>
          <a:p>
            <a:pPr eaLnBrk="1" hangingPunct="1"/>
            <a:r>
              <a:rPr lang="tr-TR" altLang="tr-TR">
                <a:solidFill>
                  <a:srgbClr val="0000FF"/>
                </a:solidFill>
              </a:rPr>
              <a:t>Her yılın </a:t>
            </a:r>
            <a:r>
              <a:rPr lang="tr-TR" altLang="tr-TR" b="1">
                <a:solidFill>
                  <a:srgbClr val="0000FF"/>
                </a:solidFill>
              </a:rPr>
              <a:t>Şubat, Mayıs, Ekim </a:t>
            </a:r>
            <a:r>
              <a:rPr lang="tr-TR" altLang="tr-TR">
                <a:solidFill>
                  <a:srgbClr val="0000FF"/>
                </a:solidFill>
              </a:rPr>
              <a:t>aylarında toplanır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46BFB59621223041ACA26C1625C88120" ma:contentTypeVersion="1" ma:contentTypeDescription="Yeni belge oluşturun." ma:contentTypeScope="" ma:versionID="d640aabe8aa7dfcf6ddfc0e8f64e7d9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4d4e3fdf9f7a112181f73f79ec0ec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80349E-8B88-4028-86FF-B9FC299346C8}"/>
</file>

<file path=customXml/itemProps2.xml><?xml version="1.0" encoding="utf-8"?>
<ds:datastoreItem xmlns:ds="http://schemas.openxmlformats.org/officeDocument/2006/customXml" ds:itemID="{A6120FED-7F4A-44D2-B4AA-D3C67C95134B}"/>
</file>

<file path=customXml/itemProps3.xml><?xml version="1.0" encoding="utf-8"?>
<ds:datastoreItem xmlns:ds="http://schemas.openxmlformats.org/officeDocument/2006/customXml" ds:itemID="{70EA6480-65F8-4B40-BD64-FFA87E4C6B8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8671</TotalTime>
  <Words>554</Words>
  <Application>Microsoft Office PowerPoint</Application>
  <PresentationFormat>Ekran Gösterisi (4:3)</PresentationFormat>
  <Paragraphs>197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 ARZ EDERİM   Osman Özdemir o.ozdemir@ormansu.gov.tr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Ramazan KARAKOÇ</dc:creator>
  <cp:lastModifiedBy>Osman ÖZDEMIR</cp:lastModifiedBy>
  <cp:revision>1131</cp:revision>
  <cp:lastPrinted>2014-06-23T14:12:50Z</cp:lastPrinted>
  <dcterms:created xsi:type="dcterms:W3CDTF">2011-12-28T16:03:59Z</dcterms:created>
  <dcterms:modified xsi:type="dcterms:W3CDTF">2015-11-25T14:30:49Z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0x01010046BFB59621223041ACA26C1625C88120</vt:lpwstr>
  </property>
</Properties>
</file>