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2"/>
  </p:notesMasterIdLst>
  <p:handoutMasterIdLst>
    <p:handoutMasterId r:id="rId23"/>
  </p:handoutMasterIdLst>
  <p:sldIdLst>
    <p:sldId id="256" r:id="rId3"/>
    <p:sldId id="509" r:id="rId4"/>
    <p:sldId id="421" r:id="rId5"/>
    <p:sldId id="536" r:id="rId6"/>
    <p:sldId id="537" r:id="rId7"/>
    <p:sldId id="535" r:id="rId8"/>
    <p:sldId id="465" r:id="rId9"/>
    <p:sldId id="476" r:id="rId10"/>
    <p:sldId id="483" r:id="rId11"/>
    <p:sldId id="513" r:id="rId12"/>
    <p:sldId id="514" r:id="rId13"/>
    <p:sldId id="515" r:id="rId14"/>
    <p:sldId id="390" r:id="rId15"/>
    <p:sldId id="418" r:id="rId16"/>
    <p:sldId id="532" r:id="rId17"/>
    <p:sldId id="533" r:id="rId18"/>
    <p:sldId id="534" r:id="rId19"/>
    <p:sldId id="538" r:id="rId20"/>
    <p:sldId id="511" r:id="rId21"/>
  </p:sldIdLst>
  <p:sldSz cx="9144000" cy="6858000" type="screen4x3"/>
  <p:notesSz cx="6808788" cy="99409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FCB"/>
    <a:srgbClr val="A7C012"/>
    <a:srgbClr val="F49696"/>
    <a:srgbClr val="85E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621" autoAdjust="0"/>
  </p:normalViewPr>
  <p:slideViewPr>
    <p:cSldViewPr>
      <p:cViewPr>
        <p:scale>
          <a:sx n="70" d="100"/>
          <a:sy n="70" d="100"/>
        </p:scale>
        <p:origin x="-136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01CA3-0A22-42B6-AAC4-14AB61B259AE}" type="doc">
      <dgm:prSet loTypeId="urn:microsoft.com/office/officeart/2005/8/layout/chevron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C5510624-5A1A-4509-8894-0B2DD246333F}">
      <dgm:prSet phldrT="[Metin]" custT="1"/>
      <dgm:spPr/>
      <dgm:t>
        <a:bodyPr/>
        <a:lstStyle/>
        <a:p>
          <a:r>
            <a:rPr lang="tr-TR" sz="1400" dirty="0" smtClean="0"/>
            <a:t>1</a:t>
          </a:r>
          <a:endParaRPr lang="tr-TR" sz="1400" dirty="0"/>
        </a:p>
      </dgm:t>
    </dgm:pt>
    <dgm:pt modelId="{70E74F7D-8D2D-4E61-B99E-03B5D8D4B770}" type="parTrans" cxnId="{EF9466D9-0D6B-4341-8AE4-8507470954D2}">
      <dgm:prSet/>
      <dgm:spPr/>
      <dgm:t>
        <a:bodyPr/>
        <a:lstStyle/>
        <a:p>
          <a:endParaRPr lang="tr-TR" sz="1400"/>
        </a:p>
      </dgm:t>
    </dgm:pt>
    <dgm:pt modelId="{29EF7643-CB65-4CE0-ABD1-41FEA6CA07B2}" type="sibTrans" cxnId="{EF9466D9-0D6B-4341-8AE4-8507470954D2}">
      <dgm:prSet/>
      <dgm:spPr/>
      <dgm:t>
        <a:bodyPr/>
        <a:lstStyle/>
        <a:p>
          <a:endParaRPr lang="tr-TR" sz="1400"/>
        </a:p>
      </dgm:t>
    </dgm:pt>
    <dgm:pt modelId="{8269AA1E-227B-4BD6-9525-3F0BE17463BA}">
      <dgm:prSet phldrT="[Metin]" custT="1"/>
      <dgm:spPr/>
      <dgm:t>
        <a:bodyPr/>
        <a:lstStyle/>
        <a:p>
          <a:r>
            <a:rPr lang="tr-TR" sz="1400" dirty="0" smtClean="0"/>
            <a:t>2</a:t>
          </a:r>
          <a:endParaRPr lang="tr-TR" sz="1400" dirty="0"/>
        </a:p>
      </dgm:t>
    </dgm:pt>
    <dgm:pt modelId="{0DFA58B7-6373-47A0-A1FC-826EB169B80F}" type="parTrans" cxnId="{15148076-5550-4FD5-8347-00A2F628DF73}">
      <dgm:prSet/>
      <dgm:spPr/>
      <dgm:t>
        <a:bodyPr/>
        <a:lstStyle/>
        <a:p>
          <a:endParaRPr lang="tr-TR" sz="1400"/>
        </a:p>
      </dgm:t>
    </dgm:pt>
    <dgm:pt modelId="{EB4DBBB9-6B4D-4EFA-A6DB-88E1BA6DE15F}" type="sibTrans" cxnId="{15148076-5550-4FD5-8347-00A2F628DF73}">
      <dgm:prSet/>
      <dgm:spPr/>
      <dgm:t>
        <a:bodyPr/>
        <a:lstStyle/>
        <a:p>
          <a:endParaRPr lang="tr-TR" sz="1400"/>
        </a:p>
      </dgm:t>
    </dgm:pt>
    <dgm:pt modelId="{A3BF8831-3103-44CD-8069-97D739431B11}">
      <dgm:prSet phldrT="[Metin]" custT="1"/>
      <dgm:spPr/>
      <dgm:t>
        <a:bodyPr/>
        <a:lstStyle/>
        <a:p>
          <a:r>
            <a:rPr lang="en-US" sz="1600" b="1" u="none" noProof="0" dirty="0" smtClean="0"/>
            <a:t>Updating the Environmental Infra</a:t>
          </a:r>
          <a:r>
            <a:rPr lang="tr-TR" sz="1600" b="1" u="none" noProof="0" dirty="0" smtClean="0"/>
            <a:t>s</a:t>
          </a:r>
          <a:r>
            <a:rPr lang="en-US" sz="1600" b="1" u="none" noProof="0" dirty="0" err="1" smtClean="0"/>
            <a:t>tructure</a:t>
          </a:r>
          <a:r>
            <a:rPr lang="en-US" sz="1600" b="1" u="none" noProof="0" dirty="0" smtClean="0"/>
            <a:t> S</a:t>
          </a:r>
          <a:r>
            <a:rPr lang="tr-TR" sz="1600" b="1" u="none" noProof="0" dirty="0" err="1" smtClean="0"/>
            <a:t>tatus</a:t>
          </a:r>
          <a:r>
            <a:rPr lang="tr-TR" sz="1600" b="1" u="none" noProof="0" dirty="0" smtClean="0"/>
            <a:t> </a:t>
          </a:r>
          <a:r>
            <a:rPr lang="en-US" sz="1600" b="1" u="none" noProof="0" dirty="0" smtClean="0"/>
            <a:t>into GIS after Field Surveys</a:t>
          </a:r>
          <a:endParaRPr lang="en-US" sz="1300" b="1" u="none" noProof="0" dirty="0"/>
        </a:p>
      </dgm:t>
    </dgm:pt>
    <dgm:pt modelId="{57969A91-3FA0-4B51-BCD5-2BEAC32E25BA}" type="parTrans" cxnId="{ECD46D1E-C1E9-4E47-9DFD-E0E12FDD87AA}">
      <dgm:prSet/>
      <dgm:spPr/>
      <dgm:t>
        <a:bodyPr/>
        <a:lstStyle/>
        <a:p>
          <a:endParaRPr lang="tr-TR" sz="1400"/>
        </a:p>
      </dgm:t>
    </dgm:pt>
    <dgm:pt modelId="{D0B96E21-0B8E-49BB-8D7F-8D4BC63D8FEE}" type="sibTrans" cxnId="{ECD46D1E-C1E9-4E47-9DFD-E0E12FDD87AA}">
      <dgm:prSet/>
      <dgm:spPr/>
      <dgm:t>
        <a:bodyPr/>
        <a:lstStyle/>
        <a:p>
          <a:endParaRPr lang="tr-TR" sz="1400"/>
        </a:p>
      </dgm:t>
    </dgm:pt>
    <dgm:pt modelId="{DCE4209D-6BC2-4188-8A83-69DEB10E5A8E}">
      <dgm:prSet phldrT="[Metin]" custT="1"/>
      <dgm:spPr/>
      <dgm:t>
        <a:bodyPr/>
        <a:lstStyle/>
        <a:p>
          <a:r>
            <a:rPr lang="tr-TR" sz="1400" dirty="0" smtClean="0"/>
            <a:t>3</a:t>
          </a:r>
          <a:endParaRPr lang="tr-TR" sz="1400" dirty="0"/>
        </a:p>
      </dgm:t>
    </dgm:pt>
    <dgm:pt modelId="{5D308C71-51E8-4C0F-AE7F-69130444309F}" type="parTrans" cxnId="{20EF5FA6-C7FB-42C1-917C-8B60A9A6A429}">
      <dgm:prSet/>
      <dgm:spPr/>
      <dgm:t>
        <a:bodyPr/>
        <a:lstStyle/>
        <a:p>
          <a:endParaRPr lang="tr-TR" sz="1400"/>
        </a:p>
      </dgm:t>
    </dgm:pt>
    <dgm:pt modelId="{EFBB5350-9C88-4ED0-B6E2-3CE3A0072D94}" type="sibTrans" cxnId="{20EF5FA6-C7FB-42C1-917C-8B60A9A6A429}">
      <dgm:prSet/>
      <dgm:spPr/>
      <dgm:t>
        <a:bodyPr/>
        <a:lstStyle/>
        <a:p>
          <a:endParaRPr lang="tr-TR" sz="1400"/>
        </a:p>
      </dgm:t>
    </dgm:pt>
    <dgm:pt modelId="{A55D1C6E-2C56-4165-BA09-7EF7367C9DD5}">
      <dgm:prSet phldrT="[Metin]" custT="1"/>
      <dgm:spPr/>
      <dgm:t>
        <a:bodyPr/>
        <a:lstStyle/>
        <a:p>
          <a:r>
            <a:rPr lang="tr-TR" sz="1400" dirty="0" smtClean="0"/>
            <a:t>5</a:t>
          </a:r>
          <a:endParaRPr lang="tr-TR" sz="1400" dirty="0"/>
        </a:p>
      </dgm:t>
    </dgm:pt>
    <dgm:pt modelId="{F83DEE30-4155-4A3B-84FF-6C5551479662}" type="parTrans" cxnId="{832E9E08-9200-4BA3-83AB-06C2AF2FCAA2}">
      <dgm:prSet/>
      <dgm:spPr/>
      <dgm:t>
        <a:bodyPr/>
        <a:lstStyle/>
        <a:p>
          <a:endParaRPr lang="tr-TR" sz="1400"/>
        </a:p>
      </dgm:t>
    </dgm:pt>
    <dgm:pt modelId="{307E811A-619F-4227-9D5D-9B5C52C1D2D9}" type="sibTrans" cxnId="{832E9E08-9200-4BA3-83AB-06C2AF2FCAA2}">
      <dgm:prSet/>
      <dgm:spPr/>
      <dgm:t>
        <a:bodyPr/>
        <a:lstStyle/>
        <a:p>
          <a:endParaRPr lang="tr-TR" sz="1400"/>
        </a:p>
      </dgm:t>
    </dgm:pt>
    <dgm:pt modelId="{F8BAA8E4-79BB-47D5-A1DB-C64A248B6870}">
      <dgm:prSet phldrT="[Metin]" custT="1"/>
      <dgm:spPr/>
      <dgm:t>
        <a:bodyPr/>
        <a:lstStyle/>
        <a:p>
          <a:r>
            <a:rPr lang="en-US" sz="1600" b="1" u="none" noProof="0" smtClean="0"/>
            <a:t>Calculation of Pollution Load</a:t>
          </a:r>
          <a:endParaRPr lang="en-US" sz="1600" b="1" u="none" noProof="0"/>
        </a:p>
      </dgm:t>
    </dgm:pt>
    <dgm:pt modelId="{D7C405C3-6639-47C5-9816-6D3781F8DF08}" type="parTrans" cxnId="{7EE21648-C92C-4753-A74A-B9AEA4295B02}">
      <dgm:prSet/>
      <dgm:spPr/>
      <dgm:t>
        <a:bodyPr/>
        <a:lstStyle/>
        <a:p>
          <a:endParaRPr lang="tr-TR" sz="1400"/>
        </a:p>
      </dgm:t>
    </dgm:pt>
    <dgm:pt modelId="{26AC2767-6D87-4735-AECF-4569E4D9FE20}" type="sibTrans" cxnId="{7EE21648-C92C-4753-A74A-B9AEA4295B02}">
      <dgm:prSet/>
      <dgm:spPr/>
      <dgm:t>
        <a:bodyPr/>
        <a:lstStyle/>
        <a:p>
          <a:endParaRPr lang="tr-TR" sz="1400"/>
        </a:p>
      </dgm:t>
    </dgm:pt>
    <dgm:pt modelId="{C9EC0BDE-9A44-4D6E-BD46-3179852B4820}">
      <dgm:prSet phldrT="[Metin]" custT="1"/>
      <dgm:spPr/>
      <dgm:t>
        <a:bodyPr/>
        <a:lstStyle/>
        <a:p>
          <a:r>
            <a:rPr lang="tr-TR" sz="1400" dirty="0" smtClean="0"/>
            <a:t>6</a:t>
          </a:r>
          <a:endParaRPr lang="tr-TR" sz="1400" dirty="0"/>
        </a:p>
      </dgm:t>
    </dgm:pt>
    <dgm:pt modelId="{BC97291A-3FBA-4445-8133-6EDC4959C877}" type="parTrans" cxnId="{F1D2A93A-979F-48FA-A9FA-7965460F946D}">
      <dgm:prSet/>
      <dgm:spPr/>
      <dgm:t>
        <a:bodyPr/>
        <a:lstStyle/>
        <a:p>
          <a:endParaRPr lang="tr-TR" sz="1400"/>
        </a:p>
      </dgm:t>
    </dgm:pt>
    <dgm:pt modelId="{C9E6A555-2219-4709-94D3-A3B4AB4CB41E}" type="sibTrans" cxnId="{F1D2A93A-979F-48FA-A9FA-7965460F946D}">
      <dgm:prSet/>
      <dgm:spPr/>
      <dgm:t>
        <a:bodyPr/>
        <a:lstStyle/>
        <a:p>
          <a:endParaRPr lang="tr-TR" sz="1400"/>
        </a:p>
      </dgm:t>
    </dgm:pt>
    <dgm:pt modelId="{D8BF367C-F591-4BD7-AB5A-938D381A39BA}">
      <dgm:prSet phldrT="[Metin]" custT="1"/>
      <dgm:spPr/>
      <dgm:t>
        <a:bodyPr/>
        <a:lstStyle/>
        <a:p>
          <a:r>
            <a:rPr lang="en-US" sz="1600" b="1" u="none" noProof="0" dirty="0" smtClean="0"/>
            <a:t>Main Environmental Problems in the Basin and Solutions </a:t>
          </a:r>
          <a:endParaRPr lang="en-US" sz="1600" b="1" u="none" noProof="0" dirty="0"/>
        </a:p>
      </dgm:t>
    </dgm:pt>
    <dgm:pt modelId="{075D7C64-5B64-44F2-BCB4-8747DE4D65F1}" type="parTrans" cxnId="{50EAA993-1689-4942-9D3E-15A7B7E15B8E}">
      <dgm:prSet/>
      <dgm:spPr/>
      <dgm:t>
        <a:bodyPr/>
        <a:lstStyle/>
        <a:p>
          <a:endParaRPr lang="tr-TR" sz="1400"/>
        </a:p>
      </dgm:t>
    </dgm:pt>
    <dgm:pt modelId="{CA2EA64A-9436-47B1-9072-D9267A7029A4}" type="sibTrans" cxnId="{50EAA993-1689-4942-9D3E-15A7B7E15B8E}">
      <dgm:prSet/>
      <dgm:spPr/>
      <dgm:t>
        <a:bodyPr/>
        <a:lstStyle/>
        <a:p>
          <a:endParaRPr lang="tr-TR" sz="1400"/>
        </a:p>
      </dgm:t>
    </dgm:pt>
    <dgm:pt modelId="{1A3C4CEE-2F75-4CBE-9D74-947E6B4DA40D}">
      <dgm:prSet phldrT="[Metin]" custT="1"/>
      <dgm:spPr/>
      <dgm:t>
        <a:bodyPr/>
        <a:lstStyle/>
        <a:p>
          <a:r>
            <a:rPr lang="tr-TR" sz="1400" dirty="0" smtClean="0"/>
            <a:t>8</a:t>
          </a:r>
          <a:endParaRPr lang="tr-TR" sz="1400" dirty="0"/>
        </a:p>
      </dgm:t>
    </dgm:pt>
    <dgm:pt modelId="{38589ECF-833D-4FFD-917F-8C4EA54DBD60}" type="parTrans" cxnId="{CECD0129-4FAD-4265-8DF2-010310B04152}">
      <dgm:prSet/>
      <dgm:spPr/>
      <dgm:t>
        <a:bodyPr/>
        <a:lstStyle/>
        <a:p>
          <a:endParaRPr lang="tr-TR" sz="1400"/>
        </a:p>
      </dgm:t>
    </dgm:pt>
    <dgm:pt modelId="{DCB34F71-0312-48A0-A366-551C09ADD4DC}" type="sibTrans" cxnId="{CECD0129-4FAD-4265-8DF2-010310B04152}">
      <dgm:prSet/>
      <dgm:spPr/>
      <dgm:t>
        <a:bodyPr/>
        <a:lstStyle/>
        <a:p>
          <a:endParaRPr lang="tr-TR" sz="1400"/>
        </a:p>
      </dgm:t>
    </dgm:pt>
    <dgm:pt modelId="{700313CB-E390-4776-A70E-B5306CA428FD}">
      <dgm:prSet phldrT="[Metin]" custT="1"/>
      <dgm:spPr/>
      <dgm:t>
        <a:bodyPr/>
        <a:lstStyle/>
        <a:p>
          <a:r>
            <a:rPr lang="en-US" sz="1600" b="1" u="none" noProof="0" dirty="0" smtClean="0"/>
            <a:t>Follow up of Action Plan Work Schedule</a:t>
          </a:r>
          <a:endParaRPr lang="en-US" sz="1300" u="none" noProof="0" dirty="0"/>
        </a:p>
      </dgm:t>
    </dgm:pt>
    <dgm:pt modelId="{F65B920F-604B-42AC-B919-0D363B43655E}" type="parTrans" cxnId="{0F753F19-1C73-44DD-AA1E-232776B56E3C}">
      <dgm:prSet/>
      <dgm:spPr/>
      <dgm:t>
        <a:bodyPr/>
        <a:lstStyle/>
        <a:p>
          <a:endParaRPr lang="tr-TR" sz="1400"/>
        </a:p>
      </dgm:t>
    </dgm:pt>
    <dgm:pt modelId="{47FAFA49-DFB0-401A-9632-FDC6115EDF1B}" type="sibTrans" cxnId="{0F753F19-1C73-44DD-AA1E-232776B56E3C}">
      <dgm:prSet/>
      <dgm:spPr/>
      <dgm:t>
        <a:bodyPr/>
        <a:lstStyle/>
        <a:p>
          <a:endParaRPr lang="tr-TR" sz="1400"/>
        </a:p>
      </dgm:t>
    </dgm:pt>
    <dgm:pt modelId="{B51E1D2B-AA99-4555-A6BB-8935043FA34C}">
      <dgm:prSet phldrT="[Metin]" custT="1"/>
      <dgm:spPr/>
      <dgm:t>
        <a:bodyPr/>
        <a:lstStyle/>
        <a:p>
          <a:r>
            <a:rPr lang="en-US" sz="1600" b="1" noProof="0" dirty="0" smtClean="0"/>
            <a:t>Presentation of all collected data in GIS</a:t>
          </a:r>
          <a:endParaRPr lang="en-US" sz="1300" b="0" noProof="0" dirty="0"/>
        </a:p>
      </dgm:t>
    </dgm:pt>
    <dgm:pt modelId="{F7BD1E1D-FC01-4E3B-A298-E312B48C3291}" type="sibTrans" cxnId="{8BAD9B2A-3EEA-44A9-82F9-B5F9242DD358}">
      <dgm:prSet/>
      <dgm:spPr/>
      <dgm:t>
        <a:bodyPr/>
        <a:lstStyle/>
        <a:p>
          <a:endParaRPr lang="tr-TR" sz="1400"/>
        </a:p>
      </dgm:t>
    </dgm:pt>
    <dgm:pt modelId="{7F127475-E004-4623-84CC-16C4B00990F9}" type="parTrans" cxnId="{8BAD9B2A-3EEA-44A9-82F9-B5F9242DD358}">
      <dgm:prSet/>
      <dgm:spPr/>
      <dgm:t>
        <a:bodyPr/>
        <a:lstStyle/>
        <a:p>
          <a:endParaRPr lang="tr-TR" sz="1400"/>
        </a:p>
      </dgm:t>
    </dgm:pt>
    <dgm:pt modelId="{DC0AC45D-3994-4D2B-90FA-606A6863BF87}">
      <dgm:prSet phldrT="[Metin]" custT="1"/>
      <dgm:spPr/>
      <dgm:t>
        <a:bodyPr/>
        <a:lstStyle/>
        <a:p>
          <a:endParaRPr lang="tr-TR" sz="1600" b="1" u="none" dirty="0"/>
        </a:p>
      </dgm:t>
    </dgm:pt>
    <dgm:pt modelId="{6C3AB662-88B7-43DA-B739-3C82648C75F4}" type="parTrans" cxnId="{8DEAA907-256B-47B0-820C-9EAC1A6F6EB7}">
      <dgm:prSet/>
      <dgm:spPr/>
      <dgm:t>
        <a:bodyPr/>
        <a:lstStyle/>
        <a:p>
          <a:endParaRPr lang="tr-TR"/>
        </a:p>
      </dgm:t>
    </dgm:pt>
    <dgm:pt modelId="{B24D0DF8-62E7-465C-91D2-3CF8D028C0EC}" type="sibTrans" cxnId="{8DEAA907-256B-47B0-820C-9EAC1A6F6EB7}">
      <dgm:prSet/>
      <dgm:spPr/>
      <dgm:t>
        <a:bodyPr/>
        <a:lstStyle/>
        <a:p>
          <a:endParaRPr lang="tr-TR"/>
        </a:p>
      </dgm:t>
    </dgm:pt>
    <dgm:pt modelId="{ABBAED3E-EFDE-4967-95B0-F826DC0FAC89}">
      <dgm:prSet phldrT="[Metin]" custT="1"/>
      <dgm:spPr/>
      <dgm:t>
        <a:bodyPr/>
        <a:lstStyle/>
        <a:p>
          <a:r>
            <a:rPr lang="en-US" sz="1600" b="1" u="none" noProof="0" dirty="0" smtClean="0"/>
            <a:t>Updating Actual And Potential Status of Water Resources                                                               </a:t>
          </a:r>
          <a:endParaRPr lang="en-US" sz="1600" b="1" u="none" noProof="0" dirty="0"/>
        </a:p>
      </dgm:t>
    </dgm:pt>
    <dgm:pt modelId="{82EFDAB4-3E30-49ED-A227-7BE6601D247C}" type="parTrans" cxnId="{7960BA8D-AC85-4BA6-A45D-3CB98E8A35EB}">
      <dgm:prSet/>
      <dgm:spPr/>
      <dgm:t>
        <a:bodyPr/>
        <a:lstStyle/>
        <a:p>
          <a:endParaRPr lang="tr-TR"/>
        </a:p>
      </dgm:t>
    </dgm:pt>
    <dgm:pt modelId="{38D26199-E18B-4727-A8F3-3C6EF599883E}" type="sibTrans" cxnId="{7960BA8D-AC85-4BA6-A45D-3CB98E8A35EB}">
      <dgm:prSet/>
      <dgm:spPr/>
      <dgm:t>
        <a:bodyPr/>
        <a:lstStyle/>
        <a:p>
          <a:endParaRPr lang="tr-TR"/>
        </a:p>
      </dgm:t>
    </dgm:pt>
    <dgm:pt modelId="{FB1F476E-5682-4044-8E90-AAA5538C6CF0}">
      <dgm:prSet phldrT="[Metin]" custT="1"/>
      <dgm:spPr/>
      <dgm:t>
        <a:bodyPr/>
        <a:lstStyle/>
        <a:p>
          <a:endParaRPr lang="tr-TR" sz="1400" b="1" u="none" dirty="0"/>
        </a:p>
      </dgm:t>
    </dgm:pt>
    <dgm:pt modelId="{D2216574-19E8-462A-9D5B-4BF4C22DA9DF}" type="parTrans" cxnId="{9205434E-3AE5-440A-BA31-208FBB433C9F}">
      <dgm:prSet/>
      <dgm:spPr/>
      <dgm:t>
        <a:bodyPr/>
        <a:lstStyle/>
        <a:p>
          <a:endParaRPr lang="tr-TR"/>
        </a:p>
      </dgm:t>
    </dgm:pt>
    <dgm:pt modelId="{98D77479-A938-4B48-AC4A-EB9121A49285}" type="sibTrans" cxnId="{9205434E-3AE5-440A-BA31-208FBB433C9F}">
      <dgm:prSet/>
      <dgm:spPr/>
      <dgm:t>
        <a:bodyPr/>
        <a:lstStyle/>
        <a:p>
          <a:endParaRPr lang="tr-TR"/>
        </a:p>
      </dgm:t>
    </dgm:pt>
    <dgm:pt modelId="{F5EB5CA0-1D51-4231-86B3-6A40CC3D1184}">
      <dgm:prSet phldrT="[Metin]" custT="1"/>
      <dgm:spPr/>
      <dgm:t>
        <a:bodyPr/>
        <a:lstStyle/>
        <a:p>
          <a:r>
            <a:rPr lang="en-US" sz="1600" b="1" u="none" noProof="0" dirty="0" smtClean="0"/>
            <a:t>Updating the General Characterization of River Basins in GIS                                                                                 </a:t>
          </a:r>
          <a:endParaRPr lang="en-US" sz="1300" u="none" noProof="0" dirty="0"/>
        </a:p>
      </dgm:t>
    </dgm:pt>
    <dgm:pt modelId="{9595DBEE-8C9F-4BDB-829F-180ABF404501}" type="parTrans" cxnId="{2CD02AB3-D2D4-484E-9D09-9964CA6FE447}">
      <dgm:prSet/>
      <dgm:spPr/>
      <dgm:t>
        <a:bodyPr/>
        <a:lstStyle/>
        <a:p>
          <a:endParaRPr lang="tr-TR"/>
        </a:p>
      </dgm:t>
    </dgm:pt>
    <dgm:pt modelId="{D588612D-82D6-433E-807E-2DD5DA95D183}" type="sibTrans" cxnId="{2CD02AB3-D2D4-484E-9D09-9964CA6FE447}">
      <dgm:prSet/>
      <dgm:spPr/>
      <dgm:t>
        <a:bodyPr/>
        <a:lstStyle/>
        <a:p>
          <a:endParaRPr lang="tr-TR"/>
        </a:p>
      </dgm:t>
    </dgm:pt>
    <dgm:pt modelId="{50FF6B1C-6CB2-4AF9-919B-C359F6340536}">
      <dgm:prSet phldrT="[Metin]"/>
      <dgm:spPr/>
      <dgm:t>
        <a:bodyPr/>
        <a:lstStyle/>
        <a:p>
          <a:r>
            <a:rPr lang="tr-TR" dirty="0" smtClean="0"/>
            <a:t>7</a:t>
          </a:r>
          <a:endParaRPr lang="tr-TR" dirty="0"/>
        </a:p>
      </dgm:t>
    </dgm:pt>
    <dgm:pt modelId="{5D8CF786-9221-4DCA-8E96-9A9562223493}" type="parTrans" cxnId="{C81575E3-E3A9-4A67-B599-6C9679364A30}">
      <dgm:prSet/>
      <dgm:spPr/>
      <dgm:t>
        <a:bodyPr/>
        <a:lstStyle/>
        <a:p>
          <a:endParaRPr lang="tr-TR"/>
        </a:p>
      </dgm:t>
    </dgm:pt>
    <dgm:pt modelId="{26DB82BC-AF1A-44B2-82F1-C8FA5C44EE3F}" type="sibTrans" cxnId="{C81575E3-E3A9-4A67-B599-6C9679364A30}">
      <dgm:prSet/>
      <dgm:spPr/>
      <dgm:t>
        <a:bodyPr/>
        <a:lstStyle/>
        <a:p>
          <a:endParaRPr lang="tr-TR"/>
        </a:p>
      </dgm:t>
    </dgm:pt>
    <dgm:pt modelId="{52DFC5B8-DDA9-421A-B998-7D6F72041B46}">
      <dgm:prSet phldrT="[Metin]" custT="1"/>
      <dgm:spPr/>
      <dgm:t>
        <a:bodyPr/>
        <a:lstStyle/>
        <a:p>
          <a:r>
            <a:rPr lang="en-US" sz="1600" b="1" noProof="0" dirty="0" smtClean="0">
              <a:solidFill>
                <a:schemeClr val="tx1"/>
              </a:solidFill>
            </a:rPr>
            <a:t>Updating Urban Wastewater Treatment Plants Planning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F07E8BC7-5E67-4582-A585-037426FBDC18}" type="parTrans" cxnId="{AA400102-EE4E-465C-A711-3D234A43A979}">
      <dgm:prSet/>
      <dgm:spPr/>
      <dgm:t>
        <a:bodyPr/>
        <a:lstStyle/>
        <a:p>
          <a:endParaRPr lang="tr-TR"/>
        </a:p>
      </dgm:t>
    </dgm:pt>
    <dgm:pt modelId="{F167CD36-E503-45C1-99B2-FA4E41B566C0}" type="sibTrans" cxnId="{AA400102-EE4E-465C-A711-3D234A43A979}">
      <dgm:prSet/>
      <dgm:spPr/>
      <dgm:t>
        <a:bodyPr/>
        <a:lstStyle/>
        <a:p>
          <a:endParaRPr lang="tr-TR"/>
        </a:p>
      </dgm:t>
    </dgm:pt>
    <dgm:pt modelId="{0C17349A-354D-48FF-A5C8-A8032C87AC4A}">
      <dgm:prSet phldrT="[Metin]"/>
      <dgm:spPr/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62CDD8CF-6ADB-4916-9B5D-7B1DD1B6896C}" type="parTrans" cxnId="{0C81213C-79E7-4EF6-9777-F6FC218C7F82}">
      <dgm:prSet/>
      <dgm:spPr/>
      <dgm:t>
        <a:bodyPr/>
        <a:lstStyle/>
        <a:p>
          <a:endParaRPr lang="tr-TR"/>
        </a:p>
      </dgm:t>
    </dgm:pt>
    <dgm:pt modelId="{9C4BCCBE-93DB-4932-93C1-4E7851C48EBE}" type="sibTrans" cxnId="{0C81213C-79E7-4EF6-9777-F6FC218C7F82}">
      <dgm:prSet/>
      <dgm:spPr/>
      <dgm:t>
        <a:bodyPr/>
        <a:lstStyle/>
        <a:p>
          <a:endParaRPr lang="tr-TR"/>
        </a:p>
      </dgm:t>
    </dgm:pt>
    <dgm:pt modelId="{2CBD0BA2-8297-439E-B534-7FBE5A0F8E38}">
      <dgm:prSet custT="1"/>
      <dgm:spPr/>
      <dgm:t>
        <a:bodyPr/>
        <a:lstStyle/>
        <a:p>
          <a:r>
            <a:rPr lang="en-US" sz="1600" b="1" u="none" noProof="0" dirty="0" smtClean="0"/>
            <a:t>Classification of Water Quality</a:t>
          </a:r>
          <a:endParaRPr lang="en-US" sz="1600" b="1" u="none" noProof="0" dirty="0"/>
        </a:p>
      </dgm:t>
    </dgm:pt>
    <dgm:pt modelId="{04F76642-BCED-4415-80EE-0E53E2C9D48B}" type="parTrans" cxnId="{DBC1A492-1B9C-4B75-AEA2-3FA5B50C60CA}">
      <dgm:prSet/>
      <dgm:spPr/>
      <dgm:t>
        <a:bodyPr/>
        <a:lstStyle/>
        <a:p>
          <a:endParaRPr lang="tr-TR"/>
        </a:p>
      </dgm:t>
    </dgm:pt>
    <dgm:pt modelId="{F7EDDCC8-2534-45C6-8F4B-CB0036B459C0}" type="sibTrans" cxnId="{DBC1A492-1B9C-4B75-AEA2-3FA5B50C60CA}">
      <dgm:prSet/>
      <dgm:spPr/>
      <dgm:t>
        <a:bodyPr/>
        <a:lstStyle/>
        <a:p>
          <a:endParaRPr lang="tr-TR"/>
        </a:p>
      </dgm:t>
    </dgm:pt>
    <dgm:pt modelId="{B94448B4-F50E-4146-86AC-7AEB495DC53A}">
      <dgm:prSet phldrT="[Metin]" custT="1"/>
      <dgm:spPr/>
      <dgm:t>
        <a:bodyPr/>
        <a:lstStyle/>
        <a:p>
          <a:r>
            <a:rPr lang="tr-TR" sz="1400" dirty="0" smtClean="0"/>
            <a:t>9</a:t>
          </a:r>
          <a:endParaRPr lang="tr-TR" sz="1400" dirty="0"/>
        </a:p>
      </dgm:t>
    </dgm:pt>
    <dgm:pt modelId="{DC1674F6-3CD8-40ED-BEFB-3A5F0F86861A}" type="sibTrans" cxnId="{0A86970A-8B3D-422C-8B37-CCDF28A2D02A}">
      <dgm:prSet/>
      <dgm:spPr/>
      <dgm:t>
        <a:bodyPr/>
        <a:lstStyle/>
        <a:p>
          <a:endParaRPr lang="tr-TR" sz="1400"/>
        </a:p>
      </dgm:t>
    </dgm:pt>
    <dgm:pt modelId="{4F0E3A37-2700-41AF-B282-E7DB9CFF2B80}" type="parTrans" cxnId="{0A86970A-8B3D-422C-8B37-CCDF28A2D02A}">
      <dgm:prSet/>
      <dgm:spPr/>
      <dgm:t>
        <a:bodyPr/>
        <a:lstStyle/>
        <a:p>
          <a:endParaRPr lang="tr-TR" sz="1400"/>
        </a:p>
      </dgm:t>
    </dgm:pt>
    <dgm:pt modelId="{6EE0EF14-DA93-41F4-8D80-CB865E39D66F}" type="pres">
      <dgm:prSet presAssocID="{7CC01CA3-0A22-42B6-AAC4-14AB61B25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1FC270-8284-4307-A2A3-7FB16D3D82FC}" type="pres">
      <dgm:prSet presAssocID="{C5510624-5A1A-4509-8894-0B2DD246333F}" presName="composite" presStyleCnt="0"/>
      <dgm:spPr/>
      <dgm:t>
        <a:bodyPr/>
        <a:lstStyle/>
        <a:p>
          <a:endParaRPr lang="tr-TR"/>
        </a:p>
      </dgm:t>
    </dgm:pt>
    <dgm:pt modelId="{D8B79391-3ADB-4002-93BD-7063C50A909C}" type="pres">
      <dgm:prSet presAssocID="{C5510624-5A1A-4509-8894-0B2DD246333F}" presName="parentText" presStyleLbl="alignNode1" presStyleIdx="0" presStyleCnt="9" custLinFactNeighborX="-26566" custLinFactNeighborY="-831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41E791-D590-4FD0-AB66-7139CC2024B7}" type="pres">
      <dgm:prSet presAssocID="{C5510624-5A1A-4509-8894-0B2DD246333F}" presName="descendantText" presStyleLbl="alignAcc1" presStyleIdx="0" presStyleCnt="9" custScaleY="162049" custLinFactNeighborX="1067" custLinFactNeighborY="-34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8D4D6D-74D1-4F93-B507-A82CF522B352}" type="pres">
      <dgm:prSet presAssocID="{29EF7643-CB65-4CE0-ABD1-41FEA6CA07B2}" presName="sp" presStyleCnt="0"/>
      <dgm:spPr/>
      <dgm:t>
        <a:bodyPr/>
        <a:lstStyle/>
        <a:p>
          <a:endParaRPr lang="tr-TR"/>
        </a:p>
      </dgm:t>
    </dgm:pt>
    <dgm:pt modelId="{55318F99-46DB-46D4-AAB2-AE19D386995D}" type="pres">
      <dgm:prSet presAssocID="{8269AA1E-227B-4BD6-9525-3F0BE17463BA}" presName="composite" presStyleCnt="0"/>
      <dgm:spPr/>
      <dgm:t>
        <a:bodyPr/>
        <a:lstStyle/>
        <a:p>
          <a:endParaRPr lang="tr-TR"/>
        </a:p>
      </dgm:t>
    </dgm:pt>
    <dgm:pt modelId="{3E5A3F1E-278F-44A9-A9AC-0FFDFE486DE1}" type="pres">
      <dgm:prSet presAssocID="{8269AA1E-227B-4BD6-9525-3F0BE17463BA}" presName="parentText" presStyleLbl="alignNode1" presStyleIdx="1" presStyleCnt="9" custLinFactNeighborX="-26566" custLinFactNeighborY="-831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041A7C-DA5F-4830-BACA-C0B81541B75E}" type="pres">
      <dgm:prSet presAssocID="{8269AA1E-227B-4BD6-9525-3F0BE17463BA}" presName="descendantText" presStyleLbl="alignAcc1" presStyleIdx="1" presStyleCnt="9" custScaleY="203240" custLinFactNeighborX="916" custLinFactNeighborY="-55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E70C6E-DA2D-4EEB-8FC9-F37C85001FEB}" type="pres">
      <dgm:prSet presAssocID="{EB4DBBB9-6B4D-4EFA-A6DB-88E1BA6DE15F}" presName="sp" presStyleCnt="0"/>
      <dgm:spPr/>
      <dgm:t>
        <a:bodyPr/>
        <a:lstStyle/>
        <a:p>
          <a:endParaRPr lang="tr-TR"/>
        </a:p>
      </dgm:t>
    </dgm:pt>
    <dgm:pt modelId="{C379B27D-285D-4C7E-8609-C736E4E2245E}" type="pres">
      <dgm:prSet presAssocID="{DCE4209D-6BC2-4188-8A83-69DEB10E5A8E}" presName="composite" presStyleCnt="0"/>
      <dgm:spPr/>
      <dgm:t>
        <a:bodyPr/>
        <a:lstStyle/>
        <a:p>
          <a:endParaRPr lang="tr-TR"/>
        </a:p>
      </dgm:t>
    </dgm:pt>
    <dgm:pt modelId="{E88069D8-6287-45F0-9C14-610DB3927117}" type="pres">
      <dgm:prSet presAssocID="{DCE4209D-6BC2-4188-8A83-69DEB10E5A8E}" presName="parentText" presStyleLbl="alignNode1" presStyleIdx="2" presStyleCnt="9" custLinFactNeighborY="78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F555ED-9D8F-49E7-B358-343372149987}" type="pres">
      <dgm:prSet presAssocID="{DCE4209D-6BC2-4188-8A83-69DEB10E5A8E}" presName="descendantText" presStyleLbl="alignAcc1" presStyleIdx="2" presStyleCnt="9" custScaleX="99694" custScaleY="156864" custLinFactNeighborY="139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F88947-1DE7-4A1B-B839-61C14726572A}" type="pres">
      <dgm:prSet presAssocID="{EFBB5350-9C88-4ED0-B6E2-3CE3A0072D94}" presName="sp" presStyleCnt="0"/>
      <dgm:spPr/>
      <dgm:t>
        <a:bodyPr/>
        <a:lstStyle/>
        <a:p>
          <a:endParaRPr lang="tr-TR"/>
        </a:p>
      </dgm:t>
    </dgm:pt>
    <dgm:pt modelId="{1477E777-089E-437C-8D59-C269C3039688}" type="pres">
      <dgm:prSet presAssocID="{A55D1C6E-2C56-4165-BA09-7EF7367C9DD5}" presName="composite" presStyleCnt="0"/>
      <dgm:spPr/>
      <dgm:t>
        <a:bodyPr/>
        <a:lstStyle/>
        <a:p>
          <a:endParaRPr lang="tr-TR"/>
        </a:p>
      </dgm:t>
    </dgm:pt>
    <dgm:pt modelId="{6000A215-9C3E-4194-8F6C-2C934E0F332E}" type="pres">
      <dgm:prSet presAssocID="{A55D1C6E-2C56-4165-BA09-7EF7367C9DD5}" presName="parentText" presStyleLbl="alignNode1" presStyleIdx="3" presStyleCnt="9" custLinFactY="1571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86BF37-F49A-4F5D-90C3-050D7F35EAEE}" type="pres">
      <dgm:prSet presAssocID="{A55D1C6E-2C56-4165-BA09-7EF7367C9DD5}" presName="descendantText" presStyleLbl="alignAcc1" presStyleIdx="3" presStyleCnt="9" custScaleX="99392" custScaleY="110134" custLinFactY="96691" custLinFactNeighborX="-147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643D15-3834-4B44-8DBC-88695061418D}" type="pres">
      <dgm:prSet presAssocID="{307E811A-619F-4227-9D5D-9B5C52C1D2D9}" presName="sp" presStyleCnt="0"/>
      <dgm:spPr/>
      <dgm:t>
        <a:bodyPr/>
        <a:lstStyle/>
        <a:p>
          <a:endParaRPr lang="tr-TR"/>
        </a:p>
      </dgm:t>
    </dgm:pt>
    <dgm:pt modelId="{F7F1BDEB-B809-40BC-989C-8F6FECB212FA}" type="pres">
      <dgm:prSet presAssocID="{C9EC0BDE-9A44-4D6E-BD46-3179852B4820}" presName="composite" presStyleCnt="0"/>
      <dgm:spPr/>
      <dgm:t>
        <a:bodyPr/>
        <a:lstStyle/>
        <a:p>
          <a:endParaRPr lang="tr-TR"/>
        </a:p>
      </dgm:t>
    </dgm:pt>
    <dgm:pt modelId="{32A32853-0A6F-409C-8617-C6D905862591}" type="pres">
      <dgm:prSet presAssocID="{C9EC0BDE-9A44-4D6E-BD46-3179852B4820}" presName="parentText" presStyleLbl="alignNode1" presStyleIdx="4" presStyleCnt="9" custLinFactY="2254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B320A7-B8A3-4F41-9659-1B76ED52C04F}" type="pres">
      <dgm:prSet presAssocID="{C9EC0BDE-9A44-4D6E-BD46-3179852B4820}" presName="descendantText" presStyleLbl="alignAcc1" presStyleIdx="4" presStyleCnt="9" custLinFactY="100000" custLinFactNeighborY="1001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70AD98-3A99-4B6B-B568-BC7D222C3637}" type="pres">
      <dgm:prSet presAssocID="{C9E6A555-2219-4709-94D3-A3B4AB4CB41E}" presName="sp" presStyleCnt="0"/>
      <dgm:spPr/>
      <dgm:t>
        <a:bodyPr/>
        <a:lstStyle/>
        <a:p>
          <a:endParaRPr lang="tr-TR"/>
        </a:p>
      </dgm:t>
    </dgm:pt>
    <dgm:pt modelId="{40EA805B-B806-4E4D-BF2E-BC5F7656FF52}" type="pres">
      <dgm:prSet presAssocID="{1A3C4CEE-2F75-4CBE-9D74-947E6B4DA40D}" presName="composite" presStyleCnt="0"/>
      <dgm:spPr/>
      <dgm:t>
        <a:bodyPr/>
        <a:lstStyle/>
        <a:p>
          <a:endParaRPr lang="tr-TR"/>
        </a:p>
      </dgm:t>
    </dgm:pt>
    <dgm:pt modelId="{7B0ECD42-1D1B-4D33-AD50-73078D54AF71}" type="pres">
      <dgm:prSet presAssocID="{1A3C4CEE-2F75-4CBE-9D74-947E6B4DA40D}" presName="parentText" presStyleLbl="alignNode1" presStyleIdx="5" presStyleCnt="9" custLinFactY="97375" custLinFactNeighborX="237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9704DF-7BAC-423F-A390-FD5C1EF37AE3}" type="pres">
      <dgm:prSet presAssocID="{1A3C4CEE-2F75-4CBE-9D74-947E6B4DA40D}" presName="descendantText" presStyleLbl="alignAcc1" presStyleIdx="5" presStyleCnt="9" custLinFactY="113833" custLinFactNeighborX="-154" custLinFactNeighborY="2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B1134F-E82E-4ACF-85CE-2DD44F5C7EB7}" type="pres">
      <dgm:prSet presAssocID="{DCB34F71-0312-48A0-A366-551C09ADD4DC}" presName="sp" presStyleCnt="0"/>
      <dgm:spPr/>
      <dgm:t>
        <a:bodyPr/>
        <a:lstStyle/>
        <a:p>
          <a:endParaRPr lang="tr-TR"/>
        </a:p>
      </dgm:t>
    </dgm:pt>
    <dgm:pt modelId="{2847E0CB-A57D-4A2A-BF26-DBB17D44C80F}" type="pres">
      <dgm:prSet presAssocID="{B94448B4-F50E-4146-86AC-7AEB495DC53A}" presName="composite" presStyleCnt="0"/>
      <dgm:spPr/>
      <dgm:t>
        <a:bodyPr/>
        <a:lstStyle/>
        <a:p>
          <a:endParaRPr lang="tr-TR"/>
        </a:p>
      </dgm:t>
    </dgm:pt>
    <dgm:pt modelId="{E3FCCEDB-775B-46AE-A644-BF597C89201E}" type="pres">
      <dgm:prSet presAssocID="{B94448B4-F50E-4146-86AC-7AEB495DC53A}" presName="parentText" presStyleLbl="alignNode1" presStyleIdx="6" presStyleCnt="9" custLinFactY="9650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D59BF0-3BEB-4657-9F5D-A5E98B388EAE}" type="pres">
      <dgm:prSet presAssocID="{B94448B4-F50E-4146-86AC-7AEB495DC53A}" presName="descendantText" presStyleLbl="alignAcc1" presStyleIdx="6" presStyleCnt="9" custLinFactY="103201" custLinFactNeighborY="2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2E82A3-CB07-4A08-8BE9-AAD4F8865BBA}" type="pres">
      <dgm:prSet presAssocID="{DC1674F6-3CD8-40ED-BEFB-3A5F0F86861A}" presName="sp" presStyleCnt="0"/>
      <dgm:spPr/>
    </dgm:pt>
    <dgm:pt modelId="{AA73DA92-1D5F-45DC-B95E-042B9E7B2E41}" type="pres">
      <dgm:prSet presAssocID="{50FF6B1C-6CB2-4AF9-919B-C359F6340536}" presName="composite" presStyleCnt="0"/>
      <dgm:spPr/>
    </dgm:pt>
    <dgm:pt modelId="{EDA855D7-E3AD-437E-AB36-271BFC055857}" type="pres">
      <dgm:prSet presAssocID="{50FF6B1C-6CB2-4AF9-919B-C359F6340536}" presName="parentText" presStyleLbl="alignNode1" presStyleIdx="7" presStyleCnt="9" custLinFactNeighborX="2378" custLinFactNeighborY="-6420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0889E8-486A-4D79-8353-7E005BD6DF98}" type="pres">
      <dgm:prSet presAssocID="{50FF6B1C-6CB2-4AF9-919B-C359F6340536}" presName="descendantText" presStyleLbl="alignAcc1" presStyleIdx="7" presStyleCnt="9" custLinFactNeighborX="915" custLinFactNeighborY="-947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2A8872-BCA2-4E4F-8D9B-CC34D6E3DE8F}" type="pres">
      <dgm:prSet presAssocID="{26DB82BC-AF1A-44B2-82F1-C8FA5C44EE3F}" presName="sp" presStyleCnt="0"/>
      <dgm:spPr/>
    </dgm:pt>
    <dgm:pt modelId="{4D29FF0A-0AE6-4AFA-B55A-1A42BF87276F}" type="pres">
      <dgm:prSet presAssocID="{0C17349A-354D-48FF-A5C8-A8032C87AC4A}" presName="composite" presStyleCnt="0"/>
      <dgm:spPr/>
    </dgm:pt>
    <dgm:pt modelId="{AC678012-58CA-4C73-AC6D-295B0D01CE1F}" type="pres">
      <dgm:prSet presAssocID="{0C17349A-354D-48FF-A5C8-A8032C87AC4A}" presName="parentText" presStyleLbl="alignNode1" presStyleIdx="8" presStyleCnt="9" custLinFactY="-200000" custLinFactNeighborY="-2359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E600DE-3598-4EC0-A123-3CD1A7FC202E}" type="pres">
      <dgm:prSet presAssocID="{0C17349A-354D-48FF-A5C8-A8032C87AC4A}" presName="descendantText" presStyleLbl="alignAcc1" presStyleIdx="8" presStyleCnt="9" custLinFactY="-300000" custLinFactNeighborY="-3496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B87669-B201-47A2-9D46-99A1985C1E22}" type="presOf" srcId="{D8BF367C-F591-4BD7-AB5A-938D381A39BA}" destId="{EBB320A7-B8A3-4F41-9659-1B76ED52C04F}" srcOrd="0" destOrd="0" presId="urn:microsoft.com/office/officeart/2005/8/layout/chevron2"/>
    <dgm:cxn modelId="{F1D2A93A-979F-48FA-A9FA-7965460F946D}" srcId="{7CC01CA3-0A22-42B6-AAC4-14AB61B259AE}" destId="{C9EC0BDE-9A44-4D6E-BD46-3179852B4820}" srcOrd="4" destOrd="0" parTransId="{BC97291A-3FBA-4445-8133-6EDC4959C877}" sibTransId="{C9E6A555-2219-4709-94D3-A3B4AB4CB41E}"/>
    <dgm:cxn modelId="{15148076-5550-4FD5-8347-00A2F628DF73}" srcId="{7CC01CA3-0A22-42B6-AAC4-14AB61B259AE}" destId="{8269AA1E-227B-4BD6-9525-3F0BE17463BA}" srcOrd="1" destOrd="0" parTransId="{0DFA58B7-6373-47A0-A1FC-826EB169B80F}" sibTransId="{EB4DBBB9-6B4D-4EFA-A6DB-88E1BA6DE15F}"/>
    <dgm:cxn modelId="{411D000E-2A8E-4012-9F02-860F35100460}" type="presOf" srcId="{DCE4209D-6BC2-4188-8A83-69DEB10E5A8E}" destId="{E88069D8-6287-45F0-9C14-610DB3927117}" srcOrd="0" destOrd="0" presId="urn:microsoft.com/office/officeart/2005/8/layout/chevron2"/>
    <dgm:cxn modelId="{ECD46D1E-C1E9-4E47-9DFD-E0E12FDD87AA}" srcId="{8269AA1E-227B-4BD6-9525-3F0BE17463BA}" destId="{A3BF8831-3103-44CD-8069-97D739431B11}" srcOrd="0" destOrd="0" parTransId="{57969A91-3FA0-4B51-BCD5-2BEAC32E25BA}" sibTransId="{D0B96E21-0B8E-49BB-8D7F-8D4BC63D8FEE}"/>
    <dgm:cxn modelId="{D25DBFCE-05E5-4F9A-9404-07688F2AE480}" type="presOf" srcId="{50FF6B1C-6CB2-4AF9-919B-C359F6340536}" destId="{EDA855D7-E3AD-437E-AB36-271BFC055857}" srcOrd="0" destOrd="0" presId="urn:microsoft.com/office/officeart/2005/8/layout/chevron2"/>
    <dgm:cxn modelId="{F4141FCF-D941-4E32-93D7-7BA2FEAD1BCC}" type="presOf" srcId="{7CC01CA3-0A22-42B6-AAC4-14AB61B259AE}" destId="{6EE0EF14-DA93-41F4-8D80-CB865E39D66F}" srcOrd="0" destOrd="0" presId="urn:microsoft.com/office/officeart/2005/8/layout/chevron2"/>
    <dgm:cxn modelId="{20EF5FA6-C7FB-42C1-917C-8B60A9A6A429}" srcId="{7CC01CA3-0A22-42B6-AAC4-14AB61B259AE}" destId="{DCE4209D-6BC2-4188-8A83-69DEB10E5A8E}" srcOrd="2" destOrd="0" parTransId="{5D308C71-51E8-4C0F-AE7F-69130444309F}" sibTransId="{EFBB5350-9C88-4ED0-B6E2-3CE3A0072D94}"/>
    <dgm:cxn modelId="{9205434E-3AE5-440A-BA31-208FBB433C9F}" srcId="{A55D1C6E-2C56-4165-BA09-7EF7367C9DD5}" destId="{FB1F476E-5682-4044-8E90-AAA5538C6CF0}" srcOrd="0" destOrd="0" parTransId="{D2216574-19E8-462A-9D5B-4BF4C22DA9DF}" sibTransId="{98D77479-A938-4B48-AC4A-EB9121A49285}"/>
    <dgm:cxn modelId="{832E9E08-9200-4BA3-83AB-06C2AF2FCAA2}" srcId="{7CC01CA3-0A22-42B6-AAC4-14AB61B259AE}" destId="{A55D1C6E-2C56-4165-BA09-7EF7367C9DD5}" srcOrd="3" destOrd="0" parTransId="{F83DEE30-4155-4A3B-84FF-6C5551479662}" sibTransId="{307E811A-619F-4227-9D5D-9B5C52C1D2D9}"/>
    <dgm:cxn modelId="{AAACD8B0-8857-46EC-B6F4-2D82D97A517E}" type="presOf" srcId="{FB1F476E-5682-4044-8E90-AAA5538C6CF0}" destId="{8D86BF37-F49A-4F5D-90C3-050D7F35EAEE}" srcOrd="0" destOrd="0" presId="urn:microsoft.com/office/officeart/2005/8/layout/chevron2"/>
    <dgm:cxn modelId="{C124BF5E-E28D-482A-9E67-21881287B91D}" type="presOf" srcId="{F8BAA8E4-79BB-47D5-A1DB-C64A248B6870}" destId="{8D86BF37-F49A-4F5D-90C3-050D7F35EAEE}" srcOrd="0" destOrd="1" presId="urn:microsoft.com/office/officeart/2005/8/layout/chevron2"/>
    <dgm:cxn modelId="{DCB5EB00-DA7D-48A7-B7F6-691BD660FCDB}" type="presOf" srcId="{0C17349A-354D-48FF-A5C8-A8032C87AC4A}" destId="{AC678012-58CA-4C73-AC6D-295B0D01CE1F}" srcOrd="0" destOrd="0" presId="urn:microsoft.com/office/officeart/2005/8/layout/chevron2"/>
    <dgm:cxn modelId="{DBC1A492-1B9C-4B75-AEA2-3FA5B50C60CA}" srcId="{0C17349A-354D-48FF-A5C8-A8032C87AC4A}" destId="{2CBD0BA2-8297-439E-B534-7FBE5A0F8E38}" srcOrd="0" destOrd="0" parTransId="{04F76642-BCED-4415-80EE-0E53E2C9D48B}" sibTransId="{F7EDDCC8-2534-45C6-8F4B-CB0036B459C0}"/>
    <dgm:cxn modelId="{649FA99E-BC32-430D-AB43-132063CC8990}" type="presOf" srcId="{DC0AC45D-3994-4D2B-90FA-606A6863BF87}" destId="{8D86BF37-F49A-4F5D-90C3-050D7F35EAEE}" srcOrd="0" destOrd="2" presId="urn:microsoft.com/office/officeart/2005/8/layout/chevron2"/>
    <dgm:cxn modelId="{B9C55527-B403-4F19-9206-7249F7CD67E2}" type="presOf" srcId="{C5510624-5A1A-4509-8894-0B2DD246333F}" destId="{D8B79391-3ADB-4002-93BD-7063C50A909C}" srcOrd="0" destOrd="0" presId="urn:microsoft.com/office/officeart/2005/8/layout/chevron2"/>
    <dgm:cxn modelId="{AA400102-EE4E-465C-A711-3D234A43A979}" srcId="{50FF6B1C-6CB2-4AF9-919B-C359F6340536}" destId="{52DFC5B8-DDA9-421A-B998-7D6F72041B46}" srcOrd="0" destOrd="0" parTransId="{F07E8BC7-5E67-4582-A585-037426FBDC18}" sibTransId="{F167CD36-E503-45C1-99B2-FA4E41B566C0}"/>
    <dgm:cxn modelId="{A4E39C93-1326-412E-89B8-F33099FDF97F}" type="presOf" srcId="{A3BF8831-3103-44CD-8069-97D739431B11}" destId="{DE041A7C-DA5F-4830-BACA-C0B81541B75E}" srcOrd="0" destOrd="0" presId="urn:microsoft.com/office/officeart/2005/8/layout/chevron2"/>
    <dgm:cxn modelId="{338685F1-72B1-4CA0-8633-2C9716CA262D}" type="presOf" srcId="{700313CB-E390-4776-A70E-B5306CA428FD}" destId="{ED9704DF-7BAC-423F-A390-FD5C1EF37AE3}" srcOrd="0" destOrd="0" presId="urn:microsoft.com/office/officeart/2005/8/layout/chevron2"/>
    <dgm:cxn modelId="{CECD0129-4FAD-4265-8DF2-010310B04152}" srcId="{7CC01CA3-0A22-42B6-AAC4-14AB61B259AE}" destId="{1A3C4CEE-2F75-4CBE-9D74-947E6B4DA40D}" srcOrd="5" destOrd="0" parTransId="{38589ECF-833D-4FFD-917F-8C4EA54DBD60}" sibTransId="{DCB34F71-0312-48A0-A366-551C09ADD4DC}"/>
    <dgm:cxn modelId="{04940406-A7E8-4BEA-B7B7-CAE3F2F4C43B}" type="presOf" srcId="{B94448B4-F50E-4146-86AC-7AEB495DC53A}" destId="{E3FCCEDB-775B-46AE-A644-BF597C89201E}" srcOrd="0" destOrd="0" presId="urn:microsoft.com/office/officeart/2005/8/layout/chevron2"/>
    <dgm:cxn modelId="{2CD02AB3-D2D4-484E-9D09-9964CA6FE447}" srcId="{C5510624-5A1A-4509-8894-0B2DD246333F}" destId="{F5EB5CA0-1D51-4231-86B3-6A40CC3D1184}" srcOrd="0" destOrd="0" parTransId="{9595DBEE-8C9F-4BDB-829F-180ABF404501}" sibTransId="{D588612D-82D6-433E-807E-2DD5DA95D183}"/>
    <dgm:cxn modelId="{B91B2C2C-141D-491F-ADF9-2DC0F98A7AFC}" type="presOf" srcId="{8269AA1E-227B-4BD6-9525-3F0BE17463BA}" destId="{3E5A3F1E-278F-44A9-A9AC-0FFDFE486DE1}" srcOrd="0" destOrd="0" presId="urn:microsoft.com/office/officeart/2005/8/layout/chevron2"/>
    <dgm:cxn modelId="{7EE21648-C92C-4753-A74A-B9AEA4295B02}" srcId="{A55D1C6E-2C56-4165-BA09-7EF7367C9DD5}" destId="{F8BAA8E4-79BB-47D5-A1DB-C64A248B6870}" srcOrd="1" destOrd="0" parTransId="{D7C405C3-6639-47C5-9816-6D3781F8DF08}" sibTransId="{26AC2767-6D87-4735-AECF-4569E4D9FE20}"/>
    <dgm:cxn modelId="{EB11DBC0-CB46-4140-85C6-B20A6E269E08}" type="presOf" srcId="{F5EB5CA0-1D51-4231-86B3-6A40CC3D1184}" destId="{C341E791-D590-4FD0-AB66-7139CC2024B7}" srcOrd="0" destOrd="0" presId="urn:microsoft.com/office/officeart/2005/8/layout/chevron2"/>
    <dgm:cxn modelId="{00515DD2-7CFA-413B-9E87-13593DCCF5CD}" type="presOf" srcId="{52DFC5B8-DDA9-421A-B998-7D6F72041B46}" destId="{090889E8-486A-4D79-8353-7E005BD6DF98}" srcOrd="0" destOrd="0" presId="urn:microsoft.com/office/officeart/2005/8/layout/chevron2"/>
    <dgm:cxn modelId="{64335F38-6BA9-4D0B-80FB-FD209E536413}" type="presOf" srcId="{A55D1C6E-2C56-4165-BA09-7EF7367C9DD5}" destId="{6000A215-9C3E-4194-8F6C-2C934E0F332E}" srcOrd="0" destOrd="0" presId="urn:microsoft.com/office/officeart/2005/8/layout/chevron2"/>
    <dgm:cxn modelId="{7960BA8D-AC85-4BA6-A45D-3CB98E8A35EB}" srcId="{DCE4209D-6BC2-4188-8A83-69DEB10E5A8E}" destId="{ABBAED3E-EFDE-4967-95B0-F826DC0FAC89}" srcOrd="0" destOrd="0" parTransId="{82EFDAB4-3E30-49ED-A227-7BE6601D247C}" sibTransId="{38D26199-E18B-4727-A8F3-3C6EF599883E}"/>
    <dgm:cxn modelId="{76AA00EC-7908-4FD7-B758-1140022E563E}" type="presOf" srcId="{C9EC0BDE-9A44-4D6E-BD46-3179852B4820}" destId="{32A32853-0A6F-409C-8617-C6D905862591}" srcOrd="0" destOrd="0" presId="urn:microsoft.com/office/officeart/2005/8/layout/chevron2"/>
    <dgm:cxn modelId="{3901335B-886B-40A8-A5F9-A32AB7397CD4}" type="presOf" srcId="{B51E1D2B-AA99-4555-A6BB-8935043FA34C}" destId="{D2D59BF0-3BEB-4657-9F5D-A5E98B388EAE}" srcOrd="0" destOrd="0" presId="urn:microsoft.com/office/officeart/2005/8/layout/chevron2"/>
    <dgm:cxn modelId="{8BAD9B2A-3EEA-44A9-82F9-B5F9242DD358}" srcId="{B94448B4-F50E-4146-86AC-7AEB495DC53A}" destId="{B51E1D2B-AA99-4555-A6BB-8935043FA34C}" srcOrd="0" destOrd="0" parTransId="{7F127475-E004-4623-84CC-16C4B00990F9}" sibTransId="{F7BD1E1D-FC01-4E3B-A298-E312B48C3291}"/>
    <dgm:cxn modelId="{0A86970A-8B3D-422C-8B37-CCDF28A2D02A}" srcId="{7CC01CA3-0A22-42B6-AAC4-14AB61B259AE}" destId="{B94448B4-F50E-4146-86AC-7AEB495DC53A}" srcOrd="6" destOrd="0" parTransId="{4F0E3A37-2700-41AF-B282-E7DB9CFF2B80}" sibTransId="{DC1674F6-3CD8-40ED-BEFB-3A5F0F86861A}"/>
    <dgm:cxn modelId="{32C9DD28-A52A-4CF3-B56B-F65CAC56919D}" type="presOf" srcId="{ABBAED3E-EFDE-4967-95B0-F826DC0FAC89}" destId="{F5F555ED-9D8F-49E7-B358-343372149987}" srcOrd="0" destOrd="0" presId="urn:microsoft.com/office/officeart/2005/8/layout/chevron2"/>
    <dgm:cxn modelId="{7F4FAE91-D8C0-484B-82CD-128F88872C79}" type="presOf" srcId="{2CBD0BA2-8297-439E-B534-7FBE5A0F8E38}" destId="{F1E600DE-3598-4EC0-A123-3CD1A7FC202E}" srcOrd="0" destOrd="0" presId="urn:microsoft.com/office/officeart/2005/8/layout/chevron2"/>
    <dgm:cxn modelId="{0F753F19-1C73-44DD-AA1E-232776B56E3C}" srcId="{1A3C4CEE-2F75-4CBE-9D74-947E6B4DA40D}" destId="{700313CB-E390-4776-A70E-B5306CA428FD}" srcOrd="0" destOrd="0" parTransId="{F65B920F-604B-42AC-B919-0D363B43655E}" sibTransId="{47FAFA49-DFB0-401A-9632-FDC6115EDF1B}"/>
    <dgm:cxn modelId="{8DEAA907-256B-47B0-820C-9EAC1A6F6EB7}" srcId="{A55D1C6E-2C56-4165-BA09-7EF7367C9DD5}" destId="{DC0AC45D-3994-4D2B-90FA-606A6863BF87}" srcOrd="2" destOrd="0" parTransId="{6C3AB662-88B7-43DA-B739-3C82648C75F4}" sibTransId="{B24D0DF8-62E7-465C-91D2-3CF8D028C0EC}"/>
    <dgm:cxn modelId="{50EAA993-1689-4942-9D3E-15A7B7E15B8E}" srcId="{C9EC0BDE-9A44-4D6E-BD46-3179852B4820}" destId="{D8BF367C-F591-4BD7-AB5A-938D381A39BA}" srcOrd="0" destOrd="0" parTransId="{075D7C64-5B64-44F2-BCB4-8747DE4D65F1}" sibTransId="{CA2EA64A-9436-47B1-9072-D9267A7029A4}"/>
    <dgm:cxn modelId="{C81575E3-E3A9-4A67-B599-6C9679364A30}" srcId="{7CC01CA3-0A22-42B6-AAC4-14AB61B259AE}" destId="{50FF6B1C-6CB2-4AF9-919B-C359F6340536}" srcOrd="7" destOrd="0" parTransId="{5D8CF786-9221-4DCA-8E96-9A9562223493}" sibTransId="{26DB82BC-AF1A-44B2-82F1-C8FA5C44EE3F}"/>
    <dgm:cxn modelId="{EF9466D9-0D6B-4341-8AE4-8507470954D2}" srcId="{7CC01CA3-0A22-42B6-AAC4-14AB61B259AE}" destId="{C5510624-5A1A-4509-8894-0B2DD246333F}" srcOrd="0" destOrd="0" parTransId="{70E74F7D-8D2D-4E61-B99E-03B5D8D4B770}" sibTransId="{29EF7643-CB65-4CE0-ABD1-41FEA6CA07B2}"/>
    <dgm:cxn modelId="{C67910FF-0871-43CD-B298-3E83E4CCE42E}" type="presOf" srcId="{1A3C4CEE-2F75-4CBE-9D74-947E6B4DA40D}" destId="{7B0ECD42-1D1B-4D33-AD50-73078D54AF71}" srcOrd="0" destOrd="0" presId="urn:microsoft.com/office/officeart/2005/8/layout/chevron2"/>
    <dgm:cxn modelId="{0C81213C-79E7-4EF6-9777-F6FC218C7F82}" srcId="{7CC01CA3-0A22-42B6-AAC4-14AB61B259AE}" destId="{0C17349A-354D-48FF-A5C8-A8032C87AC4A}" srcOrd="8" destOrd="0" parTransId="{62CDD8CF-6ADB-4916-9B5D-7B1DD1B6896C}" sibTransId="{9C4BCCBE-93DB-4932-93C1-4E7851C48EBE}"/>
    <dgm:cxn modelId="{D3031725-145C-446F-A043-4DBBE19A05AC}" type="presParOf" srcId="{6EE0EF14-DA93-41F4-8D80-CB865E39D66F}" destId="{BB1FC270-8284-4307-A2A3-7FB16D3D82FC}" srcOrd="0" destOrd="0" presId="urn:microsoft.com/office/officeart/2005/8/layout/chevron2"/>
    <dgm:cxn modelId="{BBB6CA7B-F0C2-45CE-8392-3BB18693C9C7}" type="presParOf" srcId="{BB1FC270-8284-4307-A2A3-7FB16D3D82FC}" destId="{D8B79391-3ADB-4002-93BD-7063C50A909C}" srcOrd="0" destOrd="0" presId="urn:microsoft.com/office/officeart/2005/8/layout/chevron2"/>
    <dgm:cxn modelId="{C15CC57C-295D-4162-8160-A9E7ACC120B1}" type="presParOf" srcId="{BB1FC270-8284-4307-A2A3-7FB16D3D82FC}" destId="{C341E791-D590-4FD0-AB66-7139CC2024B7}" srcOrd="1" destOrd="0" presId="urn:microsoft.com/office/officeart/2005/8/layout/chevron2"/>
    <dgm:cxn modelId="{D39DA662-9A4F-49DC-B90A-E4CD146F74EF}" type="presParOf" srcId="{6EE0EF14-DA93-41F4-8D80-CB865E39D66F}" destId="{A48D4D6D-74D1-4F93-B507-A82CF522B352}" srcOrd="1" destOrd="0" presId="urn:microsoft.com/office/officeart/2005/8/layout/chevron2"/>
    <dgm:cxn modelId="{93B64B77-9148-454A-B4F8-068EBD3B0C21}" type="presParOf" srcId="{6EE0EF14-DA93-41F4-8D80-CB865E39D66F}" destId="{55318F99-46DB-46D4-AAB2-AE19D386995D}" srcOrd="2" destOrd="0" presId="urn:microsoft.com/office/officeart/2005/8/layout/chevron2"/>
    <dgm:cxn modelId="{94A1C6D2-ACC6-43A8-B465-1B2EE30DA338}" type="presParOf" srcId="{55318F99-46DB-46D4-AAB2-AE19D386995D}" destId="{3E5A3F1E-278F-44A9-A9AC-0FFDFE486DE1}" srcOrd="0" destOrd="0" presId="urn:microsoft.com/office/officeart/2005/8/layout/chevron2"/>
    <dgm:cxn modelId="{60E15036-5BB3-4D7B-99B6-FBDDD3E33378}" type="presParOf" srcId="{55318F99-46DB-46D4-AAB2-AE19D386995D}" destId="{DE041A7C-DA5F-4830-BACA-C0B81541B75E}" srcOrd="1" destOrd="0" presId="urn:microsoft.com/office/officeart/2005/8/layout/chevron2"/>
    <dgm:cxn modelId="{E763842C-2B9E-425B-AD1F-84CC5D7CEC7E}" type="presParOf" srcId="{6EE0EF14-DA93-41F4-8D80-CB865E39D66F}" destId="{83E70C6E-DA2D-4EEB-8FC9-F37C85001FEB}" srcOrd="3" destOrd="0" presId="urn:microsoft.com/office/officeart/2005/8/layout/chevron2"/>
    <dgm:cxn modelId="{FE70C2A6-C47C-4916-81E6-E73F7C29F692}" type="presParOf" srcId="{6EE0EF14-DA93-41F4-8D80-CB865E39D66F}" destId="{C379B27D-285D-4C7E-8609-C736E4E2245E}" srcOrd="4" destOrd="0" presId="urn:microsoft.com/office/officeart/2005/8/layout/chevron2"/>
    <dgm:cxn modelId="{9059ABF2-5E82-4E93-B28E-A6D7A0230027}" type="presParOf" srcId="{C379B27D-285D-4C7E-8609-C736E4E2245E}" destId="{E88069D8-6287-45F0-9C14-610DB3927117}" srcOrd="0" destOrd="0" presId="urn:microsoft.com/office/officeart/2005/8/layout/chevron2"/>
    <dgm:cxn modelId="{04627C50-3B35-4E6A-B322-205ACECE16F1}" type="presParOf" srcId="{C379B27D-285D-4C7E-8609-C736E4E2245E}" destId="{F5F555ED-9D8F-49E7-B358-343372149987}" srcOrd="1" destOrd="0" presId="urn:microsoft.com/office/officeart/2005/8/layout/chevron2"/>
    <dgm:cxn modelId="{91FC0CD6-A62F-4033-B6AF-BFF94A720A45}" type="presParOf" srcId="{6EE0EF14-DA93-41F4-8D80-CB865E39D66F}" destId="{B5F88947-1DE7-4A1B-B839-61C14726572A}" srcOrd="5" destOrd="0" presId="urn:microsoft.com/office/officeart/2005/8/layout/chevron2"/>
    <dgm:cxn modelId="{FA660E0C-6E3A-4DE0-9E48-9FFB83C2A0A6}" type="presParOf" srcId="{6EE0EF14-DA93-41F4-8D80-CB865E39D66F}" destId="{1477E777-089E-437C-8D59-C269C3039688}" srcOrd="6" destOrd="0" presId="urn:microsoft.com/office/officeart/2005/8/layout/chevron2"/>
    <dgm:cxn modelId="{2457B165-D339-4536-9C47-7348406576DB}" type="presParOf" srcId="{1477E777-089E-437C-8D59-C269C3039688}" destId="{6000A215-9C3E-4194-8F6C-2C934E0F332E}" srcOrd="0" destOrd="0" presId="urn:microsoft.com/office/officeart/2005/8/layout/chevron2"/>
    <dgm:cxn modelId="{5294C44A-AE8F-4959-B853-3CA028FF95AF}" type="presParOf" srcId="{1477E777-089E-437C-8D59-C269C3039688}" destId="{8D86BF37-F49A-4F5D-90C3-050D7F35EAEE}" srcOrd="1" destOrd="0" presId="urn:microsoft.com/office/officeart/2005/8/layout/chevron2"/>
    <dgm:cxn modelId="{D72635F4-5325-44F1-BCFB-1303C9E1B4FD}" type="presParOf" srcId="{6EE0EF14-DA93-41F4-8D80-CB865E39D66F}" destId="{77643D15-3834-4B44-8DBC-88695061418D}" srcOrd="7" destOrd="0" presId="urn:microsoft.com/office/officeart/2005/8/layout/chevron2"/>
    <dgm:cxn modelId="{EEA08F6F-99D2-46C0-B519-59F9F8D90F5F}" type="presParOf" srcId="{6EE0EF14-DA93-41F4-8D80-CB865E39D66F}" destId="{F7F1BDEB-B809-40BC-989C-8F6FECB212FA}" srcOrd="8" destOrd="0" presId="urn:microsoft.com/office/officeart/2005/8/layout/chevron2"/>
    <dgm:cxn modelId="{913DCB4A-04AB-4375-9D2D-73A28C9A0F6A}" type="presParOf" srcId="{F7F1BDEB-B809-40BC-989C-8F6FECB212FA}" destId="{32A32853-0A6F-409C-8617-C6D905862591}" srcOrd="0" destOrd="0" presId="urn:microsoft.com/office/officeart/2005/8/layout/chevron2"/>
    <dgm:cxn modelId="{5758111A-7164-4C86-B538-2CCD66C4CA53}" type="presParOf" srcId="{F7F1BDEB-B809-40BC-989C-8F6FECB212FA}" destId="{EBB320A7-B8A3-4F41-9659-1B76ED52C04F}" srcOrd="1" destOrd="0" presId="urn:microsoft.com/office/officeart/2005/8/layout/chevron2"/>
    <dgm:cxn modelId="{D92257B7-0782-422D-98F4-9BA51DB2FAD0}" type="presParOf" srcId="{6EE0EF14-DA93-41F4-8D80-CB865E39D66F}" destId="{5970AD98-3A99-4B6B-B568-BC7D222C3637}" srcOrd="9" destOrd="0" presId="urn:microsoft.com/office/officeart/2005/8/layout/chevron2"/>
    <dgm:cxn modelId="{2C14B9A3-348C-4CF0-9ADD-0503A42CAF80}" type="presParOf" srcId="{6EE0EF14-DA93-41F4-8D80-CB865E39D66F}" destId="{40EA805B-B806-4E4D-BF2E-BC5F7656FF52}" srcOrd="10" destOrd="0" presId="urn:microsoft.com/office/officeart/2005/8/layout/chevron2"/>
    <dgm:cxn modelId="{C966E01E-5F48-48CE-A622-94DEACFF054E}" type="presParOf" srcId="{40EA805B-B806-4E4D-BF2E-BC5F7656FF52}" destId="{7B0ECD42-1D1B-4D33-AD50-73078D54AF71}" srcOrd="0" destOrd="0" presId="urn:microsoft.com/office/officeart/2005/8/layout/chevron2"/>
    <dgm:cxn modelId="{C571658C-9BEE-486D-AC19-FA836B860369}" type="presParOf" srcId="{40EA805B-B806-4E4D-BF2E-BC5F7656FF52}" destId="{ED9704DF-7BAC-423F-A390-FD5C1EF37AE3}" srcOrd="1" destOrd="0" presId="urn:microsoft.com/office/officeart/2005/8/layout/chevron2"/>
    <dgm:cxn modelId="{959E021C-D0A0-4460-ADEE-71F25A695BA5}" type="presParOf" srcId="{6EE0EF14-DA93-41F4-8D80-CB865E39D66F}" destId="{48B1134F-E82E-4ACF-85CE-2DD44F5C7EB7}" srcOrd="11" destOrd="0" presId="urn:microsoft.com/office/officeart/2005/8/layout/chevron2"/>
    <dgm:cxn modelId="{5B35AB5C-B3A9-4D91-B68B-376A46A75632}" type="presParOf" srcId="{6EE0EF14-DA93-41F4-8D80-CB865E39D66F}" destId="{2847E0CB-A57D-4A2A-BF26-DBB17D44C80F}" srcOrd="12" destOrd="0" presId="urn:microsoft.com/office/officeart/2005/8/layout/chevron2"/>
    <dgm:cxn modelId="{4BCA8BD7-1EF0-4EEB-81EB-E1929AD4FC4E}" type="presParOf" srcId="{2847E0CB-A57D-4A2A-BF26-DBB17D44C80F}" destId="{E3FCCEDB-775B-46AE-A644-BF597C89201E}" srcOrd="0" destOrd="0" presId="urn:microsoft.com/office/officeart/2005/8/layout/chevron2"/>
    <dgm:cxn modelId="{E492FDD1-7E12-43FD-8DE0-E9AC27C53814}" type="presParOf" srcId="{2847E0CB-A57D-4A2A-BF26-DBB17D44C80F}" destId="{D2D59BF0-3BEB-4657-9F5D-A5E98B388EAE}" srcOrd="1" destOrd="0" presId="urn:microsoft.com/office/officeart/2005/8/layout/chevron2"/>
    <dgm:cxn modelId="{71BB27B9-5B52-46B4-954B-4A959D900F99}" type="presParOf" srcId="{6EE0EF14-DA93-41F4-8D80-CB865E39D66F}" destId="{8F2E82A3-CB07-4A08-8BE9-AAD4F8865BBA}" srcOrd="13" destOrd="0" presId="urn:microsoft.com/office/officeart/2005/8/layout/chevron2"/>
    <dgm:cxn modelId="{93A84B39-D5C2-4944-ABA9-CBB30CBF555E}" type="presParOf" srcId="{6EE0EF14-DA93-41F4-8D80-CB865E39D66F}" destId="{AA73DA92-1D5F-45DC-B95E-042B9E7B2E41}" srcOrd="14" destOrd="0" presId="urn:microsoft.com/office/officeart/2005/8/layout/chevron2"/>
    <dgm:cxn modelId="{88D05045-870C-40F6-8D5F-15F25F740E27}" type="presParOf" srcId="{AA73DA92-1D5F-45DC-B95E-042B9E7B2E41}" destId="{EDA855D7-E3AD-437E-AB36-271BFC055857}" srcOrd="0" destOrd="0" presId="urn:microsoft.com/office/officeart/2005/8/layout/chevron2"/>
    <dgm:cxn modelId="{CBA96FC5-240F-4662-B3C6-118F12C5D72C}" type="presParOf" srcId="{AA73DA92-1D5F-45DC-B95E-042B9E7B2E41}" destId="{090889E8-486A-4D79-8353-7E005BD6DF98}" srcOrd="1" destOrd="0" presId="urn:microsoft.com/office/officeart/2005/8/layout/chevron2"/>
    <dgm:cxn modelId="{FB7F38BB-8988-49C4-B2E2-E1B4849AE9D2}" type="presParOf" srcId="{6EE0EF14-DA93-41F4-8D80-CB865E39D66F}" destId="{E62A8872-BCA2-4E4F-8D9B-CC34D6E3DE8F}" srcOrd="15" destOrd="0" presId="urn:microsoft.com/office/officeart/2005/8/layout/chevron2"/>
    <dgm:cxn modelId="{6EDF7B8E-9107-4206-80C0-799433C377F8}" type="presParOf" srcId="{6EE0EF14-DA93-41F4-8D80-CB865E39D66F}" destId="{4D29FF0A-0AE6-4AFA-B55A-1A42BF87276F}" srcOrd="16" destOrd="0" presId="urn:microsoft.com/office/officeart/2005/8/layout/chevron2"/>
    <dgm:cxn modelId="{03DCB1F2-AAF7-46D4-A9C4-4AA569B13842}" type="presParOf" srcId="{4D29FF0A-0AE6-4AFA-B55A-1A42BF87276F}" destId="{AC678012-58CA-4C73-AC6D-295B0D01CE1F}" srcOrd="0" destOrd="0" presId="urn:microsoft.com/office/officeart/2005/8/layout/chevron2"/>
    <dgm:cxn modelId="{FDC716B7-0039-4128-BDD9-77199CE24232}" type="presParOf" srcId="{4D29FF0A-0AE6-4AFA-B55A-1A42BF87276F}" destId="{F1E600DE-3598-4EC0-A123-3CD1A7FC202E}" srcOrd="1" destOrd="0" presId="urn:microsoft.com/office/officeart/2005/8/layout/chevron2"/>
  </dgm:cxnLst>
  <dgm:bg>
    <a:solidFill>
      <a:schemeClr val="bg1"/>
    </a:solidFill>
  </dgm:bg>
  <dgm:whole>
    <a:ln w="15875"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E4B91-BBCD-405C-BB55-00E6D113EA11}" type="doc">
      <dgm:prSet loTypeId="urn:microsoft.com/office/officeart/2005/8/layout/vList3#1" loCatId="list" qsTypeId="urn:microsoft.com/office/officeart/2005/8/quickstyle/3d3" qsCatId="3D" csTypeId="urn:microsoft.com/office/officeart/2005/8/colors/accent1_2" csCatId="accent1" phldr="1"/>
      <dgm:spPr/>
    </dgm:pt>
    <dgm:pt modelId="{C99B5B8B-4E0B-43F7-A14E-ED4B252FE3AB}">
      <dgm:prSet phldrT="[Metin]" custT="1"/>
      <dgm:spPr/>
      <dgm:t>
        <a:bodyPr/>
        <a:lstStyle/>
        <a:p>
          <a:r>
            <a:rPr lang="en-US" sz="2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Characterization Report</a:t>
          </a:r>
          <a:endParaRPr lang="en-US" sz="2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367E6F-03A9-4D95-A775-F6D7CFF415C2}" type="parTrans" cxnId="{D07D1D69-2715-46FC-B780-A7609580D446}">
      <dgm:prSet/>
      <dgm:spPr/>
      <dgm:t>
        <a:bodyPr/>
        <a:lstStyle/>
        <a:p>
          <a:endParaRPr lang="tr-TR"/>
        </a:p>
      </dgm:t>
    </dgm:pt>
    <dgm:pt modelId="{DE694CD8-C71A-460B-AC71-A872DA1A98F4}" type="sibTrans" cxnId="{D07D1D69-2715-46FC-B780-A7609580D446}">
      <dgm:prSet/>
      <dgm:spPr/>
      <dgm:t>
        <a:bodyPr/>
        <a:lstStyle/>
        <a:p>
          <a:endParaRPr lang="tr-TR"/>
        </a:p>
      </dgm:t>
    </dgm:pt>
    <dgm:pt modelId="{C9180FCA-4D0D-49C5-B16D-7984AACFE9C6}">
      <dgm:prSet phldrT="[Metin]" custT="1"/>
      <dgm:spPr/>
      <dgm:t>
        <a:bodyPr/>
        <a:lstStyle/>
        <a:p>
          <a:r>
            <a:rPr lang="en-US" sz="2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Significant Water Management Issues</a:t>
          </a:r>
          <a:endParaRPr lang="en-US" sz="2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32E68-01FF-40EB-873C-1F5C556E6092}" type="parTrans" cxnId="{6D739BD4-4813-402C-A6B2-B17E6BB34B0C}">
      <dgm:prSet/>
      <dgm:spPr/>
      <dgm:t>
        <a:bodyPr/>
        <a:lstStyle/>
        <a:p>
          <a:endParaRPr lang="tr-TR"/>
        </a:p>
      </dgm:t>
    </dgm:pt>
    <dgm:pt modelId="{C43C3CD9-B861-4F17-A0A2-9EABCBDD6D4E}" type="sibTrans" cxnId="{6D739BD4-4813-402C-A6B2-B17E6BB34B0C}">
      <dgm:prSet/>
      <dgm:spPr/>
      <dgm:t>
        <a:bodyPr/>
        <a:lstStyle/>
        <a:p>
          <a:endParaRPr lang="tr-TR"/>
        </a:p>
      </dgm:t>
    </dgm:pt>
    <dgm:pt modelId="{B741AB42-D9C6-4CDB-943C-EF36F7793737}">
      <dgm:prSet phldrT="[Metin]" custT="1"/>
      <dgm:spPr/>
      <dgm:t>
        <a:bodyPr/>
        <a:lstStyle/>
        <a:p>
          <a:r>
            <a:rPr lang="en-US" sz="2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Monitoring Report</a:t>
          </a:r>
          <a:endParaRPr lang="en-US" sz="2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BB4C8C-9A93-4616-A4DC-73EFA70AD204}" type="parTrans" cxnId="{D9609620-DAAE-4B76-920A-4D6B4772EB86}">
      <dgm:prSet/>
      <dgm:spPr/>
      <dgm:t>
        <a:bodyPr/>
        <a:lstStyle/>
        <a:p>
          <a:endParaRPr lang="tr-TR"/>
        </a:p>
      </dgm:t>
    </dgm:pt>
    <dgm:pt modelId="{4DBA5C92-8FC9-4069-819B-72F0F5ED78F9}" type="sibTrans" cxnId="{D9609620-DAAE-4B76-920A-4D6B4772EB86}">
      <dgm:prSet/>
      <dgm:spPr/>
      <dgm:t>
        <a:bodyPr/>
        <a:lstStyle/>
        <a:p>
          <a:endParaRPr lang="tr-TR"/>
        </a:p>
      </dgm:t>
    </dgm:pt>
    <dgm:pt modelId="{EEFB2706-9221-4A9E-B7C4-13F06C6AE533}">
      <dgm:prSet custT="1"/>
      <dgm:spPr/>
      <dgm:t>
        <a:bodyPr/>
        <a:lstStyle/>
        <a:p>
          <a:r>
            <a:rPr lang="en-US" sz="2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Environmental Objectives Report</a:t>
          </a:r>
          <a:endParaRPr lang="en-US" sz="2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E73E3-0438-4814-9EA5-D2FF05F0BC2B}" type="parTrans" cxnId="{8258DFB3-B629-49AD-A4A4-F10B49D0138D}">
      <dgm:prSet/>
      <dgm:spPr/>
      <dgm:t>
        <a:bodyPr/>
        <a:lstStyle/>
        <a:p>
          <a:endParaRPr lang="tr-TR"/>
        </a:p>
      </dgm:t>
    </dgm:pt>
    <dgm:pt modelId="{DA9A35EE-EA72-440C-9F24-25DC0DC3F1CA}" type="sibTrans" cxnId="{8258DFB3-B629-49AD-A4A4-F10B49D0138D}">
      <dgm:prSet/>
      <dgm:spPr/>
      <dgm:t>
        <a:bodyPr/>
        <a:lstStyle/>
        <a:p>
          <a:endParaRPr lang="tr-TR"/>
        </a:p>
      </dgm:t>
    </dgm:pt>
    <dgm:pt modelId="{7E681B81-D0F8-4219-A116-306496DE9C9D}">
      <dgm:prSet custT="1"/>
      <dgm:spPr/>
      <dgm:t>
        <a:bodyPr/>
        <a:lstStyle/>
        <a:p>
          <a:r>
            <a:rPr lang="en-US" sz="2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Report on </a:t>
          </a:r>
          <a:r>
            <a:rPr lang="en-US" sz="2400" b="1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r>
            <a:rPr lang="en-US" sz="2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of Measures</a:t>
          </a:r>
          <a:endParaRPr lang="en-US" sz="2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95D81-43AD-43D9-A18F-DE65AB6BEC40}" type="parTrans" cxnId="{9FAD3E23-370A-4A09-86C2-BC2BBC820884}">
      <dgm:prSet/>
      <dgm:spPr/>
      <dgm:t>
        <a:bodyPr/>
        <a:lstStyle/>
        <a:p>
          <a:endParaRPr lang="tr-TR"/>
        </a:p>
      </dgm:t>
    </dgm:pt>
    <dgm:pt modelId="{1D9693DF-CC15-4C61-A992-B1093AADDF10}" type="sibTrans" cxnId="{9FAD3E23-370A-4A09-86C2-BC2BBC820884}">
      <dgm:prSet/>
      <dgm:spPr/>
      <dgm:t>
        <a:bodyPr/>
        <a:lstStyle/>
        <a:p>
          <a:endParaRPr lang="tr-TR"/>
        </a:p>
      </dgm:t>
    </dgm:pt>
    <dgm:pt modelId="{B4D6968C-D2C4-45F5-B927-685380FA14F3}">
      <dgm:prSet custT="1"/>
      <dgm:spPr/>
      <dgm:t>
        <a:bodyPr/>
        <a:lstStyle/>
        <a:p>
          <a:r>
            <a:rPr lang="en-US" sz="2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River Basin Management Plans </a:t>
          </a:r>
          <a:endParaRPr lang="en-US" sz="2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565C3-A960-4BA0-85EE-41E4D952FFAC}" type="parTrans" cxnId="{51954A9F-94B1-4D02-89BB-0ABECF1DA624}">
      <dgm:prSet/>
      <dgm:spPr/>
      <dgm:t>
        <a:bodyPr/>
        <a:lstStyle/>
        <a:p>
          <a:endParaRPr lang="tr-TR"/>
        </a:p>
      </dgm:t>
    </dgm:pt>
    <dgm:pt modelId="{00ED88EA-4CAF-423F-A688-3700DF1E0A8A}" type="sibTrans" cxnId="{51954A9F-94B1-4D02-89BB-0ABECF1DA624}">
      <dgm:prSet/>
      <dgm:spPr/>
      <dgm:t>
        <a:bodyPr/>
        <a:lstStyle/>
        <a:p>
          <a:endParaRPr lang="tr-TR"/>
        </a:p>
      </dgm:t>
    </dgm:pt>
    <dgm:pt modelId="{64DC1E2C-A972-4DDF-B88F-12C55A5F3DA2}" type="pres">
      <dgm:prSet presAssocID="{74EE4B91-BBCD-405C-BB55-00E6D113EA11}" presName="linearFlow" presStyleCnt="0">
        <dgm:presLayoutVars>
          <dgm:dir/>
          <dgm:resizeHandles val="exact"/>
        </dgm:presLayoutVars>
      </dgm:prSet>
      <dgm:spPr/>
    </dgm:pt>
    <dgm:pt modelId="{981FF99F-F1CA-4FA3-AF66-8414EE97F69D}" type="pres">
      <dgm:prSet presAssocID="{C99B5B8B-4E0B-43F7-A14E-ED4B252FE3AB}" presName="composite" presStyleCnt="0"/>
      <dgm:spPr/>
    </dgm:pt>
    <dgm:pt modelId="{9575AC95-B415-416E-9B2C-A3E58AAC94B5}" type="pres">
      <dgm:prSet presAssocID="{C99B5B8B-4E0B-43F7-A14E-ED4B252FE3AB}" presName="imgShp" presStyleLbl="fgImgPlace1" presStyleIdx="0" presStyleCnt="6" custLinFactNeighborX="-15246" custLinFactNeighborY="-3826"/>
      <dgm:spPr>
        <a:solidFill>
          <a:srgbClr val="00B0F0">
            <a:alpha val="41000"/>
          </a:srgbClr>
        </a:solidFill>
      </dgm:spPr>
    </dgm:pt>
    <dgm:pt modelId="{576FB4F9-EFA8-4B3E-9436-FF71DA3F4FCF}" type="pres">
      <dgm:prSet presAssocID="{C99B5B8B-4E0B-43F7-A14E-ED4B252FE3AB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9C599C-84D3-427E-8989-616FFE88BD78}" type="pres">
      <dgm:prSet presAssocID="{DE694CD8-C71A-460B-AC71-A872DA1A98F4}" presName="spacing" presStyleCnt="0"/>
      <dgm:spPr/>
    </dgm:pt>
    <dgm:pt modelId="{3D6ED001-3EEA-4BF1-985C-3F5DCCFAA075}" type="pres">
      <dgm:prSet presAssocID="{C9180FCA-4D0D-49C5-B16D-7984AACFE9C6}" presName="composite" presStyleCnt="0"/>
      <dgm:spPr/>
    </dgm:pt>
    <dgm:pt modelId="{542A04A6-AB04-440C-9AA0-CF48CC21BA0C}" type="pres">
      <dgm:prSet presAssocID="{C9180FCA-4D0D-49C5-B16D-7984AACFE9C6}" presName="imgShp" presStyleLbl="fgImgPlace1" presStyleIdx="1" presStyleCnt="6" custLinFactNeighborX="-15246" custLinFactNeighborY="2721"/>
      <dgm:spPr>
        <a:solidFill>
          <a:srgbClr val="00B0F0">
            <a:alpha val="49000"/>
          </a:srgbClr>
        </a:solidFill>
      </dgm:spPr>
    </dgm:pt>
    <dgm:pt modelId="{AFDA09FC-14F0-4C42-BCB4-420C4449DD73}" type="pres">
      <dgm:prSet presAssocID="{C9180FCA-4D0D-49C5-B16D-7984AACFE9C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6E8D40-042E-4FCF-AB97-EEC3FF80F298}" type="pres">
      <dgm:prSet presAssocID="{C43C3CD9-B861-4F17-A0A2-9EABCBDD6D4E}" presName="spacing" presStyleCnt="0"/>
      <dgm:spPr/>
    </dgm:pt>
    <dgm:pt modelId="{AEAD8F92-6A30-4A48-A111-96C305F9F8E5}" type="pres">
      <dgm:prSet presAssocID="{B741AB42-D9C6-4CDB-943C-EF36F7793737}" presName="composite" presStyleCnt="0"/>
      <dgm:spPr/>
    </dgm:pt>
    <dgm:pt modelId="{28F2B5E6-DBF9-465D-8A30-1FC661758068}" type="pres">
      <dgm:prSet presAssocID="{B741AB42-D9C6-4CDB-943C-EF36F7793737}" presName="imgShp" presStyleLbl="fgImgPlace1" presStyleIdx="2" presStyleCnt="6" custLinFactNeighborX="-15246" custLinFactNeighborY="-1484"/>
      <dgm:spPr>
        <a:solidFill>
          <a:srgbClr val="00B0F0">
            <a:alpha val="49000"/>
          </a:srgbClr>
        </a:solidFill>
      </dgm:spPr>
      <dgm:t>
        <a:bodyPr/>
        <a:lstStyle/>
        <a:p>
          <a:endParaRPr lang="tr-TR"/>
        </a:p>
      </dgm:t>
    </dgm:pt>
    <dgm:pt modelId="{EF4F2DB5-E6AA-46D0-994D-E06AFA51CFF7}" type="pres">
      <dgm:prSet presAssocID="{B741AB42-D9C6-4CDB-943C-EF36F779373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FD6C5F-B5E5-46F6-A175-3A663DE99AB0}" type="pres">
      <dgm:prSet presAssocID="{4DBA5C92-8FC9-4069-819B-72F0F5ED78F9}" presName="spacing" presStyleCnt="0"/>
      <dgm:spPr/>
    </dgm:pt>
    <dgm:pt modelId="{AEFE2C30-1612-4A37-B5BF-2F196CADFF10}" type="pres">
      <dgm:prSet presAssocID="{EEFB2706-9221-4A9E-B7C4-13F06C6AE533}" presName="composite" presStyleCnt="0"/>
      <dgm:spPr/>
    </dgm:pt>
    <dgm:pt modelId="{140A7AF5-EC19-4398-BC95-DFAC65EC5D8E}" type="pres">
      <dgm:prSet presAssocID="{EEFB2706-9221-4A9E-B7C4-13F06C6AE533}" presName="imgShp" presStyleLbl="fgImgPlace1" presStyleIdx="3" presStyleCnt="6" custLinFactNeighborX="-15246" custLinFactNeighborY="2159"/>
      <dgm:spPr>
        <a:solidFill>
          <a:srgbClr val="00B0F0">
            <a:alpha val="48000"/>
          </a:srgbClr>
        </a:solidFill>
      </dgm:spPr>
    </dgm:pt>
    <dgm:pt modelId="{0ADD4E67-C66A-437D-8036-5E7755B5BCBF}" type="pres">
      <dgm:prSet presAssocID="{EEFB2706-9221-4A9E-B7C4-13F06C6AE53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4FF6B-1557-42E3-9510-6365DFA05C35}" type="pres">
      <dgm:prSet presAssocID="{DA9A35EE-EA72-440C-9F24-25DC0DC3F1CA}" presName="spacing" presStyleCnt="0"/>
      <dgm:spPr/>
    </dgm:pt>
    <dgm:pt modelId="{6E385EDC-6DE1-4BDD-8FBD-1B1A63003683}" type="pres">
      <dgm:prSet presAssocID="{7E681B81-D0F8-4219-A116-306496DE9C9D}" presName="composite" presStyleCnt="0"/>
      <dgm:spPr/>
    </dgm:pt>
    <dgm:pt modelId="{B33E86C9-D6D3-41D2-A34D-BC7D2796ACA3}" type="pres">
      <dgm:prSet presAssocID="{7E681B81-D0F8-4219-A116-306496DE9C9D}" presName="imgShp" presStyleLbl="fgImgPlace1" presStyleIdx="4" presStyleCnt="6" custLinFactNeighborX="-15246" custLinFactNeighborY="-9030"/>
      <dgm:spPr>
        <a:solidFill>
          <a:srgbClr val="00B0F0">
            <a:alpha val="49000"/>
          </a:srgbClr>
        </a:solidFill>
      </dgm:spPr>
    </dgm:pt>
    <dgm:pt modelId="{942A524B-C0F6-401E-9A85-5DAE3BD4F97A}" type="pres">
      <dgm:prSet presAssocID="{7E681B81-D0F8-4219-A116-306496DE9C9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9AA9EF-757A-4482-A01A-28F848503498}" type="pres">
      <dgm:prSet presAssocID="{1D9693DF-CC15-4C61-A992-B1093AADDF10}" presName="spacing" presStyleCnt="0"/>
      <dgm:spPr/>
    </dgm:pt>
    <dgm:pt modelId="{F71B8E6D-5A9C-478D-87E4-C3FFE751F55B}" type="pres">
      <dgm:prSet presAssocID="{B4D6968C-D2C4-45F5-B927-685380FA14F3}" presName="composite" presStyleCnt="0"/>
      <dgm:spPr/>
    </dgm:pt>
    <dgm:pt modelId="{E6A3D5B2-6667-4FAE-A836-D208558B273E}" type="pres">
      <dgm:prSet presAssocID="{B4D6968C-D2C4-45F5-B927-685380FA14F3}" presName="imgShp" presStyleLbl="fgImgPlace1" presStyleIdx="5" presStyleCnt="6" custLinFactNeighborX="-15246" custLinFactNeighborY="14458"/>
      <dgm:spPr>
        <a:solidFill>
          <a:srgbClr val="00B0F0">
            <a:alpha val="49000"/>
          </a:srgbClr>
        </a:solidFill>
      </dgm:spPr>
    </dgm:pt>
    <dgm:pt modelId="{D2BA3E54-7D27-4A65-8B2C-21AAAEDA1B00}" type="pres">
      <dgm:prSet presAssocID="{B4D6968C-D2C4-45F5-B927-685380FA14F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07D1D69-2715-46FC-B780-A7609580D446}" srcId="{74EE4B91-BBCD-405C-BB55-00E6D113EA11}" destId="{C99B5B8B-4E0B-43F7-A14E-ED4B252FE3AB}" srcOrd="0" destOrd="0" parTransId="{35367E6F-03A9-4D95-A775-F6D7CFF415C2}" sibTransId="{DE694CD8-C71A-460B-AC71-A872DA1A98F4}"/>
    <dgm:cxn modelId="{51954A9F-94B1-4D02-89BB-0ABECF1DA624}" srcId="{74EE4B91-BBCD-405C-BB55-00E6D113EA11}" destId="{B4D6968C-D2C4-45F5-B927-685380FA14F3}" srcOrd="5" destOrd="0" parTransId="{38C565C3-A960-4BA0-85EE-41E4D952FFAC}" sibTransId="{00ED88EA-4CAF-423F-A688-3700DF1E0A8A}"/>
    <dgm:cxn modelId="{6D739BD4-4813-402C-A6B2-B17E6BB34B0C}" srcId="{74EE4B91-BBCD-405C-BB55-00E6D113EA11}" destId="{C9180FCA-4D0D-49C5-B16D-7984AACFE9C6}" srcOrd="1" destOrd="0" parTransId="{2A232E68-01FF-40EB-873C-1F5C556E6092}" sibTransId="{C43C3CD9-B861-4F17-A0A2-9EABCBDD6D4E}"/>
    <dgm:cxn modelId="{7F23E635-0917-4216-AC21-8B0483D2779B}" type="presOf" srcId="{EEFB2706-9221-4A9E-B7C4-13F06C6AE533}" destId="{0ADD4E67-C66A-437D-8036-5E7755B5BCBF}" srcOrd="0" destOrd="0" presId="urn:microsoft.com/office/officeart/2005/8/layout/vList3#1"/>
    <dgm:cxn modelId="{EB69A6AB-400F-4D7B-8EE9-1315EC577AF1}" type="presOf" srcId="{B4D6968C-D2C4-45F5-B927-685380FA14F3}" destId="{D2BA3E54-7D27-4A65-8B2C-21AAAEDA1B00}" srcOrd="0" destOrd="0" presId="urn:microsoft.com/office/officeart/2005/8/layout/vList3#1"/>
    <dgm:cxn modelId="{7BE1178F-E111-4436-A75D-44E5353C21D2}" type="presOf" srcId="{C99B5B8B-4E0B-43F7-A14E-ED4B252FE3AB}" destId="{576FB4F9-EFA8-4B3E-9436-FF71DA3F4FCF}" srcOrd="0" destOrd="0" presId="urn:microsoft.com/office/officeart/2005/8/layout/vList3#1"/>
    <dgm:cxn modelId="{D9609620-DAAE-4B76-920A-4D6B4772EB86}" srcId="{74EE4B91-BBCD-405C-BB55-00E6D113EA11}" destId="{B741AB42-D9C6-4CDB-943C-EF36F7793737}" srcOrd="2" destOrd="0" parTransId="{1BBB4C8C-9A93-4616-A4DC-73EFA70AD204}" sibTransId="{4DBA5C92-8FC9-4069-819B-72F0F5ED78F9}"/>
    <dgm:cxn modelId="{9FAD3E23-370A-4A09-86C2-BC2BBC820884}" srcId="{74EE4B91-BBCD-405C-BB55-00E6D113EA11}" destId="{7E681B81-D0F8-4219-A116-306496DE9C9D}" srcOrd="4" destOrd="0" parTransId="{47795D81-43AD-43D9-A18F-DE65AB6BEC40}" sibTransId="{1D9693DF-CC15-4C61-A992-B1093AADDF10}"/>
    <dgm:cxn modelId="{8258DFB3-B629-49AD-A4A4-F10B49D0138D}" srcId="{74EE4B91-BBCD-405C-BB55-00E6D113EA11}" destId="{EEFB2706-9221-4A9E-B7C4-13F06C6AE533}" srcOrd="3" destOrd="0" parTransId="{057E73E3-0438-4814-9EA5-D2FF05F0BC2B}" sibTransId="{DA9A35EE-EA72-440C-9F24-25DC0DC3F1CA}"/>
    <dgm:cxn modelId="{142372F0-4B71-4910-A303-354C69AF9A05}" type="presOf" srcId="{C9180FCA-4D0D-49C5-B16D-7984AACFE9C6}" destId="{AFDA09FC-14F0-4C42-BCB4-420C4449DD73}" srcOrd="0" destOrd="0" presId="urn:microsoft.com/office/officeart/2005/8/layout/vList3#1"/>
    <dgm:cxn modelId="{759ADE46-A5C8-4902-B5B4-1F6CA50747B0}" type="presOf" srcId="{B741AB42-D9C6-4CDB-943C-EF36F7793737}" destId="{EF4F2DB5-E6AA-46D0-994D-E06AFA51CFF7}" srcOrd="0" destOrd="0" presId="urn:microsoft.com/office/officeart/2005/8/layout/vList3#1"/>
    <dgm:cxn modelId="{6E1F31A1-5B94-4385-B3F7-4EBC13AFB338}" type="presOf" srcId="{74EE4B91-BBCD-405C-BB55-00E6D113EA11}" destId="{64DC1E2C-A972-4DDF-B88F-12C55A5F3DA2}" srcOrd="0" destOrd="0" presId="urn:microsoft.com/office/officeart/2005/8/layout/vList3#1"/>
    <dgm:cxn modelId="{A5F69A26-3FD3-481C-9BAC-42F545E46ECF}" type="presOf" srcId="{7E681B81-D0F8-4219-A116-306496DE9C9D}" destId="{942A524B-C0F6-401E-9A85-5DAE3BD4F97A}" srcOrd="0" destOrd="0" presId="urn:microsoft.com/office/officeart/2005/8/layout/vList3#1"/>
    <dgm:cxn modelId="{3745A5ED-BEEB-47E6-9A64-555F88BE8394}" type="presParOf" srcId="{64DC1E2C-A972-4DDF-B88F-12C55A5F3DA2}" destId="{981FF99F-F1CA-4FA3-AF66-8414EE97F69D}" srcOrd="0" destOrd="0" presId="urn:microsoft.com/office/officeart/2005/8/layout/vList3#1"/>
    <dgm:cxn modelId="{252F0D80-9E7B-4B66-B914-A9A2EBDC2154}" type="presParOf" srcId="{981FF99F-F1CA-4FA3-AF66-8414EE97F69D}" destId="{9575AC95-B415-416E-9B2C-A3E58AAC94B5}" srcOrd="0" destOrd="0" presId="urn:microsoft.com/office/officeart/2005/8/layout/vList3#1"/>
    <dgm:cxn modelId="{A94242F4-14B9-41A2-9105-8831CFC898B8}" type="presParOf" srcId="{981FF99F-F1CA-4FA3-AF66-8414EE97F69D}" destId="{576FB4F9-EFA8-4B3E-9436-FF71DA3F4FCF}" srcOrd="1" destOrd="0" presId="urn:microsoft.com/office/officeart/2005/8/layout/vList3#1"/>
    <dgm:cxn modelId="{2D462A74-C5A9-4D16-9D2A-C2BC78A177A4}" type="presParOf" srcId="{64DC1E2C-A972-4DDF-B88F-12C55A5F3DA2}" destId="{259C599C-84D3-427E-8989-616FFE88BD78}" srcOrd="1" destOrd="0" presId="urn:microsoft.com/office/officeart/2005/8/layout/vList3#1"/>
    <dgm:cxn modelId="{9649C956-397F-40C4-AA2B-65D81703BD60}" type="presParOf" srcId="{64DC1E2C-A972-4DDF-B88F-12C55A5F3DA2}" destId="{3D6ED001-3EEA-4BF1-985C-3F5DCCFAA075}" srcOrd="2" destOrd="0" presId="urn:microsoft.com/office/officeart/2005/8/layout/vList3#1"/>
    <dgm:cxn modelId="{CFC1D0B7-6668-4916-ABC2-B2E1363707D8}" type="presParOf" srcId="{3D6ED001-3EEA-4BF1-985C-3F5DCCFAA075}" destId="{542A04A6-AB04-440C-9AA0-CF48CC21BA0C}" srcOrd="0" destOrd="0" presId="urn:microsoft.com/office/officeart/2005/8/layout/vList3#1"/>
    <dgm:cxn modelId="{3395CED8-8D12-43D7-B945-C2F0E6327130}" type="presParOf" srcId="{3D6ED001-3EEA-4BF1-985C-3F5DCCFAA075}" destId="{AFDA09FC-14F0-4C42-BCB4-420C4449DD73}" srcOrd="1" destOrd="0" presId="urn:microsoft.com/office/officeart/2005/8/layout/vList3#1"/>
    <dgm:cxn modelId="{643C6907-C931-47CF-AA57-2C0803A85A3E}" type="presParOf" srcId="{64DC1E2C-A972-4DDF-B88F-12C55A5F3DA2}" destId="{276E8D40-042E-4FCF-AB97-EEC3FF80F298}" srcOrd="3" destOrd="0" presId="urn:microsoft.com/office/officeart/2005/8/layout/vList3#1"/>
    <dgm:cxn modelId="{895D1354-29B8-4853-AFBC-7D61D1B63E2D}" type="presParOf" srcId="{64DC1E2C-A972-4DDF-B88F-12C55A5F3DA2}" destId="{AEAD8F92-6A30-4A48-A111-96C305F9F8E5}" srcOrd="4" destOrd="0" presId="urn:microsoft.com/office/officeart/2005/8/layout/vList3#1"/>
    <dgm:cxn modelId="{A8D6B4FE-97A1-4F3B-9F93-91C5765312C1}" type="presParOf" srcId="{AEAD8F92-6A30-4A48-A111-96C305F9F8E5}" destId="{28F2B5E6-DBF9-465D-8A30-1FC661758068}" srcOrd="0" destOrd="0" presId="urn:microsoft.com/office/officeart/2005/8/layout/vList3#1"/>
    <dgm:cxn modelId="{B787CE95-FA4B-4AD4-9156-66A5C0ADDD62}" type="presParOf" srcId="{AEAD8F92-6A30-4A48-A111-96C305F9F8E5}" destId="{EF4F2DB5-E6AA-46D0-994D-E06AFA51CFF7}" srcOrd="1" destOrd="0" presId="urn:microsoft.com/office/officeart/2005/8/layout/vList3#1"/>
    <dgm:cxn modelId="{6168B86A-124E-4D64-A68A-72D0E5F9D1DE}" type="presParOf" srcId="{64DC1E2C-A972-4DDF-B88F-12C55A5F3DA2}" destId="{59FD6C5F-B5E5-46F6-A175-3A663DE99AB0}" srcOrd="5" destOrd="0" presId="urn:microsoft.com/office/officeart/2005/8/layout/vList3#1"/>
    <dgm:cxn modelId="{89E2D873-B6D2-4EF6-9BCD-111ADA20EA08}" type="presParOf" srcId="{64DC1E2C-A972-4DDF-B88F-12C55A5F3DA2}" destId="{AEFE2C30-1612-4A37-B5BF-2F196CADFF10}" srcOrd="6" destOrd="0" presId="urn:microsoft.com/office/officeart/2005/8/layout/vList3#1"/>
    <dgm:cxn modelId="{F4C19FB8-D8B5-4F62-AFDA-CBC3CAEE6E96}" type="presParOf" srcId="{AEFE2C30-1612-4A37-B5BF-2F196CADFF10}" destId="{140A7AF5-EC19-4398-BC95-DFAC65EC5D8E}" srcOrd="0" destOrd="0" presId="urn:microsoft.com/office/officeart/2005/8/layout/vList3#1"/>
    <dgm:cxn modelId="{D9DB56B0-A768-4459-A37C-AAAE6789D51A}" type="presParOf" srcId="{AEFE2C30-1612-4A37-B5BF-2F196CADFF10}" destId="{0ADD4E67-C66A-437D-8036-5E7755B5BCBF}" srcOrd="1" destOrd="0" presId="urn:microsoft.com/office/officeart/2005/8/layout/vList3#1"/>
    <dgm:cxn modelId="{D7858B97-9734-4431-B643-B3B5015630A0}" type="presParOf" srcId="{64DC1E2C-A972-4DDF-B88F-12C55A5F3DA2}" destId="{7924FF6B-1557-42E3-9510-6365DFA05C35}" srcOrd="7" destOrd="0" presId="urn:microsoft.com/office/officeart/2005/8/layout/vList3#1"/>
    <dgm:cxn modelId="{276938B5-4C70-4B6F-953F-1ACDB17BA573}" type="presParOf" srcId="{64DC1E2C-A972-4DDF-B88F-12C55A5F3DA2}" destId="{6E385EDC-6DE1-4BDD-8FBD-1B1A63003683}" srcOrd="8" destOrd="0" presId="urn:microsoft.com/office/officeart/2005/8/layout/vList3#1"/>
    <dgm:cxn modelId="{1D3E9B8C-71F8-43BF-8B32-AB4D5D219819}" type="presParOf" srcId="{6E385EDC-6DE1-4BDD-8FBD-1B1A63003683}" destId="{B33E86C9-D6D3-41D2-A34D-BC7D2796ACA3}" srcOrd="0" destOrd="0" presId="urn:microsoft.com/office/officeart/2005/8/layout/vList3#1"/>
    <dgm:cxn modelId="{4CE004E6-7374-42EC-9652-82A7032E933C}" type="presParOf" srcId="{6E385EDC-6DE1-4BDD-8FBD-1B1A63003683}" destId="{942A524B-C0F6-401E-9A85-5DAE3BD4F97A}" srcOrd="1" destOrd="0" presId="urn:microsoft.com/office/officeart/2005/8/layout/vList3#1"/>
    <dgm:cxn modelId="{60D87367-5819-461C-9183-27C50296AD9A}" type="presParOf" srcId="{64DC1E2C-A972-4DDF-B88F-12C55A5F3DA2}" destId="{979AA9EF-757A-4482-A01A-28F848503498}" srcOrd="9" destOrd="0" presId="urn:microsoft.com/office/officeart/2005/8/layout/vList3#1"/>
    <dgm:cxn modelId="{E7B401CA-DC9F-4686-B63F-25418BEAD8CF}" type="presParOf" srcId="{64DC1E2C-A972-4DDF-B88F-12C55A5F3DA2}" destId="{F71B8E6D-5A9C-478D-87E4-C3FFE751F55B}" srcOrd="10" destOrd="0" presId="urn:microsoft.com/office/officeart/2005/8/layout/vList3#1"/>
    <dgm:cxn modelId="{FB1EE746-0F7E-4CCF-91A2-ECEFDD636C5E}" type="presParOf" srcId="{F71B8E6D-5A9C-478D-87E4-C3FFE751F55B}" destId="{E6A3D5B2-6667-4FAE-A836-D208558B273E}" srcOrd="0" destOrd="0" presId="urn:microsoft.com/office/officeart/2005/8/layout/vList3#1"/>
    <dgm:cxn modelId="{D605C049-23AB-40B3-8D50-731549730B0B}" type="presParOf" srcId="{F71B8E6D-5A9C-478D-87E4-C3FFE751F55B}" destId="{D2BA3E54-7D27-4A65-8B2C-21AAAEDA1B0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630F6-ACE9-4B9F-8C09-F74C08EBD221}" type="datetimeFigureOut">
              <a:rPr lang="tr-TR" smtClean="0"/>
              <a:pPr/>
              <a:t>10.12.2015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DD2B7-5C4B-4CF3-B091-F1530A68CA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83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68EC-0FAE-4122-820A-EA72844CBA91}" type="datetimeFigureOut">
              <a:rPr lang="tr-TR" smtClean="0"/>
              <a:pPr/>
              <a:t>10.12.2015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3CED-A4D5-4FF2-AD10-64CFB091290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60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77680-6A58-4AF6-A1EF-2B1312943C3C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6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856738" y="9442155"/>
            <a:ext cx="2948898" cy="49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14" tIns="47015" rIns="90414" bIns="47015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65F4CFB0-0FE5-4419-AD13-CF6D437FACCE}" type="slidenum">
              <a:rPr lang="en-GB" altLang="tr-TR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5</a:t>
            </a:fld>
            <a:endParaRPr lang="en-GB" altLang="tr-T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880" y="4720216"/>
            <a:ext cx="5447030" cy="44751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9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77680-6A58-4AF6-A1EF-2B1312943C3C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58228-4502-49B3-A137-9A1452C19A9C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10094-D8F7-479A-A0B8-B491A8822A1F}" type="slidenum">
              <a:rPr lang="tr-TR" altLang="tr-T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 alt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77680-6A58-4AF6-A1EF-2B1312943C3C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73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EB362E8-3F0B-4B1A-8189-9F81B02FBD23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tr-T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04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32345-880D-4D25-BB48-60EFB16C17E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57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B062-9D7E-4811-A02F-0A3F185FCFF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60A4-D9CD-4E5B-83FF-FD92B275460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219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553-B79A-454D-A267-91204213CDCC}" type="datetime1">
              <a:rPr lang="tr-TR" smtClean="0"/>
              <a:pPr/>
              <a:t>10.12.2015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981F-B71B-4733-A7DE-6C17510F99F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03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dirty="0" smtClean="0"/>
              <a:t>Tablo </a:t>
            </a:r>
            <a:r>
              <a:rPr lang="tr-TR" noProof="0" smtClean="0"/>
              <a:t>eklemek için simgeyi </a:t>
            </a:r>
            <a:r>
              <a:rPr lang="tr-TR" noProof="0" dirty="0" smtClean="0"/>
              <a:t>tıklatın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2C12-727F-4DC6-BF3F-14B58F6ECD47}" type="datetime1">
              <a:rPr lang="tr-TR" smtClean="0"/>
              <a:pPr>
                <a:defRPr/>
              </a:pPr>
              <a:t>10.12.2015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EF49-15F6-4AE3-BEA6-69DCAD65DF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16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E4-6C8E-4CED-832C-DD354D9F3C2B}" type="datetime1">
              <a:rPr lang="tr-TR" smtClean="0"/>
              <a:pPr/>
              <a:t>10.12.2015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981F-B71B-4733-A7DE-6C17510F99F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80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A6DBF-EED9-4A43-B71F-24DD02E2D5B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0/50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206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73C4C1-5DCA-4990-A52B-259458D6BD8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0/50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478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0D865-201E-434E-B117-BCB1CF2CA1E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0/50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937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91439-EABE-4292-9078-12CFB351EED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0/50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75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126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239FA9-2222-43B3-ADD1-51A2888A302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4F6EE-6802-49F3-9ABF-44C0D1BC32A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D:\Havza Planlama\Logolar\logoyeniseffaf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892149" cy="89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1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-324544" y="83671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77A3F42-A996-4930-B009-00438BD9CDA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0/50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CFCA12B-739A-4B11-BF95-615057031242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Resim 8" descr="D:\Havza Planlama\Logolar\logoeng.png"/>
          <p:cNvPicPr/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" b="100000" l="3292" r="97503">
                        <a14:foregroundMark x1="7605" y1="25653" x2="34847" y2="4767"/>
                        <a14:foregroundMark x1="33258" y1="9421" x2="43019" y2="7719"/>
                        <a14:foregroundMark x1="44835" y1="9421" x2="80817" y2="17821"/>
                        <a14:foregroundMark x1="39955" y1="12599" x2="13167" y2="27128"/>
                        <a14:foregroundMark x1="17367" y1="27923" x2="7946" y2="60953"/>
                        <a14:foregroundMark x1="12940" y1="24631" x2="4654" y2="55505"/>
                        <a14:foregroundMark x1="88422" y1="69126" x2="86947" y2="28150"/>
                        <a14:foregroundMark x1="94325" y1="59818" x2="93757" y2="29058"/>
                        <a14:foregroundMark x1="97503" y1="56867" x2="97389" y2="43473"/>
                        <a14:foregroundMark x1="75823" y1="10897" x2="34733" y2="4994"/>
                        <a14:foregroundMark x1="3292" y1="46425" x2="4427" y2="56413"/>
                        <a14:foregroundMark x1="51192" y1="67877" x2="50738" y2="50738"/>
                        <a14:foregroundMark x1="40522" y1="70261" x2="40522" y2="53689"/>
                        <a14:foregroundMark x1="42452" y1="66061" x2="42792" y2="57889"/>
                        <a14:foregroundMark x1="41657" y1="63337" x2="43360" y2="59024"/>
                        <a14:foregroundMark x1="35528" y1="62656" x2="37571" y2="55732"/>
                        <a14:foregroundMark x1="59705" y1="40522" x2="59705" y2="40522"/>
                        <a14:foregroundMark x1="59478" y1="40522" x2="66402" y2="58683"/>
                        <a14:foregroundMark x1="50397" y1="26901" x2="54030" y2="33258"/>
                        <a14:foregroundMark x1="49262" y1="24177" x2="49943" y2="24972"/>
                        <a14:foregroundMark x1="46765" y1="26788" x2="31555" y2="55051"/>
                        <a14:foregroundMark x1="72758" y1="39614" x2="72758" y2="39614"/>
                        <a14:foregroundMark x1="75255" y1="20772" x2="87060" y2="36209"/>
                        <a14:foregroundMark x1="93076" y1="40863" x2="79796" y2="18048"/>
                        <a14:foregroundMark x1="38820" y1="9308" x2="23950" y2="12259"/>
                        <a14:foregroundMark x1="31215" y1="61294" x2="37798" y2="75255"/>
                        <a14:foregroundMark x1="47787" y1="50965" x2="42338" y2="56867"/>
                        <a14:foregroundMark x1="36549" y1="64018" x2="39047" y2="68218"/>
                        <a14:foregroundMark x1="49943" y1="98865" x2="60953" y2="97503"/>
                        <a14:foregroundMark x1="88082" y1="18729" x2="95573" y2="30760"/>
                        <a14:foregroundMark x1="48581" y1="795" x2="51759" y2="795"/>
                        <a14:foregroundMark x1="67083" y1="62429" x2="58683" y2="78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584"/>
            <a:ext cx="792128" cy="86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73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aahh&#252;tlerimiz%20(2)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956563" y="0"/>
            <a:ext cx="5529078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 charset="0"/>
              </a:rPr>
              <a:t>MINISTRY OF FORESTRY AND </a:t>
            </a:r>
          </a:p>
          <a:p>
            <a:pPr algn="ctr">
              <a:defRPr/>
            </a:pPr>
            <a:r>
              <a:rPr lang="tr-TR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 charset="0"/>
              </a:rPr>
              <a:t>WATER AFFAIRS</a:t>
            </a:r>
            <a:endParaRPr lang="tr-TR" sz="2800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23528" y="1313473"/>
            <a:ext cx="8712968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4000" b="1" kern="0" spc="50" dirty="0" smtClean="0">
                <a:ln w="11430"/>
                <a:solidFill>
                  <a:srgbClr val="FF0000"/>
                </a:solidFill>
                <a:latin typeface="Arial"/>
                <a:cs typeface="Arial" charset="0"/>
              </a:rPr>
              <a:t>WATER RESOURCES MANAGEMENT</a:t>
            </a:r>
            <a:endParaRPr lang="tr-TR" sz="4000" b="1" kern="0" spc="50" dirty="0">
              <a:ln w="11430"/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043608" y="4823861"/>
            <a:ext cx="7344816" cy="16619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tr-TR" b="1" kern="0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 charset="0"/>
            </a:endParaRPr>
          </a:p>
          <a:p>
            <a:pPr algn="ctr">
              <a:defRPr/>
            </a:pPr>
            <a:r>
              <a:rPr lang="tr-TR" sz="20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charset="0"/>
              </a:rPr>
              <a:t>Özge Hande SAHTİYANCI ÖZDEMİR</a:t>
            </a:r>
          </a:p>
          <a:p>
            <a:pPr algn="ctr">
              <a:defRPr/>
            </a:pPr>
            <a:r>
              <a:rPr lang="tr-TR" sz="2000" b="1" kern="0" spc="5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charset="0"/>
              </a:rPr>
              <a:t>COP 12</a:t>
            </a:r>
            <a:endParaRPr lang="tr-TR" sz="2000" b="1" kern="0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 charset="0"/>
            </a:endParaRPr>
          </a:p>
          <a:p>
            <a:pPr algn="ctr">
              <a:defRPr/>
            </a:pPr>
            <a:r>
              <a:rPr lang="tr-TR" sz="20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charset="0"/>
              </a:rPr>
              <a:t>21/10/2015  </a:t>
            </a:r>
          </a:p>
          <a:p>
            <a:pPr algn="ctr">
              <a:defRPr/>
            </a:pPr>
            <a:endParaRPr lang="tr-TR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 charset="0"/>
            </a:endParaRPr>
          </a:p>
          <a:p>
            <a:pPr algn="ctr">
              <a:defRPr/>
            </a:pPr>
            <a:endParaRPr lang="tr-TR" sz="6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660A4-D9CD-4E5B-83FF-FD92B275460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19" y="2780928"/>
            <a:ext cx="2170162" cy="21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02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022302"/>
              </p:ext>
            </p:extLst>
          </p:nvPr>
        </p:nvGraphicFramePr>
        <p:xfrm>
          <a:off x="395536" y="1130330"/>
          <a:ext cx="7992888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3528392"/>
              </a:tblGrid>
              <a:tr h="823195">
                <a:tc>
                  <a:txBody>
                    <a:bodyPr/>
                    <a:lstStyle/>
                    <a:p>
                      <a:r>
                        <a:rPr lang="en-US" sz="2400" noProof="0" smtClean="0">
                          <a:latin typeface="Arial" pitchFamily="34" charset="0"/>
                          <a:cs typeface="Arial" pitchFamily="34" charset="0"/>
                        </a:rPr>
                        <a:t>Projects</a:t>
                      </a:r>
                      <a:endParaRPr lang="en-US" sz="2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2400" noProof="0" smtClean="0">
                          <a:latin typeface="Arial" pitchFamily="34" charset="0"/>
                          <a:cs typeface="Arial" pitchFamily="34" charset="0"/>
                        </a:rPr>
                        <a:t>Starting</a:t>
                      </a:r>
                      <a:r>
                        <a:rPr lang="en-US" sz="2400" baseline="0" noProof="0" smtClean="0">
                          <a:latin typeface="Arial" pitchFamily="34" charset="0"/>
                          <a:cs typeface="Arial" pitchFamily="34" charset="0"/>
                        </a:rPr>
                        <a:t> and Completion Date</a:t>
                      </a:r>
                      <a:endParaRPr lang="en-US" sz="2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3" marB="45733" anchor="ctr"/>
                </a:tc>
              </a:tr>
              <a:tr h="701240"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RBPAP</a:t>
                      </a:r>
                      <a:r>
                        <a:rPr lang="en-US" sz="2000" baseline="0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for 11 River Basins</a:t>
                      </a:r>
                      <a:endParaRPr lang="en-US" sz="2000" noProof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2009-2010</a:t>
                      </a:r>
                      <a:endParaRPr lang="en-US" sz="2000" noProof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3" marB="45733" anchor="ctr"/>
                </a:tc>
              </a:tr>
              <a:tr h="701240"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RBPAP</a:t>
                      </a:r>
                      <a:r>
                        <a:rPr lang="en-US" sz="2000" baseline="0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for 14 River Basins</a:t>
                      </a:r>
                      <a:endParaRPr lang="en-US" sz="2000" noProof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2011-2013</a:t>
                      </a:r>
                      <a:endParaRPr lang="en-US" sz="2000" noProof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3" marB="45733" anchor="ctr"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75240" cy="70788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RBPAP HAVE BEEN PREPARED</a:t>
            </a:r>
            <a:endParaRPr lang="tr-TR" sz="28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topraksu_havz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368"/>
            <a:ext cx="684253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2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3580522529"/>
              </p:ext>
            </p:extLst>
          </p:nvPr>
        </p:nvGraphicFramePr>
        <p:xfrm>
          <a:off x="251520" y="908720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1" name="4 Başlık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6207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tr-TR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 PLAN STEPS</a:t>
            </a:r>
            <a:endParaRPr lang="tr-TR" altLang="tr-TR" sz="28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</a:t>
            </a:r>
            <a:endParaRPr lang="tr-TR" sz="28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268760"/>
            <a:ext cx="8157592" cy="5040560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1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Wastewater Management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2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Wastewater Management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3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Management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4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Diffused Pollution Management and Control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5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Afforestaiton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Flood and Erosion Control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6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Sludge Control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7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Basin Protection Plans in Drinking Water Basins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8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Management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9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Management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10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Monitoring, Inventory and Water Information System Studies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11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Investments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12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 of Treated Wastewater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13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Climate Change Impacts on Water Resources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14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Allocation Plans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15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for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Hotpoints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51720" y="-27384"/>
            <a:ext cx="53110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tr-TR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BAS</a:t>
            </a:r>
            <a:r>
              <a:rPr lang="tr-TR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MANAGEMENT </a:t>
            </a:r>
            <a:endParaRPr lang="tr-TR" altLang="tr-TR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</a:t>
            </a:r>
            <a:r>
              <a:rPr lang="tr-TR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268370" y="3340621"/>
            <a:ext cx="2197100" cy="609600"/>
          </a:xfrm>
          <a:prstGeom prst="chevron">
            <a:avLst>
              <a:gd name="adj" fmla="val 29701"/>
            </a:avLst>
          </a:prstGeom>
          <a:solidFill>
            <a:srgbClr val="00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marL="192088" indent="-95250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tr-TR" sz="1000" b="1" dirty="0" smtClean="0">
                <a:solidFill>
                  <a:srgbClr val="1C0FCB"/>
                </a:solidFill>
                <a:latin typeface="Tahoma" pitchFamily="34" charset="0"/>
              </a:rPr>
              <a:t>River Basin</a:t>
            </a:r>
          </a:p>
          <a:p>
            <a:pPr algn="ctr"/>
            <a:r>
              <a:rPr lang="en-US" altLang="tr-TR" sz="1000" b="1" dirty="0" err="1" smtClean="0">
                <a:solidFill>
                  <a:srgbClr val="1C0FCB"/>
                </a:solidFill>
                <a:latin typeface="Tahoma" pitchFamily="34" charset="0"/>
              </a:rPr>
              <a:t>Charactrization</a:t>
            </a:r>
            <a:endParaRPr lang="en-US" altLang="tr-TR" sz="1000" b="1" dirty="0">
              <a:solidFill>
                <a:srgbClr val="1C0FCB"/>
              </a:solidFill>
              <a:latin typeface="Tahoma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47595" y="3340621"/>
            <a:ext cx="1196975" cy="609600"/>
          </a:xfrm>
          <a:prstGeom prst="homePlate">
            <a:avLst>
              <a:gd name="adj" fmla="val 27482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tr-TR" sz="1000" b="1" dirty="0" smtClean="0">
                <a:solidFill>
                  <a:srgbClr val="1C0FCB"/>
                </a:solidFill>
                <a:latin typeface="Tahoma" pitchFamily="34" charset="0"/>
              </a:rPr>
              <a:t>River Basin </a:t>
            </a:r>
          </a:p>
          <a:p>
            <a:pPr algn="ctr"/>
            <a:r>
              <a:rPr lang="en-US" altLang="tr-TR" sz="1000" b="1" dirty="0" smtClean="0">
                <a:solidFill>
                  <a:srgbClr val="1C0FCB"/>
                </a:solidFill>
                <a:latin typeface="Tahoma" pitchFamily="34" charset="0"/>
              </a:rPr>
              <a:t>District</a:t>
            </a:r>
            <a:endParaRPr lang="en-US" altLang="tr-TR" sz="1000" b="1" dirty="0">
              <a:solidFill>
                <a:srgbClr val="1C0FCB"/>
              </a:solidFill>
              <a:latin typeface="Tahoma" pitchFamily="34" charset="0"/>
            </a:endParaRPr>
          </a:p>
        </p:txBody>
      </p:sp>
      <p:grpSp>
        <p:nvGrpSpPr>
          <p:cNvPr id="7" name="Groep 50"/>
          <p:cNvGrpSpPr>
            <a:grpSpLocks/>
          </p:cNvGrpSpPr>
          <p:nvPr/>
        </p:nvGrpSpPr>
        <p:grpSpPr bwMode="auto">
          <a:xfrm>
            <a:off x="3392445" y="2959621"/>
            <a:ext cx="1609725" cy="1371600"/>
            <a:chOff x="3419872" y="2743200"/>
            <a:chExt cx="1609328" cy="1371600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3419872" y="3124200"/>
              <a:ext cx="1609328" cy="609600"/>
            </a:xfrm>
            <a:prstGeom prst="chevron">
              <a:avLst>
                <a:gd name="adj" fmla="val 31765"/>
              </a:avLst>
            </a:prstGeom>
            <a:solidFill>
              <a:srgbClr val="FFFF00"/>
            </a:solidFill>
            <a:ln w="9525">
              <a:solidFill>
                <a:srgbClr val="1C0FCB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192088" indent="-1588" defTabSz="1241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1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1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1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1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tr-TR" sz="1000" b="1" dirty="0" smtClean="0">
                  <a:solidFill>
                    <a:srgbClr val="1C0FCB"/>
                  </a:solidFill>
                  <a:latin typeface="Tahoma" pitchFamily="34" charset="0"/>
                </a:rPr>
                <a:t>Significant Water </a:t>
              </a:r>
            </a:p>
            <a:p>
              <a:pPr algn="ctr"/>
              <a:r>
                <a:rPr lang="en-US" altLang="tr-TR" sz="1000" b="1" dirty="0" smtClean="0">
                  <a:solidFill>
                    <a:srgbClr val="1C0FCB"/>
                  </a:solidFill>
                  <a:latin typeface="Tahoma" pitchFamily="34" charset="0"/>
                </a:rPr>
                <a:t>Management</a:t>
              </a:r>
            </a:p>
            <a:p>
              <a:pPr algn="ctr"/>
              <a:r>
                <a:rPr lang="en-US" altLang="tr-TR" sz="1000" b="1" dirty="0" smtClean="0">
                  <a:solidFill>
                    <a:srgbClr val="1C0FCB"/>
                  </a:solidFill>
                  <a:latin typeface="Tahoma" pitchFamily="34" charset="0"/>
                </a:rPr>
                <a:t>Issues</a:t>
              </a:r>
              <a:endParaRPr lang="en-US" altLang="tr-TR" sz="1000" b="1" dirty="0">
                <a:solidFill>
                  <a:srgbClr val="1C0FCB"/>
                </a:solidFill>
                <a:latin typeface="Tahoma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4267200" y="3733800"/>
              <a:ext cx="0" cy="381000"/>
            </a:xfrm>
            <a:prstGeom prst="line">
              <a:avLst/>
            </a:prstGeom>
            <a:noFill/>
            <a:ln w="15875">
              <a:solidFill>
                <a:srgbClr val="1C0FC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4419600" y="2743200"/>
              <a:ext cx="0" cy="381000"/>
            </a:xfrm>
            <a:prstGeom prst="line">
              <a:avLst/>
            </a:prstGeom>
            <a:noFill/>
            <a:ln w="15875">
              <a:solidFill>
                <a:srgbClr val="1C0FC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1" name="Groep 51"/>
          <p:cNvGrpSpPr>
            <a:grpSpLocks/>
          </p:cNvGrpSpPr>
          <p:nvPr/>
        </p:nvGrpSpPr>
        <p:grpSpPr bwMode="auto">
          <a:xfrm>
            <a:off x="4925970" y="2781821"/>
            <a:ext cx="1752600" cy="1549400"/>
            <a:chOff x="4953000" y="2564904"/>
            <a:chExt cx="1752600" cy="1549896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953000" y="3124200"/>
              <a:ext cx="1752600" cy="609600"/>
            </a:xfrm>
            <a:prstGeom prst="chevron">
              <a:avLst>
                <a:gd name="adj" fmla="val 33595"/>
              </a:avLst>
            </a:prstGeom>
            <a:solidFill>
              <a:srgbClr val="FF0000"/>
            </a:solidFill>
            <a:ln w="9525">
              <a:solidFill>
                <a:srgbClr val="1C0FCB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192088" indent="-1588" defTabSz="1241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1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1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1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1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tr-TR" sz="1000" b="1" dirty="0" err="1" smtClean="0">
                  <a:solidFill>
                    <a:schemeClr val="bg2"/>
                  </a:solidFill>
                  <a:latin typeface="Tahoma" pitchFamily="34" charset="0"/>
                </a:rPr>
                <a:t>Programme</a:t>
              </a:r>
              <a:r>
                <a:rPr lang="en-US" altLang="tr-TR" sz="1000" b="1" dirty="0" smtClean="0">
                  <a:solidFill>
                    <a:schemeClr val="bg2"/>
                  </a:solidFill>
                  <a:latin typeface="Tahoma" pitchFamily="34" charset="0"/>
                </a:rPr>
                <a:t> of </a:t>
              </a:r>
            </a:p>
            <a:p>
              <a:pPr algn="ctr"/>
              <a:r>
                <a:rPr lang="en-US" altLang="tr-TR" sz="1000" b="1" dirty="0" smtClean="0">
                  <a:solidFill>
                    <a:schemeClr val="bg2"/>
                  </a:solidFill>
                  <a:latin typeface="Tahoma" pitchFamily="34" charset="0"/>
                </a:rPr>
                <a:t>Measures</a:t>
              </a:r>
              <a:endParaRPr lang="en-US" altLang="tr-TR" sz="1000" b="1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5867400" y="3733800"/>
              <a:ext cx="0" cy="381000"/>
            </a:xfrm>
            <a:prstGeom prst="line">
              <a:avLst/>
            </a:prstGeom>
            <a:noFill/>
            <a:ln w="15875">
              <a:solidFill>
                <a:srgbClr val="1C0FC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cxnSp>
          <p:nvCxnSpPr>
            <p:cNvPr id="14" name="AutoShape 15"/>
            <p:cNvCxnSpPr>
              <a:cxnSpLocks noChangeShapeType="1"/>
              <a:endCxn id="12" idx="0"/>
            </p:cNvCxnSpPr>
            <p:nvPr/>
          </p:nvCxnSpPr>
          <p:spPr bwMode="auto">
            <a:xfrm rot="16200000" flipH="1">
              <a:off x="5301851" y="2699149"/>
              <a:ext cx="559296" cy="290806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rgbClr val="1C0FCB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ep 52"/>
          <p:cNvGrpSpPr>
            <a:grpSpLocks/>
          </p:cNvGrpSpPr>
          <p:nvPr/>
        </p:nvGrpSpPr>
        <p:grpSpPr bwMode="auto">
          <a:xfrm>
            <a:off x="5878467" y="2731339"/>
            <a:ext cx="2314580" cy="1599881"/>
            <a:chOff x="6156444" y="2514918"/>
            <a:chExt cx="1884644" cy="1599881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6720937" y="3124200"/>
              <a:ext cx="1320151" cy="609600"/>
            </a:xfrm>
            <a:prstGeom prst="chevron">
              <a:avLst>
                <a:gd name="adj" fmla="val 30770"/>
              </a:avLst>
            </a:prstGeom>
            <a:solidFill>
              <a:schemeClr val="accent1"/>
            </a:solidFill>
            <a:ln w="9525">
              <a:solidFill>
                <a:srgbClr val="1C0FCB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192088" indent="-1588" defTabSz="1241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1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1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1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1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1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tr-TR" sz="1000" b="1" dirty="0" smtClean="0">
                  <a:solidFill>
                    <a:schemeClr val="bg2"/>
                  </a:solidFill>
                  <a:latin typeface="Tahoma" pitchFamily="34" charset="0"/>
                </a:rPr>
                <a:t>River Basin </a:t>
              </a:r>
            </a:p>
            <a:p>
              <a:pPr algn="ctr"/>
              <a:r>
                <a:rPr lang="en-US" altLang="tr-TR" sz="1000" b="1" dirty="0" smtClean="0">
                  <a:solidFill>
                    <a:schemeClr val="bg2"/>
                  </a:solidFill>
                  <a:latin typeface="Tahoma" pitchFamily="34" charset="0"/>
                </a:rPr>
                <a:t>Management Plan</a:t>
              </a:r>
              <a:endParaRPr lang="en-US" altLang="tr-TR" sz="1000" b="1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7285430" y="3733799"/>
              <a:ext cx="0" cy="381000"/>
            </a:xfrm>
            <a:prstGeom prst="line">
              <a:avLst/>
            </a:prstGeom>
            <a:noFill/>
            <a:ln w="15875">
              <a:solidFill>
                <a:srgbClr val="1C0FC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cxnSp>
          <p:nvCxnSpPr>
            <p:cNvPr id="18" name="AutoShape 16"/>
            <p:cNvCxnSpPr>
              <a:cxnSpLocks noChangeShapeType="1"/>
            </p:cNvCxnSpPr>
            <p:nvPr/>
          </p:nvCxnSpPr>
          <p:spPr bwMode="auto">
            <a:xfrm>
              <a:off x="6156444" y="2514918"/>
              <a:ext cx="1128986" cy="609600"/>
            </a:xfrm>
            <a:prstGeom prst="bentConnector3">
              <a:avLst>
                <a:gd name="adj1" fmla="val 100620"/>
              </a:avLst>
            </a:prstGeom>
            <a:noFill/>
            <a:ln w="15875">
              <a:solidFill>
                <a:srgbClr val="1C0FCB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ep 49"/>
          <p:cNvGrpSpPr>
            <a:grpSpLocks/>
          </p:cNvGrpSpPr>
          <p:nvPr/>
        </p:nvGrpSpPr>
        <p:grpSpPr bwMode="auto">
          <a:xfrm>
            <a:off x="2276391" y="2492896"/>
            <a:ext cx="3602078" cy="775718"/>
            <a:chOff x="2482477" y="2286000"/>
            <a:chExt cx="3601691" cy="775719"/>
          </a:xfrm>
        </p:grpSpPr>
        <p:cxnSp>
          <p:nvCxnSpPr>
            <p:cNvPr id="20" name="AutoShape 9"/>
            <p:cNvCxnSpPr>
              <a:cxnSpLocks noChangeShapeType="1"/>
              <a:stCxn id="5" idx="0"/>
              <a:endCxn id="21" idx="1"/>
            </p:cNvCxnSpPr>
            <p:nvPr/>
          </p:nvCxnSpPr>
          <p:spPr bwMode="auto">
            <a:xfrm rot="5400000" flipH="1" flipV="1">
              <a:off x="2296988" y="2700090"/>
              <a:ext cx="547118" cy="176139"/>
            </a:xfrm>
            <a:prstGeom prst="bentConnector2">
              <a:avLst/>
            </a:prstGeom>
            <a:noFill/>
            <a:ln w="15875">
              <a:solidFill>
                <a:srgbClr val="1C0FCB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2658616" y="2286000"/>
              <a:ext cx="3425552" cy="457200"/>
            </a:xfrm>
            <a:prstGeom prst="homePlate">
              <a:avLst>
                <a:gd name="adj" fmla="val 50019"/>
              </a:avLst>
            </a:prstGeom>
            <a:solidFill>
              <a:srgbClr val="CCFFCC"/>
            </a:solidFill>
            <a:ln w="9525">
              <a:solidFill>
                <a:srgbClr val="1C0FCB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tr-TR" sz="1000" b="1" dirty="0" smtClean="0">
                  <a:solidFill>
                    <a:srgbClr val="1C0FCB"/>
                  </a:solidFill>
                  <a:latin typeface="Tahoma" pitchFamily="34" charset="0"/>
                </a:rPr>
                <a:t>Environmental Objectives</a:t>
              </a:r>
              <a:endParaRPr lang="en-US" altLang="tr-TR" sz="1000" b="1" dirty="0">
                <a:solidFill>
                  <a:srgbClr val="1C0FCB"/>
                </a:solidFill>
                <a:latin typeface="Tahoma" pitchFamily="34" charset="0"/>
              </a:endParaRPr>
            </a:p>
          </p:txBody>
        </p:sp>
      </p:grpSp>
      <p:grpSp>
        <p:nvGrpSpPr>
          <p:cNvPr id="22" name="Groep 48"/>
          <p:cNvGrpSpPr>
            <a:grpSpLocks/>
          </p:cNvGrpSpPr>
          <p:nvPr/>
        </p:nvGrpSpPr>
        <p:grpSpPr bwMode="auto">
          <a:xfrm>
            <a:off x="2229452" y="3878213"/>
            <a:ext cx="6230980" cy="910208"/>
            <a:chOff x="2303107" y="3661792"/>
            <a:chExt cx="6231293" cy="910208"/>
          </a:xfrm>
        </p:grpSpPr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2514600" y="4114800"/>
              <a:ext cx="6019800" cy="457200"/>
            </a:xfrm>
            <a:prstGeom prst="homePlate">
              <a:avLst>
                <a:gd name="adj" fmla="val 35782"/>
              </a:avLst>
            </a:prstGeom>
            <a:solidFill>
              <a:srgbClr val="FFCC99"/>
            </a:solidFill>
            <a:ln w="9525">
              <a:solidFill>
                <a:srgbClr val="1C0FCB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tr-TR" sz="1000" b="1" dirty="0" smtClean="0">
                  <a:solidFill>
                    <a:srgbClr val="1C0FCB"/>
                  </a:solidFill>
                  <a:latin typeface="Tahoma" pitchFamily="34" charset="0"/>
                </a:rPr>
                <a:t>Monitoring</a:t>
              </a:r>
              <a:endParaRPr lang="en-US" altLang="tr-TR" sz="1000" b="1" dirty="0">
                <a:solidFill>
                  <a:srgbClr val="1C0FCB"/>
                </a:solidFill>
                <a:latin typeface="Tahoma" pitchFamily="34" charset="0"/>
              </a:endParaRPr>
            </a:p>
          </p:txBody>
        </p:sp>
        <p:cxnSp>
          <p:nvCxnSpPr>
            <p:cNvPr id="24" name="AutoShape 10"/>
            <p:cNvCxnSpPr>
              <a:cxnSpLocks noChangeShapeType="1"/>
              <a:stCxn id="5" idx="2"/>
              <a:endCxn id="23" idx="1"/>
            </p:cNvCxnSpPr>
            <p:nvPr/>
          </p:nvCxnSpPr>
          <p:spPr bwMode="auto">
            <a:xfrm rot="16200000" flipH="1">
              <a:off x="2068049" y="3896850"/>
              <a:ext cx="681608" cy="211492"/>
            </a:xfrm>
            <a:prstGeom prst="bentConnector2">
              <a:avLst/>
            </a:prstGeom>
            <a:noFill/>
            <a:ln w="15875">
              <a:solidFill>
                <a:srgbClr val="1C0FCB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V="1">
              <a:off x="2843808" y="3733800"/>
              <a:ext cx="0" cy="381000"/>
            </a:xfrm>
            <a:prstGeom prst="line">
              <a:avLst/>
            </a:prstGeom>
            <a:noFill/>
            <a:ln w="15875">
              <a:solidFill>
                <a:srgbClr val="1C0FC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235261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4860" y="200237"/>
            <a:ext cx="8229600" cy="5528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tr-TR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 BAS</a:t>
            </a:r>
            <a:r>
              <a:rPr lang="tr-TR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MANAGEMENT PLAN</a:t>
            </a:r>
            <a:endParaRPr lang="en-US" altLang="tr-TR" sz="28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5113" y="1124744"/>
            <a:ext cx="7507287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5608638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5608638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5608638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5608638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5608638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608638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608638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608638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608638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30000"/>
              </a:lnSpc>
            </a:pPr>
            <a:r>
              <a:rPr lang="en-US" altLang="tr-TR" sz="2000" b="1" dirty="0">
                <a:solidFill>
                  <a:srgbClr val="1C0FCB"/>
                </a:solidFill>
              </a:rPr>
              <a:t>Chapters: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tr-TR" sz="2000" b="1" dirty="0">
                <a:solidFill>
                  <a:srgbClr val="1C0FCB"/>
                </a:solidFill>
              </a:rPr>
              <a:t>Description of the Characteristics of the River Basin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tr-TR" sz="2000" b="1" dirty="0">
                <a:solidFill>
                  <a:srgbClr val="1C0FCB"/>
                </a:solidFill>
              </a:rPr>
              <a:t>Summary of Significant Pressures and Impacts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tr-TR" sz="2000" b="1" dirty="0">
                <a:solidFill>
                  <a:srgbClr val="1C0FCB"/>
                </a:solidFill>
              </a:rPr>
              <a:t>Identification and Mapping of Protected Areas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tr-TR" sz="2000" b="1" dirty="0">
                <a:solidFill>
                  <a:srgbClr val="1C0FCB"/>
                </a:solidFill>
              </a:rPr>
              <a:t>Map of Monitoring Networks and Monitoring </a:t>
            </a:r>
            <a:r>
              <a:rPr lang="en-US" altLang="tr-TR" sz="2000" b="1" dirty="0" err="1">
                <a:solidFill>
                  <a:srgbClr val="1C0FCB"/>
                </a:solidFill>
              </a:rPr>
              <a:t>Programmes</a:t>
            </a:r>
            <a:endParaRPr lang="en-US" altLang="tr-TR" sz="2000" b="1" dirty="0">
              <a:solidFill>
                <a:srgbClr val="1C0FCB"/>
              </a:solidFill>
            </a:endParaRP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tr-TR" sz="2000" b="1" dirty="0">
                <a:solidFill>
                  <a:srgbClr val="1C0FCB"/>
                </a:solidFill>
              </a:rPr>
              <a:t>List of Environmental Objectives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tr-TR" sz="2000" b="1" dirty="0">
                <a:solidFill>
                  <a:srgbClr val="1C0FCB"/>
                </a:solidFill>
              </a:rPr>
              <a:t>Summary of Economic Analysis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tr-TR" sz="2000" b="1" dirty="0">
                <a:solidFill>
                  <a:srgbClr val="1C0FCB"/>
                </a:solidFill>
              </a:rPr>
              <a:t>Summary of the </a:t>
            </a:r>
            <a:r>
              <a:rPr lang="en-US" altLang="tr-TR" sz="2000" b="1" dirty="0" err="1">
                <a:solidFill>
                  <a:srgbClr val="1C0FCB"/>
                </a:solidFill>
              </a:rPr>
              <a:t>Programme</a:t>
            </a:r>
            <a:r>
              <a:rPr lang="en-US" altLang="tr-TR" sz="2000" b="1" dirty="0">
                <a:solidFill>
                  <a:srgbClr val="1C0FCB"/>
                </a:solidFill>
              </a:rPr>
              <a:t> of Measures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tr-TR" sz="2000" b="1" dirty="0">
                <a:solidFill>
                  <a:srgbClr val="1C0FCB"/>
                </a:solidFill>
              </a:rPr>
              <a:t>Register of More Detailed </a:t>
            </a:r>
            <a:r>
              <a:rPr lang="en-US" altLang="tr-TR" sz="2000" b="1" dirty="0" err="1">
                <a:solidFill>
                  <a:srgbClr val="1C0FCB"/>
                </a:solidFill>
              </a:rPr>
              <a:t>Programmes</a:t>
            </a:r>
            <a:endParaRPr lang="en-US" altLang="tr-TR" sz="2000" b="1" dirty="0">
              <a:solidFill>
                <a:srgbClr val="1C0FCB"/>
              </a:solidFill>
            </a:endParaRP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tr-TR" sz="2000" b="1" dirty="0">
                <a:solidFill>
                  <a:srgbClr val="1C0FCB"/>
                </a:solidFill>
              </a:rPr>
              <a:t>Summary of the Public Consultation and Information Measures and Resulting Changes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tr-TR" sz="2000" b="1" dirty="0">
                <a:solidFill>
                  <a:srgbClr val="1C0FCB"/>
                </a:solidFill>
              </a:rPr>
              <a:t>List of Competent Authorities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tr-TR" sz="2000" b="1" dirty="0">
                <a:solidFill>
                  <a:srgbClr val="1C0FCB"/>
                </a:solidFill>
              </a:rPr>
              <a:t>Contact Points for Background </a:t>
            </a:r>
            <a:r>
              <a:rPr lang="en-US" altLang="tr-TR" sz="2000" b="1" dirty="0" smtClean="0">
                <a:solidFill>
                  <a:srgbClr val="1C0FCB"/>
                </a:solidFill>
              </a:rPr>
              <a:t>Information</a:t>
            </a:r>
            <a:endParaRPr lang="tr-TR" altLang="zh-MO" sz="2000" b="1" dirty="0">
              <a:solidFill>
                <a:srgbClr val="1C0F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33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TECHN</a:t>
            </a: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CAL ASS</a:t>
            </a: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STANCE PROJECT ON CONVERS</a:t>
            </a: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ON OF R</a:t>
            </a: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VER BAS</a:t>
            </a: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PROTECT</a:t>
            </a: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ON ACT</a:t>
            </a: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ON PLANS </a:t>
            </a: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NTO R</a:t>
            </a: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VER BAS</a:t>
            </a: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N MANAGEMENT PLANS </a:t>
            </a:r>
            <a:endParaRPr lang="en-US" sz="2000" b="1" spc="50" dirty="0">
              <a:ln w="11430"/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1520" y="324374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altLang="tr-TR" sz="2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en-US" altLang="tr-T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Project Duration: </a:t>
            </a:r>
          </a:p>
          <a:p>
            <a:pPr algn="just"/>
            <a:r>
              <a:rPr lang="tr-TR" altLang="tr-TR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2014-2017 </a:t>
            </a:r>
            <a:endParaRPr lang="tr-TR" altLang="tr-TR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/>
            <a:endParaRPr lang="tr-TR" altLang="tr-TR" sz="2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en-US" altLang="tr-T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Project Objective</a:t>
            </a:r>
            <a:r>
              <a:rPr lang="tr-TR" altLang="tr-T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US" altLang="tr-T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just"/>
            <a:r>
              <a:rPr lang="en-US" altLang="tr-TR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Conversion of river basin protection action plans into river basin management plans in accordance with Water Framework Directive and Daughter Directives and capacity building. </a:t>
            </a:r>
          </a:p>
          <a:p>
            <a:pPr algn="just"/>
            <a:endParaRPr lang="tr-TR" altLang="tr-TR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user\Pictures\IMG_348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25" y="1760612"/>
            <a:ext cx="4662823" cy="310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84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15 Dikdörtgen"/>
          <p:cNvSpPr>
            <a:spLocks noChangeArrowheads="1"/>
          </p:cNvSpPr>
          <p:nvPr/>
        </p:nvSpPr>
        <p:spPr bwMode="auto">
          <a:xfrm>
            <a:off x="611560" y="1484784"/>
            <a:ext cx="807249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tr-TR" sz="2400" dirty="0" smtClean="0">
                <a:solidFill>
                  <a:srgbClr val="0000FF"/>
                </a:solidFill>
                <a:cs typeface="Arial" charset="0"/>
              </a:rPr>
              <a:t>It </a:t>
            </a:r>
            <a:r>
              <a:rPr lang="tr-TR" altLang="tr-TR" sz="2400" dirty="0" smtClean="0">
                <a:solidFill>
                  <a:srgbClr val="0000FF"/>
                </a:solidFill>
                <a:cs typeface="Arial" charset="0"/>
              </a:rPr>
              <a:t>has</a:t>
            </a:r>
            <a:r>
              <a:rPr lang="en-US" altLang="tr-TR" sz="2400" dirty="0" smtClean="0">
                <a:solidFill>
                  <a:srgbClr val="0000FF"/>
                </a:solidFill>
                <a:cs typeface="Arial" charset="0"/>
              </a:rPr>
              <a:t> started in 29 December 2014,</a:t>
            </a: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tr-TR" sz="2400" dirty="0" smtClean="0">
              <a:solidFill>
                <a:srgbClr val="0000FF"/>
              </a:solidFill>
              <a:cs typeface="Arial" charset="0"/>
            </a:endParaRP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tr-TR" sz="2400" dirty="0" smtClean="0">
                <a:solidFill>
                  <a:srgbClr val="0000FF"/>
                </a:solidFill>
                <a:cs typeface="Arial" charset="0"/>
              </a:rPr>
              <a:t>4 River Basin Management Plans are being prepared:</a:t>
            </a:r>
            <a:endParaRPr lang="tr-TR" altLang="tr-TR" sz="2400" dirty="0" smtClean="0">
              <a:solidFill>
                <a:srgbClr val="0000FF"/>
              </a:solidFill>
              <a:cs typeface="Arial" charset="0"/>
            </a:endParaRPr>
          </a:p>
          <a:p>
            <a:pPr marL="1028700" lvl="1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tr-TR" sz="2400" dirty="0" err="1" smtClean="0">
                <a:solidFill>
                  <a:srgbClr val="0000FF"/>
                </a:solidFill>
                <a:cs typeface="Arial" charset="0"/>
              </a:rPr>
              <a:t>Büyük</a:t>
            </a:r>
            <a:r>
              <a:rPr lang="en-US" altLang="tr-TR" sz="2400" dirty="0" smtClean="0">
                <a:solidFill>
                  <a:srgbClr val="0000FF"/>
                </a:solidFill>
                <a:cs typeface="Arial" charset="0"/>
              </a:rPr>
              <a:t> Menderes</a:t>
            </a:r>
            <a:r>
              <a:rPr lang="tr-TR" altLang="tr-TR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tr-TR" altLang="tr-TR" sz="2400" dirty="0" err="1" smtClean="0">
                <a:solidFill>
                  <a:srgbClr val="0000FF"/>
                </a:solidFill>
                <a:cs typeface="Arial" charset="0"/>
              </a:rPr>
              <a:t>Basin</a:t>
            </a:r>
            <a:r>
              <a:rPr lang="en-US" altLang="tr-TR" sz="2400" dirty="0" smtClean="0">
                <a:solidFill>
                  <a:srgbClr val="0000FF"/>
                </a:solidFill>
                <a:cs typeface="Arial" charset="0"/>
              </a:rPr>
              <a:t> </a:t>
            </a:r>
            <a:endParaRPr lang="tr-TR" altLang="tr-TR" sz="2400" dirty="0" smtClean="0">
              <a:solidFill>
                <a:srgbClr val="0000FF"/>
              </a:solidFill>
              <a:cs typeface="Arial" charset="0"/>
            </a:endParaRPr>
          </a:p>
          <a:p>
            <a:pPr marL="1028700" lvl="1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tr-TR" sz="2400" dirty="0" smtClean="0">
                <a:solidFill>
                  <a:srgbClr val="0000FF"/>
                </a:solidFill>
                <a:cs typeface="Arial" charset="0"/>
              </a:rPr>
              <a:t>Konya</a:t>
            </a:r>
            <a:r>
              <a:rPr lang="tr-TR" altLang="tr-TR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tr-TR" altLang="tr-TR" sz="2400" dirty="0" err="1" smtClean="0">
                <a:solidFill>
                  <a:srgbClr val="0000FF"/>
                </a:solidFill>
                <a:cs typeface="Arial" charset="0"/>
              </a:rPr>
              <a:t>Basin</a:t>
            </a:r>
            <a:r>
              <a:rPr lang="en-US" altLang="tr-TR" sz="2400" dirty="0" smtClean="0">
                <a:solidFill>
                  <a:srgbClr val="0000FF"/>
                </a:solidFill>
                <a:cs typeface="Arial" charset="0"/>
              </a:rPr>
              <a:t> </a:t>
            </a:r>
            <a:endParaRPr lang="tr-TR" altLang="tr-TR" sz="2400" dirty="0" smtClean="0">
              <a:solidFill>
                <a:srgbClr val="0000FF"/>
              </a:solidFill>
              <a:cs typeface="Arial" charset="0"/>
            </a:endParaRPr>
          </a:p>
          <a:p>
            <a:pPr marL="1028700" lvl="1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tr-TR" sz="2400" dirty="0" err="1" smtClean="0">
                <a:solidFill>
                  <a:srgbClr val="0000FF"/>
                </a:solidFill>
                <a:cs typeface="Arial" charset="0"/>
              </a:rPr>
              <a:t>Susurluk</a:t>
            </a:r>
            <a:r>
              <a:rPr lang="tr-TR" altLang="tr-TR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tr-TR" altLang="tr-TR" sz="2400" dirty="0" err="1" smtClean="0">
                <a:solidFill>
                  <a:srgbClr val="0000FF"/>
                </a:solidFill>
                <a:cs typeface="Arial" charset="0"/>
              </a:rPr>
              <a:t>Basin</a:t>
            </a:r>
            <a:r>
              <a:rPr lang="en-US" altLang="tr-TR" sz="2400" dirty="0" smtClean="0">
                <a:solidFill>
                  <a:srgbClr val="0000FF"/>
                </a:solidFill>
                <a:cs typeface="Arial" charset="0"/>
              </a:rPr>
              <a:t> </a:t>
            </a:r>
            <a:endParaRPr lang="tr-TR" altLang="tr-TR" sz="2400" dirty="0" smtClean="0">
              <a:solidFill>
                <a:srgbClr val="0000FF"/>
              </a:solidFill>
              <a:cs typeface="Arial" charset="0"/>
            </a:endParaRPr>
          </a:p>
          <a:p>
            <a:pPr marL="1028700" lvl="1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tr-TR" sz="2400" dirty="0" err="1" smtClean="0">
                <a:solidFill>
                  <a:srgbClr val="0000FF"/>
                </a:solidFill>
                <a:cs typeface="Arial" charset="0"/>
              </a:rPr>
              <a:t>Meriç</a:t>
            </a:r>
            <a:r>
              <a:rPr lang="en-US" altLang="tr-TR" sz="2400" dirty="0" smtClean="0">
                <a:solidFill>
                  <a:srgbClr val="0000FF"/>
                </a:solidFill>
                <a:cs typeface="Arial" charset="0"/>
              </a:rPr>
              <a:t> –</a:t>
            </a:r>
            <a:r>
              <a:rPr lang="en-US" altLang="tr-TR" sz="2400" dirty="0" err="1" smtClean="0">
                <a:solidFill>
                  <a:srgbClr val="0000FF"/>
                </a:solidFill>
                <a:cs typeface="Arial" charset="0"/>
              </a:rPr>
              <a:t>Ergene</a:t>
            </a:r>
            <a:r>
              <a:rPr lang="en-US" altLang="tr-TR" sz="2400" dirty="0" smtClean="0">
                <a:solidFill>
                  <a:srgbClr val="0000FF"/>
                </a:solidFill>
                <a:cs typeface="Arial" charset="0"/>
              </a:rPr>
              <a:t> Basin</a:t>
            </a: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tr-TR" sz="2400" dirty="0" smtClean="0">
              <a:solidFill>
                <a:srgbClr val="0000FF"/>
              </a:solidFill>
              <a:cs typeface="Arial" charset="0"/>
            </a:endParaRP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tr-TR" sz="2400" dirty="0" smtClean="0">
                <a:solidFill>
                  <a:srgbClr val="0000FF"/>
                </a:solidFill>
                <a:cs typeface="Arial" charset="0"/>
              </a:rPr>
              <a:t>Cooperation with Bulgaria and Greece</a:t>
            </a: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tr-TR" sz="2400" dirty="0" smtClean="0">
              <a:solidFill>
                <a:srgbClr val="0000FF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tr-TR" sz="2400" dirty="0">
              <a:solidFill>
                <a:srgbClr val="0000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971550" y="282575"/>
            <a:ext cx="784892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RIVER BASIN MANAGEMENT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PLANNING</a:t>
            </a:r>
            <a:endParaRPr lang="tr-TR" sz="2800" b="1" spc="5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1"/>
          <p:cNvGrpSpPr/>
          <p:nvPr/>
        </p:nvGrpSpPr>
        <p:grpSpPr>
          <a:xfrm>
            <a:off x="624100" y="1971170"/>
            <a:ext cx="2376264" cy="3672408"/>
            <a:chOff x="0" y="2690302"/>
            <a:chExt cx="2076158" cy="2965938"/>
          </a:xfrm>
          <a:scene3d>
            <a:camera prst="orthographicFront"/>
            <a:lightRig rig="flat" dir="t"/>
          </a:scene3d>
        </p:grpSpPr>
        <p:sp>
          <p:nvSpPr>
            <p:cNvPr id="13" name="Köşeli Çift Ayraç 12"/>
            <p:cNvSpPr/>
            <p:nvPr/>
          </p:nvSpPr>
          <p:spPr>
            <a:xfrm rot="5400000">
              <a:off x="-444890" y="3135192"/>
              <a:ext cx="2965938" cy="2076157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Köşeli Çift Ayraç 4"/>
            <p:cNvSpPr/>
            <p:nvPr/>
          </p:nvSpPr>
          <p:spPr>
            <a:xfrm>
              <a:off x="1" y="3728381"/>
              <a:ext cx="2076157" cy="8897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River Basin Management Plan</a:t>
              </a:r>
              <a:endPara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3 Diyagram"/>
          <p:cNvGraphicFramePr/>
          <p:nvPr>
            <p:extLst>
              <p:ext uri="{D42A27DB-BD31-4B8C-83A1-F6EECF244321}">
                <p14:modId xmlns:p14="http://schemas.microsoft.com/office/powerpoint/2010/main" val="3828205585"/>
              </p:ext>
            </p:extLst>
          </p:nvPr>
        </p:nvGraphicFramePr>
        <p:xfrm>
          <a:off x="2771800" y="1294168"/>
          <a:ext cx="604867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583272" y="-99392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tr-TR" sz="2800" b="1" spc="50" dirty="0">
              <a:ln w="11430"/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626798" y="134076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626798" y="227687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626798" y="317089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626798" y="41490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626798" y="50851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626798" y="609329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aşlık 1"/>
          <p:cNvSpPr txBox="1">
            <a:spLocks/>
          </p:cNvSpPr>
          <p:nvPr/>
        </p:nvSpPr>
        <p:spPr>
          <a:xfrm>
            <a:off x="518864" y="-99392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sz="2000" b="1" spc="50" dirty="0" smtClean="0">
                <a:ln w="11430"/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TECHNICAL ASSISTANCE PROJECT ON CONVERSION OF RIVER BASIN PROTECTION ACTION PLANS INTO RIVER BASIN MANAGEMENT PLANS </a:t>
            </a:r>
            <a:endParaRPr lang="tr-TR" sz="2000" b="1" spc="50" dirty="0">
              <a:ln w="11430"/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48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971550" y="282575"/>
            <a:ext cx="784892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FUTURE PLANS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67544" y="1338441"/>
            <a:ext cx="83529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All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River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Basin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Management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Plans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will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be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completed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u="sng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at </a:t>
            </a:r>
            <a:r>
              <a:rPr lang="tr-TR" altLang="tr-TR" sz="2200" b="1" u="sng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tr-TR" altLang="tr-TR" sz="2200" b="1" u="sng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u="sng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end</a:t>
            </a:r>
            <a:r>
              <a:rPr lang="tr-TR" altLang="tr-TR" sz="2200" b="1" u="sng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tr-TR" altLang="tr-TR" sz="2200" b="1" u="sng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the</a:t>
            </a:r>
            <a:r>
              <a:rPr lang="tr-TR" altLang="tr-TR" sz="2200" b="1" u="sng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2020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tr-TR" altLang="tr-TR" sz="22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3 </a:t>
            </a:r>
            <a:r>
              <a:rPr lang="tr-TR" altLang="tr-TR" sz="2200" b="1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basins</a:t>
            </a:r>
            <a:r>
              <a:rPr lang="tr-TR" altLang="tr-TR" sz="22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’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RBMPs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and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Economic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Tools (in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pre-tendering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phase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tr-TR" altLang="tr-TR" sz="22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1 </a:t>
            </a:r>
            <a:r>
              <a:rPr lang="tr-TR" altLang="tr-TR" sz="2200" b="1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basin’s</a:t>
            </a:r>
            <a:r>
              <a:rPr lang="tr-TR" altLang="tr-TR" sz="22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RBMP (in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national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investment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programme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) (2015-2017)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tr-TR" altLang="tr-TR" sz="22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17 </a:t>
            </a:r>
            <a:r>
              <a:rPr lang="tr-TR" altLang="tr-TR" sz="2200" b="1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basins’s</a:t>
            </a:r>
            <a:r>
              <a:rPr lang="tr-TR" altLang="tr-TR" sz="22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RBMPs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(in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pipeline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– IPA II.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Period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tr-TR" altLang="tr-TR" sz="2200" b="1" dirty="0" smtClean="0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tr-TR" altLang="tr-TR" sz="2200" b="1" dirty="0" err="1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Implementation</a:t>
            </a:r>
            <a:r>
              <a:rPr lang="tr-TR" altLang="tr-TR" sz="2200" b="1" dirty="0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of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RBMPs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will</a:t>
            </a:r>
            <a:r>
              <a:rPr lang="tr-TR" altLang="tr-TR" sz="22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start </a:t>
            </a:r>
            <a:r>
              <a:rPr lang="tr-TR" altLang="tr-TR" sz="2200" b="1" dirty="0" err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gradually</a:t>
            </a:r>
            <a:endParaRPr lang="tr-TR" altLang="tr-TR" sz="2200" b="1" dirty="0">
              <a:solidFill>
                <a:srgbClr val="0000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5889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177009" y="0"/>
            <a:ext cx="5529078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ln w="11430"/>
                <a:solidFill>
                  <a:srgbClr val="0000FF"/>
                </a:solidFill>
                <a:latin typeface="Arial"/>
              </a:rPr>
              <a:t>MINISTRY OF FORESTRY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ln w="11430"/>
                <a:solidFill>
                  <a:srgbClr val="0000FF"/>
                </a:solidFill>
                <a:latin typeface="Arial"/>
              </a:rPr>
              <a:t>WATER AFFAIRS</a:t>
            </a:r>
            <a:endParaRPr lang="tr-TR" sz="2800" b="1" kern="0" dirty="0">
              <a:ln w="11430"/>
              <a:solidFill>
                <a:srgbClr val="0000FF"/>
              </a:solidFill>
              <a:latin typeface="Arial"/>
              <a:cs typeface="+mn-cs"/>
            </a:endParaRPr>
          </a:p>
        </p:txBody>
      </p:sp>
      <p:pic>
        <p:nvPicPr>
          <p:cNvPr id="9" name="Picture 2" descr="C:\Users\rkarakoc\Documents\Alınan Dosyalarım\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11" y="2296738"/>
            <a:ext cx="6776303" cy="379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390001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7" name="9 Dikdörtgen"/>
          <p:cNvSpPr/>
          <p:nvPr/>
        </p:nvSpPr>
        <p:spPr>
          <a:xfrm>
            <a:off x="323528" y="1213340"/>
            <a:ext cx="871296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THANK YOU</a:t>
            </a:r>
            <a:endParaRPr lang="tr-TR" sz="44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163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981F-B71B-4733-A7DE-6C17510F99F7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39552" y="148478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2400" b="1" dirty="0" smtClean="0">
                <a:solidFill>
                  <a:srgbClr val="1C0FC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2400" b="1" dirty="0" smtClean="0">
                <a:solidFill>
                  <a:srgbClr val="1C0FC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EUROPEAN UNION HARMONIZATION PROCESS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2400" b="1" dirty="0" smtClean="0">
                <a:solidFill>
                  <a:srgbClr val="1C0FC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LEGISLATION STUDIES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2400" b="1" dirty="0" smtClean="0">
                <a:solidFill>
                  <a:srgbClr val="1C0FC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ADMINISTRATIVE STRUCTURE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2400" b="1" dirty="0" smtClean="0">
                <a:solidFill>
                  <a:srgbClr val="1C0FC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 PROCESS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79512" y="116632"/>
            <a:ext cx="8712968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latin typeface="Arial"/>
                <a:cs typeface="Arial" charset="0"/>
              </a:rPr>
              <a:t>CONTEXT</a:t>
            </a:r>
            <a:endParaRPr lang="tr-TR" sz="2800" b="1" kern="0" spc="50" dirty="0">
              <a:ln w="11430"/>
              <a:solidFill>
                <a:srgbClr val="FF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 SUPPLY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356359" y="1052736"/>
            <a:ext cx="8229600" cy="403244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world;</a:t>
            </a:r>
          </a:p>
          <a:p>
            <a:pPr marL="1028700" lvl="1" indent="-571500" algn="just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 billion people are lack of sufficient drinking water </a:t>
            </a:r>
          </a:p>
          <a:p>
            <a:pPr marL="1028700" lvl="1" indent="-571500" algn="just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billion people lack of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acceessing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safe water</a:t>
            </a:r>
          </a:p>
          <a:p>
            <a:pPr marL="1028700" lvl="1" indent="-5715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 billion people are lack of wastewater treatment service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tr-TR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C:\Users\bfcankaya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372595"/>
            <a:ext cx="3355543" cy="2348880"/>
          </a:xfrm>
          <a:prstGeom prst="rect">
            <a:avLst/>
          </a:prstGeom>
          <a:noFill/>
        </p:spPr>
      </p:pic>
      <p:pic>
        <p:nvPicPr>
          <p:cNvPr id="5" name="Picture 8" descr="C:\Users\bfcankaya\Picture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651" y="4372595"/>
            <a:ext cx="3529738" cy="2348880"/>
          </a:xfrm>
          <a:prstGeom prst="rect">
            <a:avLst/>
          </a:prstGeom>
          <a:noFill/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1EF49-15F6-4AE3-BEA6-69DCAD65DF11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7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 txBox="1">
            <a:spLocks noChangeArrowheads="1"/>
          </p:cNvSpPr>
          <p:nvPr/>
        </p:nvSpPr>
        <p:spPr bwMode="auto">
          <a:xfrm>
            <a:off x="611188" y="44624"/>
            <a:ext cx="75723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 </a:t>
            </a:r>
            <a:r>
              <a:rPr lang="tr-TR" alt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CHAPTER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 PERIOD                      </a:t>
            </a:r>
            <a:endParaRPr lang="tr-TR" alt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tr-TR" altLang="tr-TR" sz="2800" b="1" dirty="0">
              <a:solidFill>
                <a:srgbClr val="000099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tr-TR" altLang="tr-TR" sz="28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112642" name="Picture 2" descr="http://www.cevreorman.gov.tr/COB/Libraries/Haberler/cevre_fasl%c4%b1.sflb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613" y="2708920"/>
            <a:ext cx="5834070" cy="3805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Metin kutusu 1"/>
          <p:cNvSpPr txBox="1"/>
          <p:nvPr/>
        </p:nvSpPr>
        <p:spPr>
          <a:xfrm>
            <a:off x="396247" y="1124744"/>
            <a:ext cx="8136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1C0FC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 21 December 2009, ‘27 Numbered </a:t>
            </a:r>
            <a:r>
              <a:rPr lang="en-US" sz="2000" b="1" dirty="0" err="1" smtClean="0">
                <a:solidFill>
                  <a:srgbClr val="1C0FC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Environm</a:t>
            </a:r>
            <a:r>
              <a:rPr lang="tr-TR" sz="2000" b="1" dirty="0" smtClean="0">
                <a:solidFill>
                  <a:srgbClr val="1C0FC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</a:t>
            </a:r>
            <a:r>
              <a:rPr lang="en-US" sz="2000" b="1" dirty="0" err="1" smtClean="0">
                <a:solidFill>
                  <a:srgbClr val="1C0FC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nt</a:t>
            </a:r>
            <a:r>
              <a:rPr lang="en-US" sz="2000" b="1" dirty="0" smtClean="0">
                <a:solidFill>
                  <a:srgbClr val="1C0FC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Chapter’ is officially opened to negotiation at ‘Intergovernmental </a:t>
            </a:r>
            <a:r>
              <a:rPr lang="en-US" sz="2000" b="1" dirty="0" err="1" smtClean="0">
                <a:solidFill>
                  <a:srgbClr val="1C0FC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Acces</a:t>
            </a:r>
            <a:r>
              <a:rPr lang="tr-TR" sz="2000" b="1" dirty="0" smtClean="0">
                <a:solidFill>
                  <a:srgbClr val="1C0FC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</a:t>
            </a:r>
            <a:r>
              <a:rPr lang="en-US" sz="2000" b="1" dirty="0" smtClean="0">
                <a:solidFill>
                  <a:srgbClr val="1C0FC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ion Conference’ which held in Brussels. </a:t>
            </a:r>
            <a:endParaRPr lang="en-US" sz="2000" b="1" dirty="0">
              <a:solidFill>
                <a:srgbClr val="1C0FC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981F-B71B-4733-A7DE-6C17510F99F7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0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80528" y="620688"/>
            <a:ext cx="9073008" cy="4104456"/>
          </a:xfrm>
        </p:spPr>
        <p:txBody>
          <a:bodyPr>
            <a:noAutofit/>
          </a:bodyPr>
          <a:lstStyle/>
          <a:p>
            <a:pPr marL="801688" lvl="1" indent="-355600" algn="just" eaLnBrk="1" fontAlgn="auto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tr-TR" sz="2000" b="1" dirty="0" smtClean="0">
              <a:solidFill>
                <a:srgbClr val="1C0F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0" algn="just" eaLnBrk="1" fontAlgn="auto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tr-TR" sz="2000" b="1" dirty="0">
              <a:solidFill>
                <a:srgbClr val="1C0FCB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endParaRPr>
          </a:p>
          <a:p>
            <a:pPr marL="446088" lvl="1" indent="0" algn="just" eaLnBrk="1" fontAlgn="auto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n-US" sz="2000" b="1" dirty="0" smtClean="0">
                <a:solidFill>
                  <a:srgbClr val="1C0F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Harmonization of Water Framework Directive, Preparation of R</a:t>
            </a:r>
            <a:r>
              <a:rPr lang="tr-TR" sz="2000" b="1" dirty="0">
                <a:solidFill>
                  <a:srgbClr val="1C0F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err="1" smtClean="0">
                <a:solidFill>
                  <a:srgbClr val="1C0F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sz="2000" b="1" dirty="0" smtClean="0">
                <a:solidFill>
                  <a:srgbClr val="1C0F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Basin Management Plans</a:t>
            </a:r>
          </a:p>
          <a:p>
            <a:pPr marL="801688" lvl="1" indent="-355600" algn="just" eaLnBrk="1" fontAlgn="auto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tr-TR" sz="2000" b="1" dirty="0" smtClean="0">
              <a:solidFill>
                <a:srgbClr val="1C0F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lvl="1" indent="-355600" algn="just" eaLnBrk="1" fontAlgn="auto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FontTx/>
              <a:buAutoNum type="arabicPeriod"/>
              <a:defRPr/>
            </a:pPr>
            <a:endParaRPr lang="tr-TR" sz="2000" b="1" dirty="0" smtClean="0">
              <a:solidFill>
                <a:srgbClr val="1C0F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000" b="1" dirty="0" smtClean="0">
              <a:solidFill>
                <a:srgbClr val="1C0F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000" b="1" dirty="0" smtClean="0">
              <a:solidFill>
                <a:srgbClr val="1C0F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4 Dikdörtgen"/>
          <p:cNvSpPr>
            <a:spLocks noChangeArrowheads="1"/>
          </p:cNvSpPr>
          <p:nvPr/>
        </p:nvSpPr>
        <p:spPr bwMode="auto">
          <a:xfrm>
            <a:off x="1331640" y="-27384"/>
            <a:ext cx="626469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tr-TR" alt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CHAPTER CLOSING BENCHMARK</a:t>
            </a:r>
            <a:endParaRPr lang="tr-TR" altLang="tr-TR" sz="2400" b="1" dirty="0">
              <a:solidFill>
                <a:srgbClr val="03B9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971600" y="2924944"/>
            <a:ext cx="7056784" cy="120032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the legislations which are prepared in water sector, especially Water Law, are harmonized with EU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804248" y="6376415"/>
            <a:ext cx="2133600" cy="365125"/>
          </a:xfrm>
        </p:spPr>
        <p:txBody>
          <a:bodyPr/>
          <a:lstStyle/>
          <a:p>
            <a:fld id="{0FA9981F-B71B-4733-A7DE-6C17510F99F7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8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76588"/>
              </p:ext>
            </p:extLst>
          </p:nvPr>
        </p:nvGraphicFramePr>
        <p:xfrm>
          <a:off x="251520" y="1052736"/>
          <a:ext cx="8569968" cy="5616624"/>
        </p:xfrm>
        <a:graphic>
          <a:graphicData uri="http://schemas.openxmlformats.org/drawingml/2006/table">
            <a:tbl>
              <a:tblPr/>
              <a:tblGrid>
                <a:gridCol w="504056"/>
                <a:gridCol w="4896544"/>
                <a:gridCol w="3169368"/>
              </a:tblGrid>
              <a:tr h="394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 of the Legislation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Explanation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By-law on Protection of Water Basins and Preparation of River Basin Management Plans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Official</a:t>
                      </a:r>
                      <a:r>
                        <a:rPr lang="tr-TR" sz="1600" b="1" baseline="0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Gazette</a:t>
                      </a:r>
                      <a:r>
                        <a:rPr lang="tr-TR" sz="1600" b="1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, Date:</a:t>
                      </a:r>
                      <a:r>
                        <a:rPr lang="tr-TR" sz="1600" b="1" baseline="0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1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17.10.2012 – Number:</a:t>
                      </a:r>
                      <a:r>
                        <a:rPr lang="tr-TR" sz="1600" b="1" baseline="0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1" noProof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28444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kern="120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Natinal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500" b="1" kern="1200" baseline="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Basin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Management </a:t>
                      </a:r>
                      <a:r>
                        <a:rPr lang="tr-TR" sz="1500" b="1" kern="1200" baseline="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Strategy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500" b="1" kern="1200" baseline="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Document</a:t>
                      </a:r>
                      <a:endParaRPr lang="tr-TR" sz="1500" b="1" kern="1200" noProof="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tr-TR" sz="1500" b="1" kern="120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Published in 04.07.2014</a:t>
                      </a:r>
                      <a:r>
                        <a:rPr lang="tr-TR" sz="1500" b="1" kern="1200" baseline="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dated Official Gazette.</a:t>
                      </a:r>
                      <a:endParaRPr lang="tr-TR" sz="1500" b="1" kern="1200" noProof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kern="120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Circular</a:t>
                      </a:r>
                      <a:r>
                        <a:rPr lang="tr-TR" sz="1500" b="1" kern="1200" baseline="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on Ergene River Basin Protection Action Plan</a:t>
                      </a:r>
                      <a:endParaRPr lang="tr-TR" sz="1500" b="1" kern="1200" noProof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kern="120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Published as 13.06.2013 dated Prime</a:t>
                      </a:r>
                      <a:r>
                        <a:rPr lang="tr-TR" sz="1500" b="1" kern="1200" baseline="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Ministry Circular</a:t>
                      </a:r>
                      <a:r>
                        <a:rPr lang="tr-TR" sz="1500" b="1" kern="120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kern="1200" noProof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b="1" kern="120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Comminique</a:t>
                      </a:r>
                      <a:r>
                        <a:rPr lang="en-US" sz="1500" b="1" kern="120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on Establishment</a:t>
                      </a:r>
                      <a:r>
                        <a:rPr lang="en-US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Duties, Working Principles and Procedures of Basin Management Committees</a:t>
                      </a:r>
                      <a:endParaRPr lang="en-US" sz="1500" b="1" kern="1200" noProof="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20.05.2015 dated and 29361 numbered Official</a:t>
                      </a:r>
                      <a:r>
                        <a:rPr lang="en-US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Gazette</a:t>
                      </a:r>
                      <a:endParaRPr lang="en-US" sz="1500" b="1" kern="1200" noProof="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kern="1200" noProof="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kern="120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tr-TR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By Law on Monitoring of Surface and Ground</a:t>
                      </a:r>
                      <a:r>
                        <a:rPr lang="tr-TR" altLang="tr-TR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w</a:t>
                      </a:r>
                      <a:r>
                        <a:rPr lang="en-US" altLang="tr-TR" sz="16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ater</a:t>
                      </a:r>
                      <a:r>
                        <a:rPr lang="en-US" altLang="tr-TR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endParaRPr lang="tr-TR" altLang="tr-TR" sz="16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kern="120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11.02.2014 </a:t>
                      </a:r>
                      <a:r>
                        <a:rPr lang="tr-TR" sz="1500" b="1" kern="120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dated</a:t>
                      </a:r>
                      <a:r>
                        <a:rPr lang="tr-TR" sz="1500" b="1" kern="120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500" b="1" kern="120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28910 </a:t>
                      </a:r>
                      <a:r>
                        <a:rPr lang="tr-TR" sz="1500" b="1" kern="1200" baseline="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numbered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500" b="1" kern="1200" baseline="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Official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500" b="1" kern="1200" baseline="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Gazette</a:t>
                      </a:r>
                      <a:endParaRPr lang="tr-TR" sz="1500" b="1" kern="1200" noProof="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kern="120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kern="120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By-law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on </a:t>
                      </a:r>
                      <a:r>
                        <a:rPr lang="tr-TR" sz="1500" b="1" kern="1200" baseline="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Surface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500" b="1" kern="1200" baseline="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Water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500" b="1" kern="1200" baseline="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Quality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tr-TR" sz="1500" b="1" kern="1200" noProof="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kern="120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30.11.2012 </a:t>
                      </a:r>
                      <a:r>
                        <a:rPr lang="tr-TR" sz="1500" b="1" kern="120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dated</a:t>
                      </a:r>
                      <a:r>
                        <a:rPr lang="tr-TR" sz="1500" b="1" kern="120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500" b="1" kern="120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</a:t>
                      </a:r>
                      <a:r>
                        <a:rPr lang="tr-TR" sz="1500" b="1" kern="120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28483 </a:t>
                      </a:r>
                      <a:r>
                        <a:rPr lang="tr-TR" sz="1500" b="1" kern="120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numbered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500" b="1" kern="1200" baseline="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Official</a:t>
                      </a:r>
                      <a:r>
                        <a:rPr lang="tr-TR" sz="1500" b="1" kern="1200" baseline="0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500" b="1" kern="1200" baseline="0" noProof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Gazette</a:t>
                      </a:r>
                      <a:endParaRPr lang="tr-TR" sz="1500" b="1" kern="1200" noProof="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8748464" cy="97070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RELATED INSTITUTIONS IN TURKEY</a:t>
            </a: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Slayt Numarası Yer Tutucusu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-22488" y="1124744"/>
            <a:ext cx="9166488" cy="59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Ministry of Forestry and Water Affairs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Ministry of Foreign Affairs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Ministry of Development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Ministry of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ealth</a:t>
            </a:r>
            <a:endParaRPr lang="en-US" sz="2400" b="1" dirty="0" smtClean="0">
              <a:solidFill>
                <a:srgbClr val="0000F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Ministry of Food, Agriculture and Livestock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Ministry of Science, Industry and Technology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Ministry of Culture and Tourism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Ministry of Transport, Maritime Affairs and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Communicat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Ministry of Energy and Natural Resources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Ministry of Environment and Urbanization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Irrigation Unions and Cooperatives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Universities,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Non-Governmental Organizations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Ministry of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</a:t>
            </a:r>
          </a:p>
          <a:p>
            <a:pPr marL="989013" lvl="1" indent="-531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Municipalities</a:t>
            </a:r>
          </a:p>
          <a:p>
            <a:pPr marL="531813" indent="-531813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D79A7-2ACB-4E64-8792-05959EFCE505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grpSp>
        <p:nvGrpSpPr>
          <p:cNvPr id="6" name="Grup 3"/>
          <p:cNvGrpSpPr>
            <a:grpSpLocks/>
          </p:cNvGrpSpPr>
          <p:nvPr/>
        </p:nvGrpSpPr>
        <p:grpSpPr bwMode="auto">
          <a:xfrm>
            <a:off x="2915818" y="2996953"/>
            <a:ext cx="3816421" cy="864095"/>
            <a:chOff x="3746537" y="-135145"/>
            <a:chExt cx="1377804" cy="1113437"/>
          </a:xfrm>
          <a:solidFill>
            <a:srgbClr val="00B050"/>
          </a:solidFill>
        </p:grpSpPr>
        <p:sp>
          <p:nvSpPr>
            <p:cNvPr id="7" name="Dikdörtgen 6"/>
            <p:cNvSpPr/>
            <p:nvPr/>
          </p:nvSpPr>
          <p:spPr>
            <a:xfrm>
              <a:off x="3746537" y="47187"/>
              <a:ext cx="1377804" cy="742005"/>
            </a:xfrm>
            <a:prstGeom prst="rect">
              <a:avLst/>
            </a:prstGeom>
            <a:grpFill/>
            <a:ln w="2540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Dikdörtgen 7"/>
            <p:cNvSpPr/>
            <p:nvPr/>
          </p:nvSpPr>
          <p:spPr>
            <a:xfrm>
              <a:off x="3746537" y="-135145"/>
              <a:ext cx="1377804" cy="1113437"/>
            </a:xfrm>
            <a:prstGeom prst="rect">
              <a:avLst/>
            </a:prstGeom>
            <a:grpFill/>
            <a:ln w="254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BASIN MANAGEMENT CENTRAL COMMITTEE</a:t>
              </a:r>
              <a:endParaRPr lang="tr-T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Ankara)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Dikdörtgen 10"/>
          <p:cNvSpPr/>
          <p:nvPr/>
        </p:nvSpPr>
        <p:spPr bwMode="auto">
          <a:xfrm>
            <a:off x="2735263" y="1700809"/>
            <a:ext cx="4176712" cy="720080"/>
          </a:xfrm>
          <a:prstGeom prst="rect">
            <a:avLst/>
          </a:prstGeom>
          <a:solidFill>
            <a:srgbClr val="00B0F0"/>
          </a:solidFill>
          <a:ln w="2540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WATER MANAGEMENT COORDINATION COUNCIL</a:t>
            </a:r>
            <a:endParaRPr lang="tr-TR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(Ankara)</a:t>
            </a:r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4824413" y="2495302"/>
            <a:ext cx="0" cy="50165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4881563" y="3935462"/>
            <a:ext cx="1587" cy="50165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Metin kutusu 15"/>
          <p:cNvSpPr txBox="1">
            <a:spLocks noChangeArrowheads="1"/>
          </p:cNvSpPr>
          <p:nvPr/>
        </p:nvSpPr>
        <p:spPr bwMode="auto">
          <a:xfrm>
            <a:off x="1115616" y="131148"/>
            <a:ext cx="72205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90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0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0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0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0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ACCORDING TO COMMINIQUE </a:t>
            </a:r>
          </a:p>
          <a:p>
            <a:pPr algn="ctr">
              <a:defRPr/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ESTABLISHMENT, DUTIES, </a:t>
            </a:r>
          </a:p>
          <a:p>
            <a:pPr algn="ctr">
              <a:defRPr/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PROCEDURES AND PRINCIPLES </a:t>
            </a:r>
          </a:p>
          <a:p>
            <a:pPr algn="ctr">
              <a:defRPr/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BASIN MANAGEMENT COMMITTEES</a:t>
            </a:r>
          </a:p>
        </p:txBody>
      </p:sp>
      <p:grpSp>
        <p:nvGrpSpPr>
          <p:cNvPr id="17" name="Grup 3"/>
          <p:cNvGrpSpPr>
            <a:grpSpLocks/>
          </p:cNvGrpSpPr>
          <p:nvPr/>
        </p:nvGrpSpPr>
        <p:grpSpPr bwMode="auto">
          <a:xfrm>
            <a:off x="2938962" y="4509121"/>
            <a:ext cx="3816421" cy="864095"/>
            <a:chOff x="3746537" y="-135145"/>
            <a:chExt cx="1377804" cy="1113437"/>
          </a:xfrm>
          <a:solidFill>
            <a:schemeClr val="accent4">
              <a:lumMod val="75000"/>
            </a:schemeClr>
          </a:solidFill>
        </p:grpSpPr>
        <p:sp>
          <p:nvSpPr>
            <p:cNvPr id="18" name="Dikdörtgen 17"/>
            <p:cNvSpPr/>
            <p:nvPr/>
          </p:nvSpPr>
          <p:spPr>
            <a:xfrm>
              <a:off x="3746537" y="47187"/>
              <a:ext cx="1377804" cy="742005"/>
            </a:xfrm>
            <a:prstGeom prst="rect">
              <a:avLst/>
            </a:prstGeom>
            <a:grpFill/>
            <a:ln w="25400">
              <a:solidFill>
                <a:srgbClr val="0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Dikdörtgen 18"/>
            <p:cNvSpPr/>
            <p:nvPr/>
          </p:nvSpPr>
          <p:spPr>
            <a:xfrm>
              <a:off x="3746537" y="-135145"/>
              <a:ext cx="1377804" cy="1113437"/>
            </a:xfrm>
            <a:prstGeom prst="rect">
              <a:avLst/>
            </a:prstGeom>
            <a:grpFill/>
            <a:ln w="254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BASIN MANAGEMENT COMMITTEE</a:t>
              </a:r>
              <a:endParaRPr lang="tr-T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tr-TR" sz="1400" b="1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</a:t>
              </a:r>
              <a:r>
                <a:rPr lang="tr-TR" sz="1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tr-TR" sz="1400" b="1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the</a:t>
              </a:r>
              <a:r>
                <a:rPr lang="tr-TR" sz="1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tr-TR" sz="1400" b="1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basin</a:t>
              </a:r>
              <a:r>
                <a:rPr lang="tr-TR" sz="1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 3"/>
          <p:cNvGrpSpPr>
            <a:grpSpLocks/>
          </p:cNvGrpSpPr>
          <p:nvPr/>
        </p:nvGrpSpPr>
        <p:grpSpPr bwMode="auto">
          <a:xfrm>
            <a:off x="2915819" y="5877273"/>
            <a:ext cx="3875515" cy="864095"/>
            <a:chOff x="3725203" y="-135145"/>
            <a:chExt cx="1399138" cy="1113437"/>
          </a:xfrm>
          <a:solidFill>
            <a:schemeClr val="accent6">
              <a:lumMod val="75000"/>
            </a:schemeClr>
          </a:solidFill>
        </p:grpSpPr>
        <p:sp>
          <p:nvSpPr>
            <p:cNvPr id="21" name="Dikdörtgen 20"/>
            <p:cNvSpPr/>
            <p:nvPr/>
          </p:nvSpPr>
          <p:spPr>
            <a:xfrm>
              <a:off x="3746537" y="47187"/>
              <a:ext cx="1377804" cy="742005"/>
            </a:xfrm>
            <a:prstGeom prst="rect">
              <a:avLst/>
            </a:prstGeom>
            <a:grpFill/>
            <a:ln w="25400">
              <a:solidFill>
                <a:srgbClr val="0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Dikdörtgen 21"/>
            <p:cNvSpPr/>
            <p:nvPr/>
          </p:nvSpPr>
          <p:spPr>
            <a:xfrm>
              <a:off x="3725203" y="-135145"/>
              <a:ext cx="1399138" cy="11134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PROVINCIAL WATER MANAGEMENT COORDINATION COMMITTEE</a:t>
              </a:r>
              <a:endParaRPr lang="tr-T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tr-TR" sz="1400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</a:t>
              </a: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tr-TR" sz="1400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the</a:t>
              </a: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tr-TR" sz="1400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province</a:t>
              </a: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3" name="Düz Ok Bağlayıcısı 22"/>
          <p:cNvCxnSpPr/>
          <p:nvPr/>
        </p:nvCxnSpPr>
        <p:spPr>
          <a:xfrm>
            <a:off x="4897438" y="5375622"/>
            <a:ext cx="1587" cy="50165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4 Metin kutusu"/>
          <p:cNvSpPr txBox="1">
            <a:spLocks noChangeArrowheads="1"/>
          </p:cNvSpPr>
          <p:nvPr/>
        </p:nvSpPr>
        <p:spPr bwMode="auto">
          <a:xfrm>
            <a:off x="395536" y="4509120"/>
            <a:ext cx="8159750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alt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Water Management Coordination Council” </a:t>
            </a:r>
            <a:r>
              <a:rPr lang="tr-TR" alt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alt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established by 2012/7 numbered </a:t>
            </a:r>
            <a:r>
              <a:rPr lang="en-US" alt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Prime Minister’s Circular</a:t>
            </a:r>
            <a:r>
              <a:rPr lang="en-US" alt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6" descr="http://www.billfrymire.com/blog/wp-content/uploads/2008/06/water-drop-globe-ripple-environ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975"/>
            <a:ext cx="39052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6 Metin kutusu"/>
          <p:cNvSpPr txBox="1">
            <a:spLocks noChangeArrowheads="1"/>
          </p:cNvSpPr>
          <p:nvPr/>
        </p:nvSpPr>
        <p:spPr bwMode="auto">
          <a:xfrm>
            <a:off x="1366838" y="44624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WATER MANAGEMENT COORDINATION COUNCIL</a:t>
            </a:r>
            <a:endParaRPr lang="tr-TR" alt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-1"/>
            <a:ext cx="899593" cy="89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12B-739A-4B11-BF95-61505703124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http://www.ormansu.gov.tr/osb/Files/BakanlikHaberleri/sykk/k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975"/>
            <a:ext cx="3914904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4662E-59F9-4361-91ED-3E729A04FBC3}"/>
</file>

<file path=customXml/itemProps2.xml><?xml version="1.0" encoding="utf-8"?>
<ds:datastoreItem xmlns:ds="http://schemas.openxmlformats.org/officeDocument/2006/customXml" ds:itemID="{E585F8A3-2670-4B51-86FA-4207874A0B28}"/>
</file>

<file path=customXml/itemProps3.xml><?xml version="1.0" encoding="utf-8"?>
<ds:datastoreItem xmlns:ds="http://schemas.openxmlformats.org/officeDocument/2006/customXml" ds:itemID="{4F8A3C2F-6046-4C7B-9556-CECEC1F9472E}"/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940</Words>
  <Application>Microsoft Office PowerPoint</Application>
  <PresentationFormat>Ekran Gösterisi (4:3)</PresentationFormat>
  <Paragraphs>218</Paragraphs>
  <Slides>19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1" baseType="lpstr">
      <vt:lpstr>1_Ofis Teması</vt:lpstr>
      <vt:lpstr>Tema1</vt:lpstr>
      <vt:lpstr>PowerPoint Sunusu</vt:lpstr>
      <vt:lpstr>PowerPoint Sunusu</vt:lpstr>
      <vt:lpstr>WATER SUPPLY</vt:lpstr>
      <vt:lpstr>PowerPoint Sunusu</vt:lpstr>
      <vt:lpstr>PowerPoint Sunusu</vt:lpstr>
      <vt:lpstr>PowerPoint Sunusu</vt:lpstr>
      <vt:lpstr>WATER RELATED INSTITUTIONS IN TURKEY</vt:lpstr>
      <vt:lpstr>PowerPoint Sunusu</vt:lpstr>
      <vt:lpstr>PowerPoint Sunusu</vt:lpstr>
      <vt:lpstr>25 RBPAP HAVE BEEN PREPARED</vt:lpstr>
      <vt:lpstr>ACTION PLAN STEPS</vt:lpstr>
      <vt:lpstr>ACTIONS</vt:lpstr>
      <vt:lpstr>PowerPoint Sunusu</vt:lpstr>
      <vt:lpstr>PowerPoint Sunusu</vt:lpstr>
      <vt:lpstr>TECHNICAL ASSISTANCE PROJECT ON CONVERSION OF RIVER BASIN PROTECTION ACTION PLANS INTO RIVER BASIN MANAGEMENT PLANS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Özge Hande SAHTIYANCI</dc:creator>
  <cp:lastModifiedBy>Özge Hande SAHTIYANCI</cp:lastModifiedBy>
  <cp:revision>369</cp:revision>
  <cp:lastPrinted>2015-03-25T11:00:18Z</cp:lastPrinted>
  <dcterms:created xsi:type="dcterms:W3CDTF">2015-02-18T13:55:43Z</dcterms:created>
  <dcterms:modified xsi:type="dcterms:W3CDTF">2015-12-10T08:38:36Z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