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3.xml" ContentType="application/vnd.openxmlformats-officedocument.drawingml.diagramStyle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64" r:id="rId5"/>
    <p:sldId id="270" r:id="rId6"/>
    <p:sldId id="278" r:id="rId7"/>
    <p:sldId id="259" r:id="rId8"/>
    <p:sldId id="261" r:id="rId9"/>
    <p:sldId id="260" r:id="rId10"/>
    <p:sldId id="269" r:id="rId11"/>
    <p:sldId id="272" r:id="rId12"/>
    <p:sldId id="273" r:id="rId13"/>
    <p:sldId id="274" r:id="rId14"/>
    <p:sldId id="275" r:id="rId15"/>
    <p:sldId id="276" r:id="rId16"/>
    <p:sldId id="277" r:id="rId17"/>
    <p:sldId id="265" r:id="rId18"/>
    <p:sldId id="266" r:id="rId19"/>
    <p:sldId id="262" r:id="rId20"/>
    <p:sldId id="267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71" d="100"/>
          <a:sy n="71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FA3103-5531-4B6A-BE9C-03D871B4EE7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9AA719D-F1FC-4E57-A72D-75F0E99334AA}">
      <dgm:prSet phldrT="[Metin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 dirty="0"/>
        </a:p>
      </dgm:t>
    </dgm:pt>
    <dgm:pt modelId="{DF8F2578-E1B0-4F69-A8E6-2CE1C8881328}" type="parTrans" cxnId="{211828D9-A464-47E8-8ACD-80C2D773D372}">
      <dgm:prSet/>
      <dgm:spPr/>
      <dgm:t>
        <a:bodyPr/>
        <a:lstStyle/>
        <a:p>
          <a:endParaRPr lang="tr-TR"/>
        </a:p>
      </dgm:t>
    </dgm:pt>
    <dgm:pt modelId="{C1FB182F-FA15-4E01-96C4-F21162EC7AFA}" type="sibTrans" cxnId="{211828D9-A464-47E8-8ACD-80C2D773D372}">
      <dgm:prSet/>
      <dgm:spPr/>
      <dgm:t>
        <a:bodyPr/>
        <a:lstStyle/>
        <a:p>
          <a:endParaRPr lang="tr-TR"/>
        </a:p>
      </dgm:t>
    </dgm:pt>
    <dgm:pt modelId="{42188C89-E337-43DF-B4A2-3CC061929B25}">
      <dgm:prSet phldrT="[Metin]"/>
      <dgm:spPr/>
      <dgm:t>
        <a:bodyPr/>
        <a:lstStyle/>
        <a:p>
          <a:r>
            <a:rPr lang="tr-TR" dirty="0" smtClean="0"/>
            <a:t>Yerüstü Suları</a:t>
          </a:r>
          <a:endParaRPr lang="tr-TR" dirty="0"/>
        </a:p>
      </dgm:t>
    </dgm:pt>
    <dgm:pt modelId="{B96B32A0-0F8E-4B93-AF8E-A4B0D4462FCD}" type="parTrans" cxnId="{15C3C86D-4CC7-4489-BBAC-B299D5ED3E48}">
      <dgm:prSet/>
      <dgm:spPr/>
      <dgm:t>
        <a:bodyPr/>
        <a:lstStyle/>
        <a:p>
          <a:endParaRPr lang="tr-TR"/>
        </a:p>
      </dgm:t>
    </dgm:pt>
    <dgm:pt modelId="{69D8BC46-3200-48A6-8F9E-7CD417A5BE2D}" type="sibTrans" cxnId="{15C3C86D-4CC7-4489-BBAC-B299D5ED3E48}">
      <dgm:prSet/>
      <dgm:spPr/>
      <dgm:t>
        <a:bodyPr/>
        <a:lstStyle/>
        <a:p>
          <a:endParaRPr lang="tr-TR"/>
        </a:p>
      </dgm:t>
    </dgm:pt>
    <dgm:pt modelId="{FBDEDB2C-7466-4D05-A289-4CD55F64C364}">
      <dgm:prSet phldrT="[Metin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tr-TR" dirty="0"/>
        </a:p>
      </dgm:t>
    </dgm:pt>
    <dgm:pt modelId="{C68CBECC-B6D7-43E2-84AE-6B2442509416}" type="parTrans" cxnId="{D71EA959-EC28-493D-98A5-0A725B2401FB}">
      <dgm:prSet/>
      <dgm:spPr/>
      <dgm:t>
        <a:bodyPr/>
        <a:lstStyle/>
        <a:p>
          <a:endParaRPr lang="tr-TR"/>
        </a:p>
      </dgm:t>
    </dgm:pt>
    <dgm:pt modelId="{A4764BF9-03BB-4CFB-BF3B-3D265C707031}" type="sibTrans" cxnId="{D71EA959-EC28-493D-98A5-0A725B2401FB}">
      <dgm:prSet/>
      <dgm:spPr/>
      <dgm:t>
        <a:bodyPr/>
        <a:lstStyle/>
        <a:p>
          <a:endParaRPr lang="tr-TR"/>
        </a:p>
      </dgm:t>
    </dgm:pt>
    <dgm:pt modelId="{307615F8-0453-4BAA-875B-584990B5F16E}">
      <dgm:prSet phldrT="[Metin]"/>
      <dgm:spPr/>
      <dgm:t>
        <a:bodyPr/>
        <a:lstStyle/>
        <a:p>
          <a:r>
            <a:rPr lang="tr-TR" dirty="0" smtClean="0"/>
            <a:t>Yeraltı Suları</a:t>
          </a:r>
          <a:endParaRPr lang="tr-TR" dirty="0"/>
        </a:p>
      </dgm:t>
    </dgm:pt>
    <dgm:pt modelId="{82FF7BAB-9EA3-4DE1-AC4A-A1FD89075DDE}" type="parTrans" cxnId="{7B8012A9-D219-4CCB-AEAF-7C55F78BFAC3}">
      <dgm:prSet/>
      <dgm:spPr/>
      <dgm:t>
        <a:bodyPr/>
        <a:lstStyle/>
        <a:p>
          <a:endParaRPr lang="tr-TR"/>
        </a:p>
      </dgm:t>
    </dgm:pt>
    <dgm:pt modelId="{486C7977-2E64-4EA7-8CCF-AC71FA10E536}" type="sibTrans" cxnId="{7B8012A9-D219-4CCB-AEAF-7C55F78BFAC3}">
      <dgm:prSet/>
      <dgm:spPr/>
      <dgm:t>
        <a:bodyPr/>
        <a:lstStyle/>
        <a:p>
          <a:endParaRPr lang="tr-TR"/>
        </a:p>
      </dgm:t>
    </dgm:pt>
    <dgm:pt modelId="{FF2B4890-BB90-46E1-BB47-6B984AFF4AC9}">
      <dgm:prSet phldrT="[Metin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tr-TR" dirty="0"/>
        </a:p>
      </dgm:t>
    </dgm:pt>
    <dgm:pt modelId="{1EA83F1F-961F-47DF-B710-6F3B1E799EF1}" type="parTrans" cxnId="{93222FB3-E275-4728-8611-2A8FC6BE12A2}">
      <dgm:prSet/>
      <dgm:spPr/>
      <dgm:t>
        <a:bodyPr/>
        <a:lstStyle/>
        <a:p>
          <a:endParaRPr lang="tr-TR"/>
        </a:p>
      </dgm:t>
    </dgm:pt>
    <dgm:pt modelId="{1D6923F4-ABDD-4879-B401-19CCAB0B2208}" type="sibTrans" cxnId="{93222FB3-E275-4728-8611-2A8FC6BE12A2}">
      <dgm:prSet/>
      <dgm:spPr/>
      <dgm:t>
        <a:bodyPr/>
        <a:lstStyle/>
        <a:p>
          <a:endParaRPr lang="tr-TR"/>
        </a:p>
      </dgm:t>
    </dgm:pt>
    <dgm:pt modelId="{3007FD94-B4D4-49B3-8562-784CFFEC0F00}">
      <dgm:prSet phldrT="[Metin]"/>
      <dgm:spPr/>
      <dgm:t>
        <a:bodyPr/>
        <a:lstStyle/>
        <a:p>
          <a:r>
            <a:rPr lang="tr-TR" dirty="0" smtClean="0"/>
            <a:t>Korunan Alanlar</a:t>
          </a:r>
          <a:endParaRPr lang="tr-TR" dirty="0"/>
        </a:p>
      </dgm:t>
    </dgm:pt>
    <dgm:pt modelId="{41040CEE-7058-4259-BEF1-D25A9087F65D}" type="parTrans" cxnId="{6BAD99C8-26CF-4304-9CB8-F9FD8F79638C}">
      <dgm:prSet/>
      <dgm:spPr/>
      <dgm:t>
        <a:bodyPr/>
        <a:lstStyle/>
        <a:p>
          <a:endParaRPr lang="tr-TR"/>
        </a:p>
      </dgm:t>
    </dgm:pt>
    <dgm:pt modelId="{53CB7952-C93F-4FA4-A499-62E671D51CC2}" type="sibTrans" cxnId="{6BAD99C8-26CF-4304-9CB8-F9FD8F79638C}">
      <dgm:prSet/>
      <dgm:spPr/>
      <dgm:t>
        <a:bodyPr/>
        <a:lstStyle/>
        <a:p>
          <a:endParaRPr lang="tr-TR"/>
        </a:p>
      </dgm:t>
    </dgm:pt>
    <dgm:pt modelId="{A7C987BC-E831-46DA-BDAA-17F119BE532D}" type="pres">
      <dgm:prSet presAssocID="{B1FA3103-5531-4B6A-BE9C-03D871B4EE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15B9149-EE93-4F1D-B8CD-81C0668A745C}" type="pres">
      <dgm:prSet presAssocID="{A9AA719D-F1FC-4E57-A72D-75F0E99334AA}" presName="linNode" presStyleCnt="0"/>
      <dgm:spPr/>
    </dgm:pt>
    <dgm:pt modelId="{08FBBE40-D035-4254-BAC1-12EDAD774C9D}" type="pres">
      <dgm:prSet presAssocID="{A9AA719D-F1FC-4E57-A72D-75F0E99334A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7EAD23-EF41-48EE-AAC6-16F5E854BDCC}" type="pres">
      <dgm:prSet presAssocID="{A9AA719D-F1FC-4E57-A72D-75F0E99334A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B86A18-E5F2-4FED-B020-A13667F64FA1}" type="pres">
      <dgm:prSet presAssocID="{C1FB182F-FA15-4E01-96C4-F21162EC7AFA}" presName="sp" presStyleCnt="0"/>
      <dgm:spPr/>
    </dgm:pt>
    <dgm:pt modelId="{D56F7675-D7BE-4A4E-87F4-4720DC1BBF8B}" type="pres">
      <dgm:prSet presAssocID="{FBDEDB2C-7466-4D05-A289-4CD55F64C364}" presName="linNode" presStyleCnt="0"/>
      <dgm:spPr/>
    </dgm:pt>
    <dgm:pt modelId="{9231931D-7232-47BC-8E22-69CA9CCB7F4E}" type="pres">
      <dgm:prSet presAssocID="{FBDEDB2C-7466-4D05-A289-4CD55F64C36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E8346B-CCFD-48DA-B531-A037FF986574}" type="pres">
      <dgm:prSet presAssocID="{FBDEDB2C-7466-4D05-A289-4CD55F64C36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CEF18E-0B01-4709-951D-522FFE357EDB}" type="pres">
      <dgm:prSet presAssocID="{A4764BF9-03BB-4CFB-BF3B-3D265C707031}" presName="sp" presStyleCnt="0"/>
      <dgm:spPr/>
    </dgm:pt>
    <dgm:pt modelId="{4F9131F9-D5BC-4BDB-81A8-7BED7E406883}" type="pres">
      <dgm:prSet presAssocID="{FF2B4890-BB90-46E1-BB47-6B984AFF4AC9}" presName="linNode" presStyleCnt="0"/>
      <dgm:spPr/>
    </dgm:pt>
    <dgm:pt modelId="{D9E6BACC-E043-44FF-A58B-7C6EECDF7459}" type="pres">
      <dgm:prSet presAssocID="{FF2B4890-BB90-46E1-BB47-6B984AFF4AC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AABA29-5353-4FE1-BFDE-8FC590E331A6}" type="pres">
      <dgm:prSet presAssocID="{FF2B4890-BB90-46E1-BB47-6B984AFF4AC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71EA959-EC28-493D-98A5-0A725B2401FB}" srcId="{B1FA3103-5531-4B6A-BE9C-03D871B4EE7E}" destId="{FBDEDB2C-7466-4D05-A289-4CD55F64C364}" srcOrd="1" destOrd="0" parTransId="{C68CBECC-B6D7-43E2-84AE-6B2442509416}" sibTransId="{A4764BF9-03BB-4CFB-BF3B-3D265C707031}"/>
    <dgm:cxn modelId="{08AB21B1-D40D-4ADE-9E80-C67EA42712D0}" type="presOf" srcId="{A9AA719D-F1FC-4E57-A72D-75F0E99334AA}" destId="{08FBBE40-D035-4254-BAC1-12EDAD774C9D}" srcOrd="0" destOrd="0" presId="urn:microsoft.com/office/officeart/2005/8/layout/vList5"/>
    <dgm:cxn modelId="{7B8012A9-D219-4CCB-AEAF-7C55F78BFAC3}" srcId="{FBDEDB2C-7466-4D05-A289-4CD55F64C364}" destId="{307615F8-0453-4BAA-875B-584990B5F16E}" srcOrd="0" destOrd="0" parTransId="{82FF7BAB-9EA3-4DE1-AC4A-A1FD89075DDE}" sibTransId="{486C7977-2E64-4EA7-8CCF-AC71FA10E536}"/>
    <dgm:cxn modelId="{EDC35861-9E2A-4DA1-A867-A3FEE8F24723}" type="presOf" srcId="{FF2B4890-BB90-46E1-BB47-6B984AFF4AC9}" destId="{D9E6BACC-E043-44FF-A58B-7C6EECDF7459}" srcOrd="0" destOrd="0" presId="urn:microsoft.com/office/officeart/2005/8/layout/vList5"/>
    <dgm:cxn modelId="{211828D9-A464-47E8-8ACD-80C2D773D372}" srcId="{B1FA3103-5531-4B6A-BE9C-03D871B4EE7E}" destId="{A9AA719D-F1FC-4E57-A72D-75F0E99334AA}" srcOrd="0" destOrd="0" parTransId="{DF8F2578-E1B0-4F69-A8E6-2CE1C8881328}" sibTransId="{C1FB182F-FA15-4E01-96C4-F21162EC7AFA}"/>
    <dgm:cxn modelId="{803152E6-4829-49DA-A01F-1F6B4AB0F123}" type="presOf" srcId="{B1FA3103-5531-4B6A-BE9C-03D871B4EE7E}" destId="{A7C987BC-E831-46DA-BDAA-17F119BE532D}" srcOrd="0" destOrd="0" presId="urn:microsoft.com/office/officeart/2005/8/layout/vList5"/>
    <dgm:cxn modelId="{80DC452B-C4D8-4AA8-B9A9-68096E6535A4}" type="presOf" srcId="{307615F8-0453-4BAA-875B-584990B5F16E}" destId="{E7E8346B-CCFD-48DA-B531-A037FF986574}" srcOrd="0" destOrd="0" presId="urn:microsoft.com/office/officeart/2005/8/layout/vList5"/>
    <dgm:cxn modelId="{15C3C86D-4CC7-4489-BBAC-B299D5ED3E48}" srcId="{A9AA719D-F1FC-4E57-A72D-75F0E99334AA}" destId="{42188C89-E337-43DF-B4A2-3CC061929B25}" srcOrd="0" destOrd="0" parTransId="{B96B32A0-0F8E-4B93-AF8E-A4B0D4462FCD}" sibTransId="{69D8BC46-3200-48A6-8F9E-7CD417A5BE2D}"/>
    <dgm:cxn modelId="{860348C5-848F-4A35-9301-3DF60CF8082E}" type="presOf" srcId="{FBDEDB2C-7466-4D05-A289-4CD55F64C364}" destId="{9231931D-7232-47BC-8E22-69CA9CCB7F4E}" srcOrd="0" destOrd="0" presId="urn:microsoft.com/office/officeart/2005/8/layout/vList5"/>
    <dgm:cxn modelId="{6BAD99C8-26CF-4304-9CB8-F9FD8F79638C}" srcId="{FF2B4890-BB90-46E1-BB47-6B984AFF4AC9}" destId="{3007FD94-B4D4-49B3-8562-784CFFEC0F00}" srcOrd="0" destOrd="0" parTransId="{41040CEE-7058-4259-BEF1-D25A9087F65D}" sibTransId="{53CB7952-C93F-4FA4-A499-62E671D51CC2}"/>
    <dgm:cxn modelId="{93222FB3-E275-4728-8611-2A8FC6BE12A2}" srcId="{B1FA3103-5531-4B6A-BE9C-03D871B4EE7E}" destId="{FF2B4890-BB90-46E1-BB47-6B984AFF4AC9}" srcOrd="2" destOrd="0" parTransId="{1EA83F1F-961F-47DF-B710-6F3B1E799EF1}" sibTransId="{1D6923F4-ABDD-4879-B401-19CCAB0B2208}"/>
    <dgm:cxn modelId="{198F6F66-57C1-4212-B538-858069BA4D5A}" type="presOf" srcId="{42188C89-E337-43DF-B4A2-3CC061929B25}" destId="{B07EAD23-EF41-48EE-AAC6-16F5E854BDCC}" srcOrd="0" destOrd="0" presId="urn:microsoft.com/office/officeart/2005/8/layout/vList5"/>
    <dgm:cxn modelId="{225FC671-535D-445E-93E0-9F14D478E480}" type="presOf" srcId="{3007FD94-B4D4-49B3-8562-784CFFEC0F00}" destId="{EEAABA29-5353-4FE1-BFDE-8FC590E331A6}" srcOrd="0" destOrd="0" presId="urn:microsoft.com/office/officeart/2005/8/layout/vList5"/>
    <dgm:cxn modelId="{20E55F98-BF68-44C0-8A0C-0EC05532EE1C}" type="presParOf" srcId="{A7C987BC-E831-46DA-BDAA-17F119BE532D}" destId="{115B9149-EE93-4F1D-B8CD-81C0668A745C}" srcOrd="0" destOrd="0" presId="urn:microsoft.com/office/officeart/2005/8/layout/vList5"/>
    <dgm:cxn modelId="{59EB8C17-D616-4BBD-95EF-5706A002E085}" type="presParOf" srcId="{115B9149-EE93-4F1D-B8CD-81C0668A745C}" destId="{08FBBE40-D035-4254-BAC1-12EDAD774C9D}" srcOrd="0" destOrd="0" presId="urn:microsoft.com/office/officeart/2005/8/layout/vList5"/>
    <dgm:cxn modelId="{4284881A-E4CF-4584-BBD9-95EC149168E7}" type="presParOf" srcId="{115B9149-EE93-4F1D-B8CD-81C0668A745C}" destId="{B07EAD23-EF41-48EE-AAC6-16F5E854BDCC}" srcOrd="1" destOrd="0" presId="urn:microsoft.com/office/officeart/2005/8/layout/vList5"/>
    <dgm:cxn modelId="{30D083B1-45A1-452E-AC6D-E18003CAA953}" type="presParOf" srcId="{A7C987BC-E831-46DA-BDAA-17F119BE532D}" destId="{28B86A18-E5F2-4FED-B020-A13667F64FA1}" srcOrd="1" destOrd="0" presId="urn:microsoft.com/office/officeart/2005/8/layout/vList5"/>
    <dgm:cxn modelId="{D0560C8A-3738-46B7-BD2B-464C210DB29E}" type="presParOf" srcId="{A7C987BC-E831-46DA-BDAA-17F119BE532D}" destId="{D56F7675-D7BE-4A4E-87F4-4720DC1BBF8B}" srcOrd="2" destOrd="0" presId="urn:microsoft.com/office/officeart/2005/8/layout/vList5"/>
    <dgm:cxn modelId="{51614662-EE6A-431E-A74A-F0CBE1B0736E}" type="presParOf" srcId="{D56F7675-D7BE-4A4E-87F4-4720DC1BBF8B}" destId="{9231931D-7232-47BC-8E22-69CA9CCB7F4E}" srcOrd="0" destOrd="0" presId="urn:microsoft.com/office/officeart/2005/8/layout/vList5"/>
    <dgm:cxn modelId="{A027445F-DFC4-4461-BA52-4C137D8E9B26}" type="presParOf" srcId="{D56F7675-D7BE-4A4E-87F4-4720DC1BBF8B}" destId="{E7E8346B-CCFD-48DA-B531-A037FF986574}" srcOrd="1" destOrd="0" presId="urn:microsoft.com/office/officeart/2005/8/layout/vList5"/>
    <dgm:cxn modelId="{0CC6FD4D-ACDC-4E43-B92D-5BF87B28B85A}" type="presParOf" srcId="{A7C987BC-E831-46DA-BDAA-17F119BE532D}" destId="{FDCEF18E-0B01-4709-951D-522FFE357EDB}" srcOrd="3" destOrd="0" presId="urn:microsoft.com/office/officeart/2005/8/layout/vList5"/>
    <dgm:cxn modelId="{6F7BACCA-4AFD-4885-89FB-6E248DD9C60C}" type="presParOf" srcId="{A7C987BC-E831-46DA-BDAA-17F119BE532D}" destId="{4F9131F9-D5BC-4BDB-81A8-7BED7E406883}" srcOrd="4" destOrd="0" presId="urn:microsoft.com/office/officeart/2005/8/layout/vList5"/>
    <dgm:cxn modelId="{7896D581-B8C5-428C-95D3-ECA5DF2F84E6}" type="presParOf" srcId="{4F9131F9-D5BC-4BDB-81A8-7BED7E406883}" destId="{D9E6BACC-E043-44FF-A58B-7C6EECDF7459}" srcOrd="0" destOrd="0" presId="urn:microsoft.com/office/officeart/2005/8/layout/vList5"/>
    <dgm:cxn modelId="{0033D0E6-C7BF-44F9-A4C9-E5388599E30C}" type="presParOf" srcId="{4F9131F9-D5BC-4BDB-81A8-7BED7E406883}" destId="{EEAABA29-5353-4FE1-BFDE-8FC590E331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1D49AD-FC23-4655-BFFC-7E6600AD5F6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42B6556-4F55-4B4A-B164-57C714EE59A1}">
      <dgm:prSet phldrT="[Metin]"/>
      <dgm:spPr/>
      <dgm:t>
        <a:bodyPr/>
        <a:lstStyle/>
        <a:p>
          <a:r>
            <a:rPr lang="tr-TR" dirty="0" smtClean="0"/>
            <a:t>Biyolojik Kalite Unsurları</a:t>
          </a:r>
          <a:endParaRPr lang="tr-TR" dirty="0"/>
        </a:p>
      </dgm:t>
    </dgm:pt>
    <dgm:pt modelId="{C01B7D2A-BAE7-4490-85DB-14901850738B}" type="parTrans" cxnId="{EE1A6916-4776-49C7-851D-CBF09430269C}">
      <dgm:prSet/>
      <dgm:spPr/>
      <dgm:t>
        <a:bodyPr/>
        <a:lstStyle/>
        <a:p>
          <a:endParaRPr lang="tr-TR"/>
        </a:p>
      </dgm:t>
    </dgm:pt>
    <dgm:pt modelId="{FB4DD619-B8B7-47C8-BA2C-2306D5032E63}" type="sibTrans" cxnId="{EE1A6916-4776-49C7-851D-CBF09430269C}">
      <dgm:prSet/>
      <dgm:spPr>
        <a:noFill/>
      </dgm:spPr>
      <dgm:t>
        <a:bodyPr/>
        <a:lstStyle/>
        <a:p>
          <a:endParaRPr lang="tr-TR"/>
        </a:p>
      </dgm:t>
    </dgm:pt>
    <dgm:pt modelId="{D269B05F-61C4-456D-80A2-CFDFCBA5B0B3}">
      <dgm:prSet phldrT="[Metin]"/>
      <dgm:spPr/>
      <dgm:t>
        <a:bodyPr/>
        <a:lstStyle/>
        <a:p>
          <a:r>
            <a:rPr lang="tr-TR" dirty="0" smtClean="0"/>
            <a:t>Biyolojik Kalite Unsurlarını Destekleyen </a:t>
          </a:r>
          <a:r>
            <a:rPr lang="tr-TR" dirty="0" err="1" smtClean="0"/>
            <a:t>Hidromorfolojik</a:t>
          </a:r>
          <a:r>
            <a:rPr lang="tr-TR" dirty="0" smtClean="0"/>
            <a:t> Kalite Unsurları</a:t>
          </a:r>
          <a:endParaRPr lang="tr-TR" dirty="0"/>
        </a:p>
      </dgm:t>
    </dgm:pt>
    <dgm:pt modelId="{7ED06D75-1189-4FFC-98E3-14BCD1E6B28F}" type="parTrans" cxnId="{D2EEC3B5-AD10-47E2-8B6E-3638DA519DEF}">
      <dgm:prSet/>
      <dgm:spPr/>
      <dgm:t>
        <a:bodyPr/>
        <a:lstStyle/>
        <a:p>
          <a:endParaRPr lang="tr-TR"/>
        </a:p>
      </dgm:t>
    </dgm:pt>
    <dgm:pt modelId="{FD1C9F95-28E1-40B0-87AB-C665B1E13BE8}" type="sibTrans" cxnId="{D2EEC3B5-AD10-47E2-8B6E-3638DA519DEF}">
      <dgm:prSet/>
      <dgm:spPr>
        <a:noFill/>
      </dgm:spPr>
      <dgm:t>
        <a:bodyPr/>
        <a:lstStyle/>
        <a:p>
          <a:endParaRPr lang="tr-TR"/>
        </a:p>
      </dgm:t>
    </dgm:pt>
    <dgm:pt modelId="{F33B7A15-F2AF-4FAB-B342-16E3512D443D}">
      <dgm:prSet phldrT="[Metin]"/>
      <dgm:spPr/>
      <dgm:t>
        <a:bodyPr/>
        <a:lstStyle/>
        <a:p>
          <a:r>
            <a:rPr lang="tr-TR" dirty="0" smtClean="0"/>
            <a:t>Biyolojik Kalite Unsurlarını Destekleyen </a:t>
          </a:r>
          <a:r>
            <a:rPr lang="tr-TR" dirty="0" err="1" smtClean="0"/>
            <a:t>Fiziko</a:t>
          </a:r>
          <a:r>
            <a:rPr lang="tr-TR" dirty="0" smtClean="0"/>
            <a:t>-kimyasal Kalite Unsurları</a:t>
          </a:r>
          <a:endParaRPr lang="tr-TR" dirty="0"/>
        </a:p>
      </dgm:t>
    </dgm:pt>
    <dgm:pt modelId="{6452ED8F-14B7-4A56-BF5A-77DF0DBA713E}" type="parTrans" cxnId="{B3E7D63F-8DCB-40E7-9760-C51D6CED4C60}">
      <dgm:prSet/>
      <dgm:spPr/>
      <dgm:t>
        <a:bodyPr/>
        <a:lstStyle/>
        <a:p>
          <a:endParaRPr lang="tr-TR"/>
        </a:p>
      </dgm:t>
    </dgm:pt>
    <dgm:pt modelId="{CACA1957-54B3-409A-9780-F7D2DD3B840E}" type="sibTrans" cxnId="{B3E7D63F-8DCB-40E7-9760-C51D6CED4C60}">
      <dgm:prSet/>
      <dgm:spPr/>
      <dgm:t>
        <a:bodyPr/>
        <a:lstStyle/>
        <a:p>
          <a:endParaRPr lang="tr-TR"/>
        </a:p>
      </dgm:t>
    </dgm:pt>
    <dgm:pt modelId="{2491A9B5-E964-4AEF-B512-439B9DBD6D66}" type="pres">
      <dgm:prSet presAssocID="{561D49AD-FC23-4655-BFFC-7E6600AD5F6D}" presName="linearFlow" presStyleCnt="0">
        <dgm:presLayoutVars>
          <dgm:resizeHandles val="exact"/>
        </dgm:presLayoutVars>
      </dgm:prSet>
      <dgm:spPr/>
    </dgm:pt>
    <dgm:pt modelId="{F83F5D17-3A49-451F-9F90-DF834CFACD12}" type="pres">
      <dgm:prSet presAssocID="{442B6556-4F55-4B4A-B164-57C714EE59A1}" presName="node" presStyleLbl="node1" presStyleIdx="0" presStyleCnt="3" custLinFactNeighborX="85218" custLinFactNeighborY="1297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A0323C-CD04-4DD1-B7C5-5B4800AE7CD8}" type="pres">
      <dgm:prSet presAssocID="{FB4DD619-B8B7-47C8-BA2C-2306D5032E63}" presName="sibTrans" presStyleLbl="sibTrans2D1" presStyleIdx="0" presStyleCnt="2"/>
      <dgm:spPr/>
      <dgm:t>
        <a:bodyPr/>
        <a:lstStyle/>
        <a:p>
          <a:endParaRPr lang="tr-TR"/>
        </a:p>
      </dgm:t>
    </dgm:pt>
    <dgm:pt modelId="{DF8AE001-6E0E-4E86-8144-DF4B959D2970}" type="pres">
      <dgm:prSet presAssocID="{FB4DD619-B8B7-47C8-BA2C-2306D5032E63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38C6CE0B-45F2-4C9F-A8F1-795DC0356140}" type="pres">
      <dgm:prSet presAssocID="{D269B05F-61C4-456D-80A2-CFDFCBA5B0B3}" presName="node" presStyleLbl="node1" presStyleIdx="1" presStyleCnt="3" custLinFactNeighborX="85218" custLinFactNeighborY="58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7DC684-C95C-423B-8859-8B3838C3C87F}" type="pres">
      <dgm:prSet presAssocID="{FD1C9F95-28E1-40B0-87AB-C665B1E13BE8}" presName="sibTrans" presStyleLbl="sibTrans2D1" presStyleIdx="1" presStyleCnt="2"/>
      <dgm:spPr/>
      <dgm:t>
        <a:bodyPr/>
        <a:lstStyle/>
        <a:p>
          <a:endParaRPr lang="tr-TR"/>
        </a:p>
      </dgm:t>
    </dgm:pt>
    <dgm:pt modelId="{1D813E35-8E1E-46F4-93FD-D256A45EB73A}" type="pres">
      <dgm:prSet presAssocID="{FD1C9F95-28E1-40B0-87AB-C665B1E13BE8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7777D78B-44B0-45B2-B270-AB022252DB21}" type="pres">
      <dgm:prSet presAssocID="{F33B7A15-F2AF-4FAB-B342-16E3512D443D}" presName="node" presStyleLbl="node1" presStyleIdx="2" presStyleCnt="3" custLinFactNeighborX="85218" custLinFactNeighborY="-62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DF3A2B6-EED9-469C-AC0D-FBF42D97560E}" type="presOf" srcId="{FD1C9F95-28E1-40B0-87AB-C665B1E13BE8}" destId="{1D813E35-8E1E-46F4-93FD-D256A45EB73A}" srcOrd="1" destOrd="0" presId="urn:microsoft.com/office/officeart/2005/8/layout/process2"/>
    <dgm:cxn modelId="{5F37974C-5A79-427B-993F-0863016D9FAA}" type="presOf" srcId="{D269B05F-61C4-456D-80A2-CFDFCBA5B0B3}" destId="{38C6CE0B-45F2-4C9F-A8F1-795DC0356140}" srcOrd="0" destOrd="0" presId="urn:microsoft.com/office/officeart/2005/8/layout/process2"/>
    <dgm:cxn modelId="{D2EEC3B5-AD10-47E2-8B6E-3638DA519DEF}" srcId="{561D49AD-FC23-4655-BFFC-7E6600AD5F6D}" destId="{D269B05F-61C4-456D-80A2-CFDFCBA5B0B3}" srcOrd="1" destOrd="0" parTransId="{7ED06D75-1189-4FFC-98E3-14BCD1E6B28F}" sibTransId="{FD1C9F95-28E1-40B0-87AB-C665B1E13BE8}"/>
    <dgm:cxn modelId="{4759324A-4861-4B8C-8564-C41FD6F3116D}" type="presOf" srcId="{FD1C9F95-28E1-40B0-87AB-C665B1E13BE8}" destId="{E97DC684-C95C-423B-8859-8B3838C3C87F}" srcOrd="0" destOrd="0" presId="urn:microsoft.com/office/officeart/2005/8/layout/process2"/>
    <dgm:cxn modelId="{06F79F82-7679-4B83-8195-0537994A8159}" type="presOf" srcId="{FB4DD619-B8B7-47C8-BA2C-2306D5032E63}" destId="{86A0323C-CD04-4DD1-B7C5-5B4800AE7CD8}" srcOrd="0" destOrd="0" presId="urn:microsoft.com/office/officeart/2005/8/layout/process2"/>
    <dgm:cxn modelId="{7507D84E-1A62-46F6-ADE2-07F5CC371813}" type="presOf" srcId="{F33B7A15-F2AF-4FAB-B342-16E3512D443D}" destId="{7777D78B-44B0-45B2-B270-AB022252DB21}" srcOrd="0" destOrd="0" presId="urn:microsoft.com/office/officeart/2005/8/layout/process2"/>
    <dgm:cxn modelId="{B3E7D63F-8DCB-40E7-9760-C51D6CED4C60}" srcId="{561D49AD-FC23-4655-BFFC-7E6600AD5F6D}" destId="{F33B7A15-F2AF-4FAB-B342-16E3512D443D}" srcOrd="2" destOrd="0" parTransId="{6452ED8F-14B7-4A56-BF5A-77DF0DBA713E}" sibTransId="{CACA1957-54B3-409A-9780-F7D2DD3B840E}"/>
    <dgm:cxn modelId="{EE1A6916-4776-49C7-851D-CBF09430269C}" srcId="{561D49AD-FC23-4655-BFFC-7E6600AD5F6D}" destId="{442B6556-4F55-4B4A-B164-57C714EE59A1}" srcOrd="0" destOrd="0" parTransId="{C01B7D2A-BAE7-4490-85DB-14901850738B}" sibTransId="{FB4DD619-B8B7-47C8-BA2C-2306D5032E63}"/>
    <dgm:cxn modelId="{0B491FED-D86F-4667-8BBA-4E291D733D99}" type="presOf" srcId="{442B6556-4F55-4B4A-B164-57C714EE59A1}" destId="{F83F5D17-3A49-451F-9F90-DF834CFACD12}" srcOrd="0" destOrd="0" presId="urn:microsoft.com/office/officeart/2005/8/layout/process2"/>
    <dgm:cxn modelId="{EE958CCF-EEA7-4936-9E4C-9F24E3F97C1A}" type="presOf" srcId="{FB4DD619-B8B7-47C8-BA2C-2306D5032E63}" destId="{DF8AE001-6E0E-4E86-8144-DF4B959D2970}" srcOrd="1" destOrd="0" presId="urn:microsoft.com/office/officeart/2005/8/layout/process2"/>
    <dgm:cxn modelId="{BC96007E-3ECC-454F-8E7F-70B19FBD5A9D}" type="presOf" srcId="{561D49AD-FC23-4655-BFFC-7E6600AD5F6D}" destId="{2491A9B5-E964-4AEF-B512-439B9DBD6D66}" srcOrd="0" destOrd="0" presId="urn:microsoft.com/office/officeart/2005/8/layout/process2"/>
    <dgm:cxn modelId="{48EBC62D-0017-43C8-93B8-5AA2EB554931}" type="presParOf" srcId="{2491A9B5-E964-4AEF-B512-439B9DBD6D66}" destId="{F83F5D17-3A49-451F-9F90-DF834CFACD12}" srcOrd="0" destOrd="0" presId="urn:microsoft.com/office/officeart/2005/8/layout/process2"/>
    <dgm:cxn modelId="{84E4617C-C168-4434-80F7-0E034652B13A}" type="presParOf" srcId="{2491A9B5-E964-4AEF-B512-439B9DBD6D66}" destId="{86A0323C-CD04-4DD1-B7C5-5B4800AE7CD8}" srcOrd="1" destOrd="0" presId="urn:microsoft.com/office/officeart/2005/8/layout/process2"/>
    <dgm:cxn modelId="{35884B3F-65B5-44E3-9088-554DCEB19EFF}" type="presParOf" srcId="{86A0323C-CD04-4DD1-B7C5-5B4800AE7CD8}" destId="{DF8AE001-6E0E-4E86-8144-DF4B959D2970}" srcOrd="0" destOrd="0" presId="urn:microsoft.com/office/officeart/2005/8/layout/process2"/>
    <dgm:cxn modelId="{B368F79D-0284-4376-9F51-FC7F0C7E9B02}" type="presParOf" srcId="{2491A9B5-E964-4AEF-B512-439B9DBD6D66}" destId="{38C6CE0B-45F2-4C9F-A8F1-795DC0356140}" srcOrd="2" destOrd="0" presId="urn:microsoft.com/office/officeart/2005/8/layout/process2"/>
    <dgm:cxn modelId="{9E573468-1272-4DDF-89DE-E95A7A0034B7}" type="presParOf" srcId="{2491A9B5-E964-4AEF-B512-439B9DBD6D66}" destId="{E97DC684-C95C-423B-8859-8B3838C3C87F}" srcOrd="3" destOrd="0" presId="urn:microsoft.com/office/officeart/2005/8/layout/process2"/>
    <dgm:cxn modelId="{AAD0F430-64D9-46E1-9C60-966385E1FC52}" type="presParOf" srcId="{E97DC684-C95C-423B-8859-8B3838C3C87F}" destId="{1D813E35-8E1E-46F4-93FD-D256A45EB73A}" srcOrd="0" destOrd="0" presId="urn:microsoft.com/office/officeart/2005/8/layout/process2"/>
    <dgm:cxn modelId="{0EFAA012-AE19-4CD7-AC82-9A64123DA87D}" type="presParOf" srcId="{2491A9B5-E964-4AEF-B512-439B9DBD6D66}" destId="{7777D78B-44B0-45B2-B270-AB022252DB2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A6F8D2-461A-44B2-9E55-C41D54CF44E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EF789A2-D234-4335-BCE1-29DB22D31E1F}">
      <dgm:prSet phldrT="[Metin]"/>
      <dgm:spPr>
        <a:noFill/>
      </dgm:spPr>
      <dgm:t>
        <a:bodyPr/>
        <a:lstStyle/>
        <a:p>
          <a:endParaRPr lang="tr-TR" dirty="0"/>
        </a:p>
      </dgm:t>
    </dgm:pt>
    <dgm:pt modelId="{07E44E4B-875A-410F-A628-E2C68A389D62}" type="parTrans" cxnId="{D6EB9914-8B53-48C7-BCFB-7E92884A92B9}">
      <dgm:prSet/>
      <dgm:spPr/>
      <dgm:t>
        <a:bodyPr/>
        <a:lstStyle/>
        <a:p>
          <a:endParaRPr lang="tr-TR"/>
        </a:p>
      </dgm:t>
    </dgm:pt>
    <dgm:pt modelId="{30CB1F74-BF7D-4116-8EFF-4EF741450FCA}" type="sibTrans" cxnId="{D6EB9914-8B53-48C7-BCFB-7E92884A92B9}">
      <dgm:prSet/>
      <dgm:spPr>
        <a:noFill/>
      </dgm:spPr>
      <dgm:t>
        <a:bodyPr/>
        <a:lstStyle/>
        <a:p>
          <a:endParaRPr lang="tr-TR"/>
        </a:p>
      </dgm:t>
    </dgm:pt>
    <dgm:pt modelId="{E7F89F48-FF80-4E1D-9D24-D89F7F3E5571}">
      <dgm:prSet phldrT="[Metin]"/>
      <dgm:spPr/>
      <dgm:t>
        <a:bodyPr/>
        <a:lstStyle/>
        <a:p>
          <a:r>
            <a:rPr lang="tr-TR" dirty="0" smtClean="0"/>
            <a:t>Ekolojik Durum</a:t>
          </a:r>
          <a:endParaRPr lang="tr-TR" dirty="0"/>
        </a:p>
      </dgm:t>
    </dgm:pt>
    <dgm:pt modelId="{4F87E0F9-8DD5-4B86-BB3A-BE283B1EAF30}" type="parTrans" cxnId="{0EAFD158-8827-4C19-B2E2-9BD12676B4BC}">
      <dgm:prSet/>
      <dgm:spPr/>
      <dgm:t>
        <a:bodyPr/>
        <a:lstStyle/>
        <a:p>
          <a:endParaRPr lang="tr-TR"/>
        </a:p>
      </dgm:t>
    </dgm:pt>
    <dgm:pt modelId="{522AB1F7-76FD-47AC-B31F-26291A8C6139}" type="sibTrans" cxnId="{0EAFD158-8827-4C19-B2E2-9BD12676B4BC}">
      <dgm:prSet/>
      <dgm:spPr>
        <a:noFill/>
      </dgm:spPr>
      <dgm:t>
        <a:bodyPr/>
        <a:lstStyle/>
        <a:p>
          <a:endParaRPr lang="tr-TR"/>
        </a:p>
      </dgm:t>
    </dgm:pt>
    <dgm:pt modelId="{C7B19901-B52F-423F-BCF8-2D2157270A3C}">
      <dgm:prSet phldrT="[Metin]" phldr="1"/>
      <dgm:spPr>
        <a:noFill/>
      </dgm:spPr>
      <dgm:t>
        <a:bodyPr/>
        <a:lstStyle/>
        <a:p>
          <a:endParaRPr lang="tr-TR" dirty="0"/>
        </a:p>
      </dgm:t>
    </dgm:pt>
    <dgm:pt modelId="{5CEB2A9C-302B-43DE-BEBD-10C6B7601416}" type="parTrans" cxnId="{78228B03-E9F9-449F-9F7C-89776D56D4FE}">
      <dgm:prSet/>
      <dgm:spPr/>
      <dgm:t>
        <a:bodyPr/>
        <a:lstStyle/>
        <a:p>
          <a:endParaRPr lang="tr-TR"/>
        </a:p>
      </dgm:t>
    </dgm:pt>
    <dgm:pt modelId="{554D3DF1-D1FD-44DC-ADD2-E22A6923F445}" type="sibTrans" cxnId="{78228B03-E9F9-449F-9F7C-89776D56D4FE}">
      <dgm:prSet/>
      <dgm:spPr/>
      <dgm:t>
        <a:bodyPr/>
        <a:lstStyle/>
        <a:p>
          <a:endParaRPr lang="tr-TR"/>
        </a:p>
      </dgm:t>
    </dgm:pt>
    <dgm:pt modelId="{9D043630-5949-46B9-A721-5DC5AEB01166}" type="pres">
      <dgm:prSet presAssocID="{6EA6F8D2-461A-44B2-9E55-C41D54CF44EB}" presName="linearFlow" presStyleCnt="0">
        <dgm:presLayoutVars>
          <dgm:resizeHandles val="exact"/>
        </dgm:presLayoutVars>
      </dgm:prSet>
      <dgm:spPr/>
    </dgm:pt>
    <dgm:pt modelId="{0D72AFB4-5067-4287-8C24-A5CC2C64F62C}" type="pres">
      <dgm:prSet presAssocID="{3EF789A2-D234-4335-BCE1-29DB22D31E1F}" presName="node" presStyleLbl="node1" presStyleIdx="0" presStyleCnt="3" custLinFactX="-40291" custLinFactY="553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2C2CD3-E2B6-4E82-973D-064EE592C972}" type="pres">
      <dgm:prSet presAssocID="{30CB1F74-BF7D-4116-8EFF-4EF741450FCA}" presName="sibTrans" presStyleLbl="sibTrans2D1" presStyleIdx="0" presStyleCnt="2"/>
      <dgm:spPr/>
      <dgm:t>
        <a:bodyPr/>
        <a:lstStyle/>
        <a:p>
          <a:endParaRPr lang="tr-TR"/>
        </a:p>
      </dgm:t>
    </dgm:pt>
    <dgm:pt modelId="{4294D054-2EA4-4622-82DF-71B5E5D313F1}" type="pres">
      <dgm:prSet presAssocID="{30CB1F74-BF7D-4116-8EFF-4EF741450FCA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E9615BE6-A341-4D28-AE57-9AF67BB2E645}" type="pres">
      <dgm:prSet presAssocID="{E7F89F48-FF80-4E1D-9D24-D89F7F3E5571}" presName="node" presStyleLbl="node1" presStyleIdx="1" presStyleCnt="3" custLinFactNeighborX="-24510" custLinFactNeighborY="576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3B5DB0-9FA7-489B-AB27-20F05B2349CA}" type="pres">
      <dgm:prSet presAssocID="{522AB1F7-76FD-47AC-B31F-26291A8C6139}" presName="sibTrans" presStyleLbl="sibTrans2D1" presStyleIdx="1" presStyleCnt="2"/>
      <dgm:spPr/>
      <dgm:t>
        <a:bodyPr/>
        <a:lstStyle/>
        <a:p>
          <a:endParaRPr lang="tr-TR"/>
        </a:p>
      </dgm:t>
    </dgm:pt>
    <dgm:pt modelId="{E5AD3A39-01B1-4879-9062-299D58EC1245}" type="pres">
      <dgm:prSet presAssocID="{522AB1F7-76FD-47AC-B31F-26291A8C6139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86FC41BD-AB79-4C10-944E-20BC0A6B59BB}" type="pres">
      <dgm:prSet presAssocID="{C7B19901-B52F-423F-BCF8-2D2157270A3C}" presName="node" presStyleLbl="node1" presStyleIdx="2" presStyleCnt="3" custLinFactX="-40291" custLinFactY="553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8E72D3A-7AAF-4963-8C2D-FAE06408C1D3}" type="presOf" srcId="{522AB1F7-76FD-47AC-B31F-26291A8C6139}" destId="{6E3B5DB0-9FA7-489B-AB27-20F05B2349CA}" srcOrd="0" destOrd="0" presId="urn:microsoft.com/office/officeart/2005/8/layout/process2"/>
    <dgm:cxn modelId="{6F004C16-7F3D-4904-BEA3-F5DBC6708EE4}" type="presOf" srcId="{30CB1F74-BF7D-4116-8EFF-4EF741450FCA}" destId="{A92C2CD3-E2B6-4E82-973D-064EE592C972}" srcOrd="0" destOrd="0" presId="urn:microsoft.com/office/officeart/2005/8/layout/process2"/>
    <dgm:cxn modelId="{78228B03-E9F9-449F-9F7C-89776D56D4FE}" srcId="{6EA6F8D2-461A-44B2-9E55-C41D54CF44EB}" destId="{C7B19901-B52F-423F-BCF8-2D2157270A3C}" srcOrd="2" destOrd="0" parTransId="{5CEB2A9C-302B-43DE-BEBD-10C6B7601416}" sibTransId="{554D3DF1-D1FD-44DC-ADD2-E22A6923F445}"/>
    <dgm:cxn modelId="{6556A01F-9031-4C71-A4DC-3792A112F5D8}" type="presOf" srcId="{3EF789A2-D234-4335-BCE1-29DB22D31E1F}" destId="{0D72AFB4-5067-4287-8C24-A5CC2C64F62C}" srcOrd="0" destOrd="0" presId="urn:microsoft.com/office/officeart/2005/8/layout/process2"/>
    <dgm:cxn modelId="{C7331637-14A7-4F12-A793-7A5F29A8090C}" type="presOf" srcId="{E7F89F48-FF80-4E1D-9D24-D89F7F3E5571}" destId="{E9615BE6-A341-4D28-AE57-9AF67BB2E645}" srcOrd="0" destOrd="0" presId="urn:microsoft.com/office/officeart/2005/8/layout/process2"/>
    <dgm:cxn modelId="{A542FCCD-2C53-4BCF-92DC-AC405D63FF3D}" type="presOf" srcId="{522AB1F7-76FD-47AC-B31F-26291A8C6139}" destId="{E5AD3A39-01B1-4879-9062-299D58EC1245}" srcOrd="1" destOrd="0" presId="urn:microsoft.com/office/officeart/2005/8/layout/process2"/>
    <dgm:cxn modelId="{D6EB9914-8B53-48C7-BCFB-7E92884A92B9}" srcId="{6EA6F8D2-461A-44B2-9E55-C41D54CF44EB}" destId="{3EF789A2-D234-4335-BCE1-29DB22D31E1F}" srcOrd="0" destOrd="0" parTransId="{07E44E4B-875A-410F-A628-E2C68A389D62}" sibTransId="{30CB1F74-BF7D-4116-8EFF-4EF741450FCA}"/>
    <dgm:cxn modelId="{0EAFD158-8827-4C19-B2E2-9BD12676B4BC}" srcId="{6EA6F8D2-461A-44B2-9E55-C41D54CF44EB}" destId="{E7F89F48-FF80-4E1D-9D24-D89F7F3E5571}" srcOrd="1" destOrd="0" parTransId="{4F87E0F9-8DD5-4B86-BB3A-BE283B1EAF30}" sibTransId="{522AB1F7-76FD-47AC-B31F-26291A8C6139}"/>
    <dgm:cxn modelId="{AE1F25F3-A4C5-4612-A495-7E000C4763F1}" type="presOf" srcId="{C7B19901-B52F-423F-BCF8-2D2157270A3C}" destId="{86FC41BD-AB79-4C10-944E-20BC0A6B59BB}" srcOrd="0" destOrd="0" presId="urn:microsoft.com/office/officeart/2005/8/layout/process2"/>
    <dgm:cxn modelId="{608116B3-3EE9-4D88-A598-F62F52ED598C}" type="presOf" srcId="{30CB1F74-BF7D-4116-8EFF-4EF741450FCA}" destId="{4294D054-2EA4-4622-82DF-71B5E5D313F1}" srcOrd="1" destOrd="0" presId="urn:microsoft.com/office/officeart/2005/8/layout/process2"/>
    <dgm:cxn modelId="{97D108CA-FCB9-4AF0-8519-767B9BF74366}" type="presOf" srcId="{6EA6F8D2-461A-44B2-9E55-C41D54CF44EB}" destId="{9D043630-5949-46B9-A721-5DC5AEB01166}" srcOrd="0" destOrd="0" presId="urn:microsoft.com/office/officeart/2005/8/layout/process2"/>
    <dgm:cxn modelId="{CC6D9942-6D85-4FD1-A635-1656CA666805}" type="presParOf" srcId="{9D043630-5949-46B9-A721-5DC5AEB01166}" destId="{0D72AFB4-5067-4287-8C24-A5CC2C64F62C}" srcOrd="0" destOrd="0" presId="urn:microsoft.com/office/officeart/2005/8/layout/process2"/>
    <dgm:cxn modelId="{6D6171B2-1BDE-4A27-99A9-CC2E83E47E18}" type="presParOf" srcId="{9D043630-5949-46B9-A721-5DC5AEB01166}" destId="{A92C2CD3-E2B6-4E82-973D-064EE592C972}" srcOrd="1" destOrd="0" presId="urn:microsoft.com/office/officeart/2005/8/layout/process2"/>
    <dgm:cxn modelId="{B6BD23AE-2303-4548-A7CE-3D9F14D4AD1F}" type="presParOf" srcId="{A92C2CD3-E2B6-4E82-973D-064EE592C972}" destId="{4294D054-2EA4-4622-82DF-71B5E5D313F1}" srcOrd="0" destOrd="0" presId="urn:microsoft.com/office/officeart/2005/8/layout/process2"/>
    <dgm:cxn modelId="{050A243A-64B6-43ED-8FD2-A86142CB8AF2}" type="presParOf" srcId="{9D043630-5949-46B9-A721-5DC5AEB01166}" destId="{E9615BE6-A341-4D28-AE57-9AF67BB2E645}" srcOrd="2" destOrd="0" presId="urn:microsoft.com/office/officeart/2005/8/layout/process2"/>
    <dgm:cxn modelId="{D6C6D87B-D399-4724-AE86-933415D211EA}" type="presParOf" srcId="{9D043630-5949-46B9-A721-5DC5AEB01166}" destId="{6E3B5DB0-9FA7-489B-AB27-20F05B2349CA}" srcOrd="3" destOrd="0" presId="urn:microsoft.com/office/officeart/2005/8/layout/process2"/>
    <dgm:cxn modelId="{4BDAA451-3CA8-44E8-906D-B81EA4EA78D7}" type="presParOf" srcId="{6E3B5DB0-9FA7-489B-AB27-20F05B2349CA}" destId="{E5AD3A39-01B1-4879-9062-299D58EC1245}" srcOrd="0" destOrd="0" presId="urn:microsoft.com/office/officeart/2005/8/layout/process2"/>
    <dgm:cxn modelId="{3BFB88EC-EADE-49D6-9384-9C629510CEE1}" type="presParOf" srcId="{9D043630-5949-46B9-A721-5DC5AEB01166}" destId="{86FC41BD-AB79-4C10-944E-20BC0A6B59B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EBD2FB-8DAC-4F77-8570-676ED00DDCD1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89CA67E-7F95-4611-9DDC-DAB52A889FA8}">
      <dgm:prSet phldrT="[Metin]"/>
      <dgm:spPr/>
      <dgm:t>
        <a:bodyPr/>
        <a:lstStyle/>
        <a:p>
          <a:r>
            <a:rPr lang="tr-TR" dirty="0" smtClean="0"/>
            <a:t>Biyolojik Kalite Unsurları</a:t>
          </a:r>
          <a:endParaRPr lang="tr-TR" dirty="0"/>
        </a:p>
      </dgm:t>
    </dgm:pt>
    <dgm:pt modelId="{BF92F9D8-1FFE-4F88-8A97-4D98EB2253AF}" type="parTrans" cxnId="{27A06454-D183-4270-ABEA-D95AA1F4500D}">
      <dgm:prSet/>
      <dgm:spPr/>
      <dgm:t>
        <a:bodyPr/>
        <a:lstStyle/>
        <a:p>
          <a:endParaRPr lang="tr-TR"/>
        </a:p>
      </dgm:t>
    </dgm:pt>
    <dgm:pt modelId="{479E2284-9F99-4BE4-A4D2-3DE5DA11C756}" type="sibTrans" cxnId="{27A06454-D183-4270-ABEA-D95AA1F4500D}">
      <dgm:prSet/>
      <dgm:spPr/>
      <dgm:t>
        <a:bodyPr/>
        <a:lstStyle/>
        <a:p>
          <a:endParaRPr lang="tr-TR"/>
        </a:p>
      </dgm:t>
    </dgm:pt>
    <dgm:pt modelId="{5549FD30-1D22-4579-BDE1-8CE0D9F5D6D0}">
      <dgm:prSet phldrT="[Metin]"/>
      <dgm:spPr/>
      <dgm:t>
        <a:bodyPr/>
        <a:lstStyle/>
        <a:p>
          <a:r>
            <a:rPr lang="tr-TR" dirty="0" err="1" smtClean="0"/>
            <a:t>Fitoplankton</a:t>
          </a:r>
          <a:r>
            <a:rPr lang="tr-TR" dirty="0" smtClean="0"/>
            <a:t> (nehir, göl, kıyı, geçiş)</a:t>
          </a:r>
          <a:endParaRPr lang="tr-TR" dirty="0"/>
        </a:p>
      </dgm:t>
    </dgm:pt>
    <dgm:pt modelId="{AED353D9-E6E7-4AEB-943E-1599180D10BC}" type="parTrans" cxnId="{FC840A29-715A-4C95-BE93-77EB927E7D2C}">
      <dgm:prSet/>
      <dgm:spPr/>
      <dgm:t>
        <a:bodyPr/>
        <a:lstStyle/>
        <a:p>
          <a:endParaRPr lang="tr-TR"/>
        </a:p>
      </dgm:t>
    </dgm:pt>
    <dgm:pt modelId="{B91685B4-95F5-45E7-8899-DAE6DF82CB71}" type="sibTrans" cxnId="{FC840A29-715A-4C95-BE93-77EB927E7D2C}">
      <dgm:prSet/>
      <dgm:spPr/>
      <dgm:t>
        <a:bodyPr/>
        <a:lstStyle/>
        <a:p>
          <a:endParaRPr lang="tr-TR"/>
        </a:p>
      </dgm:t>
    </dgm:pt>
    <dgm:pt modelId="{975C63AE-7882-4791-B81B-60781DD5309A}">
      <dgm:prSet phldrT="[Metin]"/>
      <dgm:spPr/>
      <dgm:t>
        <a:bodyPr/>
        <a:lstStyle/>
        <a:p>
          <a:r>
            <a:rPr lang="tr-TR" dirty="0" err="1" smtClean="0"/>
            <a:t>Makrofit</a:t>
          </a:r>
          <a:r>
            <a:rPr lang="tr-TR" dirty="0" smtClean="0"/>
            <a:t> ve </a:t>
          </a:r>
          <a:r>
            <a:rPr lang="tr-TR" dirty="0" err="1" smtClean="0"/>
            <a:t>Fitobentoz</a:t>
          </a:r>
          <a:r>
            <a:rPr lang="tr-TR" dirty="0" smtClean="0"/>
            <a:t> (kıyı, geçiş)</a:t>
          </a:r>
          <a:endParaRPr lang="tr-TR" dirty="0"/>
        </a:p>
      </dgm:t>
    </dgm:pt>
    <dgm:pt modelId="{23923149-CB69-439F-8B70-DD7C82DFBCC5}" type="parTrans" cxnId="{3AC036B0-B43B-4290-995E-4983C83E51FA}">
      <dgm:prSet/>
      <dgm:spPr/>
      <dgm:t>
        <a:bodyPr/>
        <a:lstStyle/>
        <a:p>
          <a:endParaRPr lang="tr-TR"/>
        </a:p>
      </dgm:t>
    </dgm:pt>
    <dgm:pt modelId="{B6DBE051-4795-46E6-851E-CA7A397C8B69}" type="sibTrans" cxnId="{3AC036B0-B43B-4290-995E-4983C83E51FA}">
      <dgm:prSet/>
      <dgm:spPr/>
      <dgm:t>
        <a:bodyPr/>
        <a:lstStyle/>
        <a:p>
          <a:endParaRPr lang="tr-TR"/>
        </a:p>
      </dgm:t>
    </dgm:pt>
    <dgm:pt modelId="{77DB7677-2165-4CDD-BD83-7BA3922D930D}">
      <dgm:prSet phldrT="[Metin]"/>
      <dgm:spPr/>
      <dgm:t>
        <a:bodyPr/>
        <a:lstStyle/>
        <a:p>
          <a:r>
            <a:rPr lang="tr-TR" dirty="0" smtClean="0"/>
            <a:t>Fizikokimyasal Kalite Unsurları</a:t>
          </a:r>
          <a:endParaRPr lang="tr-TR" dirty="0"/>
        </a:p>
      </dgm:t>
    </dgm:pt>
    <dgm:pt modelId="{8D567207-FC46-4E66-857B-0BD7D0D3452F}" type="parTrans" cxnId="{B068DC19-F3B3-46EF-B654-FC2858EF969B}">
      <dgm:prSet/>
      <dgm:spPr/>
      <dgm:t>
        <a:bodyPr/>
        <a:lstStyle/>
        <a:p>
          <a:endParaRPr lang="tr-TR"/>
        </a:p>
      </dgm:t>
    </dgm:pt>
    <dgm:pt modelId="{EFDDD47D-2999-4FA6-ABB4-320D8726EF4C}" type="sibTrans" cxnId="{B068DC19-F3B3-46EF-B654-FC2858EF969B}">
      <dgm:prSet/>
      <dgm:spPr/>
      <dgm:t>
        <a:bodyPr/>
        <a:lstStyle/>
        <a:p>
          <a:endParaRPr lang="tr-TR"/>
        </a:p>
      </dgm:t>
    </dgm:pt>
    <dgm:pt modelId="{47848266-7394-4839-98D4-4F8E0DE64EF6}">
      <dgm:prSet phldrT="[Metin]"/>
      <dgm:spPr/>
      <dgm:t>
        <a:bodyPr/>
        <a:lstStyle/>
        <a:p>
          <a:r>
            <a:rPr lang="tr-TR" dirty="0" smtClean="0"/>
            <a:t>Genel Koşullar (nehir, göl, kıyı, geçiş)</a:t>
          </a:r>
          <a:endParaRPr lang="tr-TR" dirty="0"/>
        </a:p>
      </dgm:t>
    </dgm:pt>
    <dgm:pt modelId="{6478B8EC-999C-4878-8065-99F276417CDB}" type="parTrans" cxnId="{269D69AA-EEB5-4E09-8573-2795E287A9FC}">
      <dgm:prSet/>
      <dgm:spPr/>
      <dgm:t>
        <a:bodyPr/>
        <a:lstStyle/>
        <a:p>
          <a:endParaRPr lang="tr-TR"/>
        </a:p>
      </dgm:t>
    </dgm:pt>
    <dgm:pt modelId="{1F16BA61-E9C0-4B8C-B998-362B22EFBA82}" type="sibTrans" cxnId="{269D69AA-EEB5-4E09-8573-2795E287A9FC}">
      <dgm:prSet/>
      <dgm:spPr/>
      <dgm:t>
        <a:bodyPr/>
        <a:lstStyle/>
        <a:p>
          <a:endParaRPr lang="tr-TR"/>
        </a:p>
      </dgm:t>
    </dgm:pt>
    <dgm:pt modelId="{9D52C617-8F87-4F10-AFC2-37D319EFFE7C}">
      <dgm:prSet phldrT="[Metin]"/>
      <dgm:spPr/>
      <dgm:t>
        <a:bodyPr/>
        <a:lstStyle/>
        <a:p>
          <a:r>
            <a:rPr lang="tr-TR" dirty="0" smtClean="0"/>
            <a:t>Belirli Sentetik Kirleticiler (nehir, göl, kıyı, geçiş)</a:t>
          </a:r>
          <a:endParaRPr lang="tr-TR" dirty="0"/>
        </a:p>
      </dgm:t>
    </dgm:pt>
    <dgm:pt modelId="{104ED0B9-43D1-4D14-AE6C-AB33173EB96B}" type="parTrans" cxnId="{53E6294C-C480-4153-B95C-A5B671B44B1C}">
      <dgm:prSet/>
      <dgm:spPr/>
      <dgm:t>
        <a:bodyPr/>
        <a:lstStyle/>
        <a:p>
          <a:endParaRPr lang="tr-TR"/>
        </a:p>
      </dgm:t>
    </dgm:pt>
    <dgm:pt modelId="{5EE2AD6A-20E8-4B51-AAF7-A0F016D0E48D}" type="sibTrans" cxnId="{53E6294C-C480-4153-B95C-A5B671B44B1C}">
      <dgm:prSet/>
      <dgm:spPr/>
      <dgm:t>
        <a:bodyPr/>
        <a:lstStyle/>
        <a:p>
          <a:endParaRPr lang="tr-TR"/>
        </a:p>
      </dgm:t>
    </dgm:pt>
    <dgm:pt modelId="{54FCA5D3-F81B-45C4-8223-EA28D584AC79}">
      <dgm:prSet/>
      <dgm:spPr/>
      <dgm:t>
        <a:bodyPr/>
        <a:lstStyle/>
        <a:p>
          <a:r>
            <a:rPr lang="tr-TR" dirty="0" err="1" smtClean="0"/>
            <a:t>Hidromorfolojik</a:t>
          </a:r>
          <a:r>
            <a:rPr lang="tr-TR" dirty="0" smtClean="0"/>
            <a:t> Kalite Unsurları</a:t>
          </a:r>
          <a:endParaRPr lang="tr-TR" dirty="0"/>
        </a:p>
      </dgm:t>
    </dgm:pt>
    <dgm:pt modelId="{28EEFAAA-6A17-45D3-B1FC-13DA1064D431}" type="parTrans" cxnId="{0DA23320-8CE3-49AE-93AA-CDE79C4AC9F7}">
      <dgm:prSet/>
      <dgm:spPr/>
      <dgm:t>
        <a:bodyPr/>
        <a:lstStyle/>
        <a:p>
          <a:endParaRPr lang="tr-TR"/>
        </a:p>
      </dgm:t>
    </dgm:pt>
    <dgm:pt modelId="{6CADB1A2-94AA-42BE-9AC6-84AA3B905711}" type="sibTrans" cxnId="{0DA23320-8CE3-49AE-93AA-CDE79C4AC9F7}">
      <dgm:prSet/>
      <dgm:spPr/>
      <dgm:t>
        <a:bodyPr/>
        <a:lstStyle/>
        <a:p>
          <a:endParaRPr lang="tr-TR"/>
        </a:p>
      </dgm:t>
    </dgm:pt>
    <dgm:pt modelId="{9B34455E-364E-4039-81DB-90A49C85D890}">
      <dgm:prSet/>
      <dgm:spPr/>
      <dgm:t>
        <a:bodyPr/>
        <a:lstStyle/>
        <a:p>
          <a:r>
            <a:rPr lang="tr-TR" dirty="0" smtClean="0"/>
            <a:t>Hidrolojik Rejim (nehir, göl)</a:t>
          </a:r>
          <a:endParaRPr lang="tr-TR" dirty="0"/>
        </a:p>
      </dgm:t>
    </dgm:pt>
    <dgm:pt modelId="{469D6A7B-4D31-45D7-A016-B190EFC97D9C}" type="parTrans" cxnId="{B17420DE-28EB-4EBE-87CF-9699516257D5}">
      <dgm:prSet/>
      <dgm:spPr/>
      <dgm:t>
        <a:bodyPr/>
        <a:lstStyle/>
        <a:p>
          <a:endParaRPr lang="tr-TR"/>
        </a:p>
      </dgm:t>
    </dgm:pt>
    <dgm:pt modelId="{7C3939A2-DDD2-4C07-9001-373D21BE8AA8}" type="sibTrans" cxnId="{B17420DE-28EB-4EBE-87CF-9699516257D5}">
      <dgm:prSet/>
      <dgm:spPr/>
      <dgm:t>
        <a:bodyPr/>
        <a:lstStyle/>
        <a:p>
          <a:endParaRPr lang="tr-TR"/>
        </a:p>
      </dgm:t>
    </dgm:pt>
    <dgm:pt modelId="{FCDAACA1-99AC-4195-ACCC-933B2D320A6C}">
      <dgm:prSet/>
      <dgm:spPr/>
      <dgm:t>
        <a:bodyPr/>
        <a:lstStyle/>
        <a:p>
          <a:r>
            <a:rPr lang="tr-TR" dirty="0" smtClean="0"/>
            <a:t>Nehrin sürekliliği (nehir)</a:t>
          </a:r>
          <a:endParaRPr lang="tr-TR" dirty="0"/>
        </a:p>
      </dgm:t>
    </dgm:pt>
    <dgm:pt modelId="{406C5E4B-2232-40E9-BBD9-2AE4FBB42ECB}" type="parTrans" cxnId="{23788A0F-5EF2-4F92-87CF-1A643EC3E976}">
      <dgm:prSet/>
      <dgm:spPr/>
      <dgm:t>
        <a:bodyPr/>
        <a:lstStyle/>
        <a:p>
          <a:endParaRPr lang="tr-TR"/>
        </a:p>
      </dgm:t>
    </dgm:pt>
    <dgm:pt modelId="{7EB58416-34B3-416D-B1F5-14F0CF1E1700}" type="sibTrans" cxnId="{23788A0F-5EF2-4F92-87CF-1A643EC3E976}">
      <dgm:prSet/>
      <dgm:spPr/>
      <dgm:t>
        <a:bodyPr/>
        <a:lstStyle/>
        <a:p>
          <a:endParaRPr lang="tr-TR"/>
        </a:p>
      </dgm:t>
    </dgm:pt>
    <dgm:pt modelId="{E494CF98-25B1-494E-B9A6-8DCA8011ED1B}">
      <dgm:prSet/>
      <dgm:spPr/>
      <dgm:t>
        <a:bodyPr/>
        <a:lstStyle/>
        <a:p>
          <a:r>
            <a:rPr lang="tr-TR" dirty="0" err="1" smtClean="0"/>
            <a:t>Bentik</a:t>
          </a:r>
          <a:r>
            <a:rPr lang="tr-TR" dirty="0" smtClean="0"/>
            <a:t> Omurgasızlar (nehir, göl, kıyı, geçiş)</a:t>
          </a:r>
          <a:endParaRPr lang="tr-TR" dirty="0"/>
        </a:p>
      </dgm:t>
    </dgm:pt>
    <dgm:pt modelId="{AC246088-B81B-4D07-956B-1F17C8E5BA0F}" type="parTrans" cxnId="{65521AA2-181E-4136-9CF4-8A73352363A3}">
      <dgm:prSet/>
      <dgm:spPr/>
      <dgm:t>
        <a:bodyPr/>
        <a:lstStyle/>
        <a:p>
          <a:endParaRPr lang="tr-TR"/>
        </a:p>
      </dgm:t>
    </dgm:pt>
    <dgm:pt modelId="{AD2FB984-A5D9-4817-A90E-A572AAF0D0DD}" type="sibTrans" cxnId="{65521AA2-181E-4136-9CF4-8A73352363A3}">
      <dgm:prSet/>
      <dgm:spPr/>
      <dgm:t>
        <a:bodyPr/>
        <a:lstStyle/>
        <a:p>
          <a:endParaRPr lang="tr-TR"/>
        </a:p>
      </dgm:t>
    </dgm:pt>
    <dgm:pt modelId="{3821CA5D-70AE-4F82-B5F7-904D607E2EE9}">
      <dgm:prSet/>
      <dgm:spPr/>
      <dgm:t>
        <a:bodyPr/>
        <a:lstStyle/>
        <a:p>
          <a:r>
            <a:rPr lang="tr-TR" dirty="0" err="1" smtClean="0"/>
            <a:t>Makroalg</a:t>
          </a:r>
          <a:r>
            <a:rPr lang="tr-TR" dirty="0" smtClean="0"/>
            <a:t> ve Kapalı Tohumlu Bitkiler (kıyı, geçiş) </a:t>
          </a:r>
          <a:endParaRPr lang="tr-TR" dirty="0"/>
        </a:p>
      </dgm:t>
    </dgm:pt>
    <dgm:pt modelId="{6EC7A1FB-A46D-4B3F-8BC0-7AC7C5408D38}" type="parTrans" cxnId="{E8C7A454-C216-4BA9-A2E8-62FAA038C4BC}">
      <dgm:prSet/>
      <dgm:spPr/>
      <dgm:t>
        <a:bodyPr/>
        <a:lstStyle/>
        <a:p>
          <a:endParaRPr lang="tr-TR"/>
        </a:p>
      </dgm:t>
    </dgm:pt>
    <dgm:pt modelId="{78F5B82C-AF10-4109-98EB-6EEEBF0F293F}" type="sibTrans" cxnId="{E8C7A454-C216-4BA9-A2E8-62FAA038C4BC}">
      <dgm:prSet/>
      <dgm:spPr/>
      <dgm:t>
        <a:bodyPr/>
        <a:lstStyle/>
        <a:p>
          <a:endParaRPr lang="tr-TR"/>
        </a:p>
      </dgm:t>
    </dgm:pt>
    <dgm:pt modelId="{235D580C-CFD4-403B-9C1B-2FA9F73AF230}">
      <dgm:prSet/>
      <dgm:spPr/>
      <dgm:t>
        <a:bodyPr/>
        <a:lstStyle/>
        <a:p>
          <a:r>
            <a:rPr lang="tr-TR" dirty="0" smtClean="0"/>
            <a:t>Balık (nehir, göl, kıyı, geçiş)</a:t>
          </a:r>
          <a:endParaRPr lang="tr-TR" dirty="0"/>
        </a:p>
      </dgm:t>
    </dgm:pt>
    <dgm:pt modelId="{B3814423-E482-4681-B37D-E4FB45CD50F6}" type="parTrans" cxnId="{30A13327-023A-4806-91C4-6BCE848337E0}">
      <dgm:prSet/>
      <dgm:spPr/>
      <dgm:t>
        <a:bodyPr/>
        <a:lstStyle/>
        <a:p>
          <a:endParaRPr lang="tr-TR"/>
        </a:p>
      </dgm:t>
    </dgm:pt>
    <dgm:pt modelId="{99D58413-AD2F-4128-A7A9-63116CB02595}" type="sibTrans" cxnId="{30A13327-023A-4806-91C4-6BCE848337E0}">
      <dgm:prSet/>
      <dgm:spPr/>
      <dgm:t>
        <a:bodyPr/>
        <a:lstStyle/>
        <a:p>
          <a:endParaRPr lang="tr-TR"/>
        </a:p>
      </dgm:t>
    </dgm:pt>
    <dgm:pt modelId="{C6A9D67A-F1BB-4C4B-AB36-EAF9FF8A103E}">
      <dgm:prSet/>
      <dgm:spPr/>
      <dgm:t>
        <a:bodyPr/>
        <a:lstStyle/>
        <a:p>
          <a:r>
            <a:rPr lang="tr-TR" dirty="0" smtClean="0"/>
            <a:t>Belirli Sentetik Olmayan Kirleticiler</a:t>
          </a:r>
          <a:endParaRPr lang="tr-TR" dirty="0"/>
        </a:p>
      </dgm:t>
    </dgm:pt>
    <dgm:pt modelId="{BDA2565F-2743-45E2-8B61-C20834FBEFE3}" type="parTrans" cxnId="{A5DF3396-F5EF-4B71-861B-197CEF17AF6A}">
      <dgm:prSet/>
      <dgm:spPr/>
      <dgm:t>
        <a:bodyPr/>
        <a:lstStyle/>
        <a:p>
          <a:endParaRPr lang="tr-TR"/>
        </a:p>
      </dgm:t>
    </dgm:pt>
    <dgm:pt modelId="{E189E49C-F1D6-4B64-9BF3-5944ADC5191F}" type="sibTrans" cxnId="{A5DF3396-F5EF-4B71-861B-197CEF17AF6A}">
      <dgm:prSet/>
      <dgm:spPr/>
      <dgm:t>
        <a:bodyPr/>
        <a:lstStyle/>
        <a:p>
          <a:endParaRPr lang="tr-TR"/>
        </a:p>
      </dgm:t>
    </dgm:pt>
    <dgm:pt modelId="{56F9DD46-45AC-402B-B67A-CB6A255BA31D}">
      <dgm:prSet/>
      <dgm:spPr/>
      <dgm:t>
        <a:bodyPr/>
        <a:lstStyle/>
        <a:p>
          <a:r>
            <a:rPr lang="tr-TR" dirty="0" smtClean="0"/>
            <a:t>Morfolojik Koşullar (nehir,göl, kıyı, geçiş)</a:t>
          </a:r>
          <a:endParaRPr lang="tr-TR" dirty="0"/>
        </a:p>
      </dgm:t>
    </dgm:pt>
    <dgm:pt modelId="{6AE4CA6B-2B67-4C82-8A94-2C3FB6FA09E7}" type="parTrans" cxnId="{FD456366-9DAE-48BF-91DA-4E445D028123}">
      <dgm:prSet/>
      <dgm:spPr/>
      <dgm:t>
        <a:bodyPr/>
        <a:lstStyle/>
        <a:p>
          <a:endParaRPr lang="tr-TR"/>
        </a:p>
      </dgm:t>
    </dgm:pt>
    <dgm:pt modelId="{A8394133-A626-4479-A7CB-0D13056BB531}" type="sibTrans" cxnId="{FD456366-9DAE-48BF-91DA-4E445D028123}">
      <dgm:prSet/>
      <dgm:spPr/>
      <dgm:t>
        <a:bodyPr/>
        <a:lstStyle/>
        <a:p>
          <a:endParaRPr lang="tr-TR"/>
        </a:p>
      </dgm:t>
    </dgm:pt>
    <dgm:pt modelId="{135AE04D-FF71-419A-86F4-7A5C22B108DA}">
      <dgm:prSet/>
      <dgm:spPr/>
      <dgm:t>
        <a:bodyPr/>
        <a:lstStyle/>
        <a:p>
          <a:r>
            <a:rPr lang="tr-TR" dirty="0" smtClean="0"/>
            <a:t>Gelgit Rejimi (kıyı, geçiş)</a:t>
          </a:r>
          <a:endParaRPr lang="tr-TR" dirty="0"/>
        </a:p>
      </dgm:t>
    </dgm:pt>
    <dgm:pt modelId="{B06C3FC1-E780-49F4-A148-AC87F431E198}" type="parTrans" cxnId="{92373B1E-4E0E-492D-B0C1-5C9F3C42A227}">
      <dgm:prSet/>
      <dgm:spPr/>
      <dgm:t>
        <a:bodyPr/>
        <a:lstStyle/>
        <a:p>
          <a:endParaRPr lang="tr-TR"/>
        </a:p>
      </dgm:t>
    </dgm:pt>
    <dgm:pt modelId="{1B337F00-857C-4155-AD34-E62B00A970E7}" type="sibTrans" cxnId="{92373B1E-4E0E-492D-B0C1-5C9F3C42A227}">
      <dgm:prSet/>
      <dgm:spPr/>
      <dgm:t>
        <a:bodyPr/>
        <a:lstStyle/>
        <a:p>
          <a:endParaRPr lang="tr-TR"/>
        </a:p>
      </dgm:t>
    </dgm:pt>
    <dgm:pt modelId="{6B42AD3C-351C-409D-A76D-BBF4B9A91FFF}" type="pres">
      <dgm:prSet presAssocID="{38EBD2FB-8DAC-4F77-8570-676ED00DDC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720100C-B77A-4B88-A292-D183CE74E2A4}" type="pres">
      <dgm:prSet presAssocID="{289CA67E-7F95-4611-9DDC-DAB52A889FA8}" presName="vertFlow" presStyleCnt="0"/>
      <dgm:spPr/>
    </dgm:pt>
    <dgm:pt modelId="{B3DDCA68-2C7C-4939-BC9E-6905A6AF5A18}" type="pres">
      <dgm:prSet presAssocID="{289CA67E-7F95-4611-9DDC-DAB52A889FA8}" presName="header" presStyleLbl="node1" presStyleIdx="0" presStyleCnt="3"/>
      <dgm:spPr/>
      <dgm:t>
        <a:bodyPr/>
        <a:lstStyle/>
        <a:p>
          <a:endParaRPr lang="tr-TR"/>
        </a:p>
      </dgm:t>
    </dgm:pt>
    <dgm:pt modelId="{B60682AB-9D16-47BC-8856-A1D40FB0D9A3}" type="pres">
      <dgm:prSet presAssocID="{AED353D9-E6E7-4AEB-943E-1599180D10BC}" presName="parTrans" presStyleLbl="sibTrans2D1" presStyleIdx="0" presStyleCnt="12"/>
      <dgm:spPr/>
      <dgm:t>
        <a:bodyPr/>
        <a:lstStyle/>
        <a:p>
          <a:endParaRPr lang="tr-TR"/>
        </a:p>
      </dgm:t>
    </dgm:pt>
    <dgm:pt modelId="{07F667E1-41EB-4FF1-8E83-558D1D35BE51}" type="pres">
      <dgm:prSet presAssocID="{5549FD30-1D22-4579-BDE1-8CE0D9F5D6D0}" presName="child" presStyleLbl="alignAccFollow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6ED1E4-FC28-450E-BC60-880B58B5D016}" type="pres">
      <dgm:prSet presAssocID="{B91685B4-95F5-45E7-8899-DAE6DF82CB71}" presName="sibTrans" presStyleLbl="sibTrans2D1" presStyleIdx="1" presStyleCnt="12"/>
      <dgm:spPr/>
      <dgm:t>
        <a:bodyPr/>
        <a:lstStyle/>
        <a:p>
          <a:endParaRPr lang="tr-TR"/>
        </a:p>
      </dgm:t>
    </dgm:pt>
    <dgm:pt modelId="{86006D19-AC84-477D-918E-9B17C5AE294D}" type="pres">
      <dgm:prSet presAssocID="{975C63AE-7882-4791-B81B-60781DD5309A}" presName="child" presStyleLbl="alignAccFollowNode1" presStyleIdx="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808257-D120-4278-B225-AF43A4EE46CD}" type="pres">
      <dgm:prSet presAssocID="{B6DBE051-4795-46E6-851E-CA7A397C8B69}" presName="sibTrans" presStyleLbl="sibTrans2D1" presStyleIdx="2" presStyleCnt="12"/>
      <dgm:spPr/>
      <dgm:t>
        <a:bodyPr/>
        <a:lstStyle/>
        <a:p>
          <a:endParaRPr lang="tr-TR"/>
        </a:p>
      </dgm:t>
    </dgm:pt>
    <dgm:pt modelId="{1CCB78C7-FDCC-4F56-A381-4E3E208E1ACD}" type="pres">
      <dgm:prSet presAssocID="{E494CF98-25B1-494E-B9A6-8DCA8011ED1B}" presName="child" presStyleLbl="alignAccFollow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7EDF7E-C794-43C6-A5BD-6179CECD4F5B}" type="pres">
      <dgm:prSet presAssocID="{AD2FB984-A5D9-4817-A90E-A572AAF0D0DD}" presName="sibTrans" presStyleLbl="sibTrans2D1" presStyleIdx="3" presStyleCnt="12"/>
      <dgm:spPr/>
      <dgm:t>
        <a:bodyPr/>
        <a:lstStyle/>
        <a:p>
          <a:endParaRPr lang="tr-TR"/>
        </a:p>
      </dgm:t>
    </dgm:pt>
    <dgm:pt modelId="{433AF1EE-856C-4BD0-A871-C0726AA9C9A9}" type="pres">
      <dgm:prSet presAssocID="{3821CA5D-70AE-4F82-B5F7-904D607E2EE9}" presName="child" presStyleLbl="alignAccFollow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F96ABF-82B2-4162-98FB-E4EA61E998DF}" type="pres">
      <dgm:prSet presAssocID="{78F5B82C-AF10-4109-98EB-6EEEBF0F293F}" presName="sibTrans" presStyleLbl="sibTrans2D1" presStyleIdx="4" presStyleCnt="12"/>
      <dgm:spPr/>
      <dgm:t>
        <a:bodyPr/>
        <a:lstStyle/>
        <a:p>
          <a:endParaRPr lang="tr-TR"/>
        </a:p>
      </dgm:t>
    </dgm:pt>
    <dgm:pt modelId="{B434F327-68FC-465D-A6E3-347908218F0E}" type="pres">
      <dgm:prSet presAssocID="{235D580C-CFD4-403B-9C1B-2FA9F73AF230}" presName="child" presStyleLbl="alignAccFollow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BD95FA-E1C5-4F71-A328-E6A484F9BC8D}" type="pres">
      <dgm:prSet presAssocID="{289CA67E-7F95-4611-9DDC-DAB52A889FA8}" presName="hSp" presStyleCnt="0"/>
      <dgm:spPr/>
    </dgm:pt>
    <dgm:pt modelId="{80DFFA28-D66D-4AAF-81BD-F59EF1CA865C}" type="pres">
      <dgm:prSet presAssocID="{77DB7677-2165-4CDD-BD83-7BA3922D930D}" presName="vertFlow" presStyleCnt="0"/>
      <dgm:spPr/>
    </dgm:pt>
    <dgm:pt modelId="{4EC20341-7BCA-4BB0-BA83-D867CC8FED3A}" type="pres">
      <dgm:prSet presAssocID="{77DB7677-2165-4CDD-BD83-7BA3922D930D}" presName="header" presStyleLbl="node1" presStyleIdx="1" presStyleCnt="3"/>
      <dgm:spPr/>
      <dgm:t>
        <a:bodyPr/>
        <a:lstStyle/>
        <a:p>
          <a:endParaRPr lang="tr-TR"/>
        </a:p>
      </dgm:t>
    </dgm:pt>
    <dgm:pt modelId="{2974C67C-E672-4F5A-8104-A7880091B26A}" type="pres">
      <dgm:prSet presAssocID="{6478B8EC-999C-4878-8065-99F276417CDB}" presName="parTrans" presStyleLbl="sibTrans2D1" presStyleIdx="5" presStyleCnt="12"/>
      <dgm:spPr/>
      <dgm:t>
        <a:bodyPr/>
        <a:lstStyle/>
        <a:p>
          <a:endParaRPr lang="tr-TR"/>
        </a:p>
      </dgm:t>
    </dgm:pt>
    <dgm:pt modelId="{2FF08E6B-FC62-48A2-AD2C-38E28C64DBBA}" type="pres">
      <dgm:prSet presAssocID="{47848266-7394-4839-98D4-4F8E0DE64EF6}" presName="child" presStyleLbl="alignAccFollow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FB9598-A2DC-4F6D-BB8A-A1A320358039}" type="pres">
      <dgm:prSet presAssocID="{1F16BA61-E9C0-4B8C-B998-362B22EFBA82}" presName="sibTrans" presStyleLbl="sibTrans2D1" presStyleIdx="6" presStyleCnt="12"/>
      <dgm:spPr/>
      <dgm:t>
        <a:bodyPr/>
        <a:lstStyle/>
        <a:p>
          <a:endParaRPr lang="tr-TR"/>
        </a:p>
      </dgm:t>
    </dgm:pt>
    <dgm:pt modelId="{2A390C07-D712-4DA7-A5BA-9E8DDB752613}" type="pres">
      <dgm:prSet presAssocID="{9D52C617-8F87-4F10-AFC2-37D319EFFE7C}" presName="child" presStyleLbl="alignAccFollow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A8F292-85D7-4557-8CE7-345DA35EF5E4}" type="pres">
      <dgm:prSet presAssocID="{5EE2AD6A-20E8-4B51-AAF7-A0F016D0E48D}" presName="sibTrans" presStyleLbl="sibTrans2D1" presStyleIdx="7" presStyleCnt="12"/>
      <dgm:spPr/>
      <dgm:t>
        <a:bodyPr/>
        <a:lstStyle/>
        <a:p>
          <a:endParaRPr lang="tr-TR"/>
        </a:p>
      </dgm:t>
    </dgm:pt>
    <dgm:pt modelId="{164C5FB5-9C6E-465A-B6DD-C1CBB1CFCA15}" type="pres">
      <dgm:prSet presAssocID="{C6A9D67A-F1BB-4C4B-AB36-EAF9FF8A103E}" presName="child" presStyleLbl="alignAccFollow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A09912-6356-47F3-BCB0-7BC4971FA6E1}" type="pres">
      <dgm:prSet presAssocID="{77DB7677-2165-4CDD-BD83-7BA3922D930D}" presName="hSp" presStyleCnt="0"/>
      <dgm:spPr/>
    </dgm:pt>
    <dgm:pt modelId="{5730349B-A5A8-4F4E-99C2-D66F8BAE9B99}" type="pres">
      <dgm:prSet presAssocID="{54FCA5D3-F81B-45C4-8223-EA28D584AC79}" presName="vertFlow" presStyleCnt="0"/>
      <dgm:spPr/>
    </dgm:pt>
    <dgm:pt modelId="{1E90ADF1-EE93-467C-8940-4E96311A02B8}" type="pres">
      <dgm:prSet presAssocID="{54FCA5D3-F81B-45C4-8223-EA28D584AC79}" presName="header" presStyleLbl="node1" presStyleIdx="2" presStyleCnt="3"/>
      <dgm:spPr/>
      <dgm:t>
        <a:bodyPr/>
        <a:lstStyle/>
        <a:p>
          <a:endParaRPr lang="tr-TR"/>
        </a:p>
      </dgm:t>
    </dgm:pt>
    <dgm:pt modelId="{A9BBE3DA-83E1-4B61-A09B-90333565186A}" type="pres">
      <dgm:prSet presAssocID="{469D6A7B-4D31-45D7-A016-B190EFC97D9C}" presName="parTrans" presStyleLbl="sibTrans2D1" presStyleIdx="8" presStyleCnt="12"/>
      <dgm:spPr/>
      <dgm:t>
        <a:bodyPr/>
        <a:lstStyle/>
        <a:p>
          <a:endParaRPr lang="tr-TR"/>
        </a:p>
      </dgm:t>
    </dgm:pt>
    <dgm:pt modelId="{8381698A-D471-411E-9203-CA76C1E33501}" type="pres">
      <dgm:prSet presAssocID="{9B34455E-364E-4039-81DB-90A49C85D890}" presName="child" presStyleLbl="alignAccFollow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ABB3E1-FF64-4249-AAC9-6DC4E5345761}" type="pres">
      <dgm:prSet presAssocID="{7C3939A2-DDD2-4C07-9001-373D21BE8AA8}" presName="sibTrans" presStyleLbl="sibTrans2D1" presStyleIdx="9" presStyleCnt="12"/>
      <dgm:spPr/>
      <dgm:t>
        <a:bodyPr/>
        <a:lstStyle/>
        <a:p>
          <a:endParaRPr lang="tr-TR"/>
        </a:p>
      </dgm:t>
    </dgm:pt>
    <dgm:pt modelId="{B56AE0CD-287D-4D01-B381-8165170D2D90}" type="pres">
      <dgm:prSet presAssocID="{FCDAACA1-99AC-4195-ACCC-933B2D320A6C}" presName="child" presStyleLbl="alignAccFollow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D23BAB-18F3-40CB-8EAB-2F0E098B0404}" type="pres">
      <dgm:prSet presAssocID="{7EB58416-34B3-416D-B1F5-14F0CF1E1700}" presName="sibTrans" presStyleLbl="sibTrans2D1" presStyleIdx="10" presStyleCnt="12"/>
      <dgm:spPr/>
      <dgm:t>
        <a:bodyPr/>
        <a:lstStyle/>
        <a:p>
          <a:endParaRPr lang="tr-TR"/>
        </a:p>
      </dgm:t>
    </dgm:pt>
    <dgm:pt modelId="{1E0C6425-1200-43C7-A4F0-8136A435E13F}" type="pres">
      <dgm:prSet presAssocID="{56F9DD46-45AC-402B-B67A-CB6A255BA31D}" presName="child" presStyleLbl="alignAccFollow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90F53A-2E4A-4EAE-99CB-A0D6CE74B399}" type="pres">
      <dgm:prSet presAssocID="{A8394133-A626-4479-A7CB-0D13056BB531}" presName="sibTrans" presStyleLbl="sibTrans2D1" presStyleIdx="11" presStyleCnt="12"/>
      <dgm:spPr/>
      <dgm:t>
        <a:bodyPr/>
        <a:lstStyle/>
        <a:p>
          <a:endParaRPr lang="tr-TR"/>
        </a:p>
      </dgm:t>
    </dgm:pt>
    <dgm:pt modelId="{AD705B73-BE84-43D6-917A-4C33A4CE7D89}" type="pres">
      <dgm:prSet presAssocID="{135AE04D-FF71-419A-86F4-7A5C22B108DA}" presName="child" presStyleLbl="alignAccFollow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2373B1E-4E0E-492D-B0C1-5C9F3C42A227}" srcId="{54FCA5D3-F81B-45C4-8223-EA28D584AC79}" destId="{135AE04D-FF71-419A-86F4-7A5C22B108DA}" srcOrd="3" destOrd="0" parTransId="{B06C3FC1-E780-49F4-A148-AC87F431E198}" sibTransId="{1B337F00-857C-4155-AD34-E62B00A970E7}"/>
    <dgm:cxn modelId="{64682C4E-29B9-41EF-AA08-5A8D1BF4D90E}" type="presOf" srcId="{E494CF98-25B1-494E-B9A6-8DCA8011ED1B}" destId="{1CCB78C7-FDCC-4F56-A381-4E3E208E1ACD}" srcOrd="0" destOrd="0" presId="urn:microsoft.com/office/officeart/2005/8/layout/lProcess1"/>
    <dgm:cxn modelId="{269D69AA-EEB5-4E09-8573-2795E287A9FC}" srcId="{77DB7677-2165-4CDD-BD83-7BA3922D930D}" destId="{47848266-7394-4839-98D4-4F8E0DE64EF6}" srcOrd="0" destOrd="0" parTransId="{6478B8EC-999C-4878-8065-99F276417CDB}" sibTransId="{1F16BA61-E9C0-4B8C-B998-362B22EFBA82}"/>
    <dgm:cxn modelId="{65521AA2-181E-4136-9CF4-8A73352363A3}" srcId="{289CA67E-7F95-4611-9DDC-DAB52A889FA8}" destId="{E494CF98-25B1-494E-B9A6-8DCA8011ED1B}" srcOrd="2" destOrd="0" parTransId="{AC246088-B81B-4D07-956B-1F17C8E5BA0F}" sibTransId="{AD2FB984-A5D9-4817-A90E-A572AAF0D0DD}"/>
    <dgm:cxn modelId="{53E6294C-C480-4153-B95C-A5B671B44B1C}" srcId="{77DB7677-2165-4CDD-BD83-7BA3922D930D}" destId="{9D52C617-8F87-4F10-AFC2-37D319EFFE7C}" srcOrd="1" destOrd="0" parTransId="{104ED0B9-43D1-4D14-AE6C-AB33173EB96B}" sibTransId="{5EE2AD6A-20E8-4B51-AAF7-A0F016D0E48D}"/>
    <dgm:cxn modelId="{68853D5A-F103-4C66-AA94-3EC8C23B0619}" type="presOf" srcId="{56F9DD46-45AC-402B-B67A-CB6A255BA31D}" destId="{1E0C6425-1200-43C7-A4F0-8136A435E13F}" srcOrd="0" destOrd="0" presId="urn:microsoft.com/office/officeart/2005/8/layout/lProcess1"/>
    <dgm:cxn modelId="{759E2412-C627-4EB5-9559-1121D83C8786}" type="presOf" srcId="{9B34455E-364E-4039-81DB-90A49C85D890}" destId="{8381698A-D471-411E-9203-CA76C1E33501}" srcOrd="0" destOrd="0" presId="urn:microsoft.com/office/officeart/2005/8/layout/lProcess1"/>
    <dgm:cxn modelId="{35147A90-3C97-48F3-AB7C-E4D603088AA2}" type="presOf" srcId="{AED353D9-E6E7-4AEB-943E-1599180D10BC}" destId="{B60682AB-9D16-47BC-8856-A1D40FB0D9A3}" srcOrd="0" destOrd="0" presId="urn:microsoft.com/office/officeart/2005/8/layout/lProcess1"/>
    <dgm:cxn modelId="{D23FD5B4-B0D8-4F09-8E88-ECB6F2EE5330}" type="presOf" srcId="{235D580C-CFD4-403B-9C1B-2FA9F73AF230}" destId="{B434F327-68FC-465D-A6E3-347908218F0E}" srcOrd="0" destOrd="0" presId="urn:microsoft.com/office/officeart/2005/8/layout/lProcess1"/>
    <dgm:cxn modelId="{B17420DE-28EB-4EBE-87CF-9699516257D5}" srcId="{54FCA5D3-F81B-45C4-8223-EA28D584AC79}" destId="{9B34455E-364E-4039-81DB-90A49C85D890}" srcOrd="0" destOrd="0" parTransId="{469D6A7B-4D31-45D7-A016-B190EFC97D9C}" sibTransId="{7C3939A2-DDD2-4C07-9001-373D21BE8AA8}"/>
    <dgm:cxn modelId="{6AD5F1D7-7B7F-4AED-B73D-887C188D6628}" type="presOf" srcId="{975C63AE-7882-4791-B81B-60781DD5309A}" destId="{86006D19-AC84-477D-918E-9B17C5AE294D}" srcOrd="0" destOrd="0" presId="urn:microsoft.com/office/officeart/2005/8/layout/lProcess1"/>
    <dgm:cxn modelId="{225D8029-CEEE-4E9D-B8CB-5AADB16A4F95}" type="presOf" srcId="{1F16BA61-E9C0-4B8C-B998-362B22EFBA82}" destId="{E2FB9598-A2DC-4F6D-BB8A-A1A320358039}" srcOrd="0" destOrd="0" presId="urn:microsoft.com/office/officeart/2005/8/layout/lProcess1"/>
    <dgm:cxn modelId="{B068DC19-F3B3-46EF-B654-FC2858EF969B}" srcId="{38EBD2FB-8DAC-4F77-8570-676ED00DDCD1}" destId="{77DB7677-2165-4CDD-BD83-7BA3922D930D}" srcOrd="1" destOrd="0" parTransId="{8D567207-FC46-4E66-857B-0BD7D0D3452F}" sibTransId="{EFDDD47D-2999-4FA6-ABB4-320D8726EF4C}"/>
    <dgm:cxn modelId="{C7D91192-5201-4F07-8DD1-33CCBAF5393F}" type="presOf" srcId="{A8394133-A626-4479-A7CB-0D13056BB531}" destId="{9190F53A-2E4A-4EAE-99CB-A0D6CE74B399}" srcOrd="0" destOrd="0" presId="urn:microsoft.com/office/officeart/2005/8/layout/lProcess1"/>
    <dgm:cxn modelId="{DEE25F53-E906-4B3F-B39E-9AA3857CD51A}" type="presOf" srcId="{B6DBE051-4795-46E6-851E-CA7A397C8B69}" destId="{0F808257-D120-4278-B225-AF43A4EE46CD}" srcOrd="0" destOrd="0" presId="urn:microsoft.com/office/officeart/2005/8/layout/lProcess1"/>
    <dgm:cxn modelId="{3AC036B0-B43B-4290-995E-4983C83E51FA}" srcId="{289CA67E-7F95-4611-9DDC-DAB52A889FA8}" destId="{975C63AE-7882-4791-B81B-60781DD5309A}" srcOrd="1" destOrd="0" parTransId="{23923149-CB69-439F-8B70-DD7C82DFBCC5}" sibTransId="{B6DBE051-4795-46E6-851E-CA7A397C8B69}"/>
    <dgm:cxn modelId="{500EF305-EF79-402B-B8C4-E590B3D7A414}" type="presOf" srcId="{77DB7677-2165-4CDD-BD83-7BA3922D930D}" destId="{4EC20341-7BCA-4BB0-BA83-D867CC8FED3A}" srcOrd="0" destOrd="0" presId="urn:microsoft.com/office/officeart/2005/8/layout/lProcess1"/>
    <dgm:cxn modelId="{379ED003-6165-4F2F-ADF3-22D10384934A}" type="presOf" srcId="{47848266-7394-4839-98D4-4F8E0DE64EF6}" destId="{2FF08E6B-FC62-48A2-AD2C-38E28C64DBBA}" srcOrd="0" destOrd="0" presId="urn:microsoft.com/office/officeart/2005/8/layout/lProcess1"/>
    <dgm:cxn modelId="{27A06454-D183-4270-ABEA-D95AA1F4500D}" srcId="{38EBD2FB-8DAC-4F77-8570-676ED00DDCD1}" destId="{289CA67E-7F95-4611-9DDC-DAB52A889FA8}" srcOrd="0" destOrd="0" parTransId="{BF92F9D8-1FFE-4F88-8A97-4D98EB2253AF}" sibTransId="{479E2284-9F99-4BE4-A4D2-3DE5DA11C756}"/>
    <dgm:cxn modelId="{8E3BD4E7-DE7A-482D-A8A4-846A93A49A7E}" type="presOf" srcId="{9D52C617-8F87-4F10-AFC2-37D319EFFE7C}" destId="{2A390C07-D712-4DA7-A5BA-9E8DDB752613}" srcOrd="0" destOrd="0" presId="urn:microsoft.com/office/officeart/2005/8/layout/lProcess1"/>
    <dgm:cxn modelId="{E6F5C78A-6434-4A63-8C80-338ED70A7F25}" type="presOf" srcId="{38EBD2FB-8DAC-4F77-8570-676ED00DDCD1}" destId="{6B42AD3C-351C-409D-A76D-BBF4B9A91FFF}" srcOrd="0" destOrd="0" presId="urn:microsoft.com/office/officeart/2005/8/layout/lProcess1"/>
    <dgm:cxn modelId="{FC840A29-715A-4C95-BE93-77EB927E7D2C}" srcId="{289CA67E-7F95-4611-9DDC-DAB52A889FA8}" destId="{5549FD30-1D22-4579-BDE1-8CE0D9F5D6D0}" srcOrd="0" destOrd="0" parTransId="{AED353D9-E6E7-4AEB-943E-1599180D10BC}" sibTransId="{B91685B4-95F5-45E7-8899-DAE6DF82CB71}"/>
    <dgm:cxn modelId="{5DB27928-13B3-4711-930A-EA7BDA9958A9}" type="presOf" srcId="{135AE04D-FF71-419A-86F4-7A5C22B108DA}" destId="{AD705B73-BE84-43D6-917A-4C33A4CE7D89}" srcOrd="0" destOrd="0" presId="urn:microsoft.com/office/officeart/2005/8/layout/lProcess1"/>
    <dgm:cxn modelId="{23788A0F-5EF2-4F92-87CF-1A643EC3E976}" srcId="{54FCA5D3-F81B-45C4-8223-EA28D584AC79}" destId="{FCDAACA1-99AC-4195-ACCC-933B2D320A6C}" srcOrd="1" destOrd="0" parTransId="{406C5E4B-2232-40E9-BBD9-2AE4FBB42ECB}" sibTransId="{7EB58416-34B3-416D-B1F5-14F0CF1E1700}"/>
    <dgm:cxn modelId="{FD456366-9DAE-48BF-91DA-4E445D028123}" srcId="{54FCA5D3-F81B-45C4-8223-EA28D584AC79}" destId="{56F9DD46-45AC-402B-B67A-CB6A255BA31D}" srcOrd="2" destOrd="0" parTransId="{6AE4CA6B-2B67-4C82-8A94-2C3FB6FA09E7}" sibTransId="{A8394133-A626-4479-A7CB-0D13056BB531}"/>
    <dgm:cxn modelId="{F574098B-9D11-4CA6-BFE5-4D1ECC9CC330}" type="presOf" srcId="{7C3939A2-DDD2-4C07-9001-373D21BE8AA8}" destId="{5EABB3E1-FF64-4249-AAC9-6DC4E5345761}" srcOrd="0" destOrd="0" presId="urn:microsoft.com/office/officeart/2005/8/layout/lProcess1"/>
    <dgm:cxn modelId="{D2257A6E-5BDA-4BAE-AB64-1E887851C4C2}" type="presOf" srcId="{AD2FB984-A5D9-4817-A90E-A572AAF0D0DD}" destId="{3A7EDF7E-C794-43C6-A5BD-6179CECD4F5B}" srcOrd="0" destOrd="0" presId="urn:microsoft.com/office/officeart/2005/8/layout/lProcess1"/>
    <dgm:cxn modelId="{3DA44520-832A-4D3B-8064-3E6D8045979E}" type="presOf" srcId="{78F5B82C-AF10-4109-98EB-6EEEBF0F293F}" destId="{08F96ABF-82B2-4162-98FB-E4EA61E998DF}" srcOrd="0" destOrd="0" presId="urn:microsoft.com/office/officeart/2005/8/layout/lProcess1"/>
    <dgm:cxn modelId="{434670D4-3D1A-425E-96ED-0A3ED6021727}" type="presOf" srcId="{FCDAACA1-99AC-4195-ACCC-933B2D320A6C}" destId="{B56AE0CD-287D-4D01-B381-8165170D2D90}" srcOrd="0" destOrd="0" presId="urn:microsoft.com/office/officeart/2005/8/layout/lProcess1"/>
    <dgm:cxn modelId="{1B7F89F7-A736-4CC7-9D83-F41DE540C51D}" type="presOf" srcId="{5EE2AD6A-20E8-4B51-AAF7-A0F016D0E48D}" destId="{EDA8F292-85D7-4557-8CE7-345DA35EF5E4}" srcOrd="0" destOrd="0" presId="urn:microsoft.com/office/officeart/2005/8/layout/lProcess1"/>
    <dgm:cxn modelId="{0DA23320-8CE3-49AE-93AA-CDE79C4AC9F7}" srcId="{38EBD2FB-8DAC-4F77-8570-676ED00DDCD1}" destId="{54FCA5D3-F81B-45C4-8223-EA28D584AC79}" srcOrd="2" destOrd="0" parTransId="{28EEFAAA-6A17-45D3-B1FC-13DA1064D431}" sibTransId="{6CADB1A2-94AA-42BE-9AC6-84AA3B905711}"/>
    <dgm:cxn modelId="{CC4C0920-5517-424B-956B-22B9A8EBCA5E}" type="presOf" srcId="{289CA67E-7F95-4611-9DDC-DAB52A889FA8}" destId="{B3DDCA68-2C7C-4939-BC9E-6905A6AF5A18}" srcOrd="0" destOrd="0" presId="urn:microsoft.com/office/officeart/2005/8/layout/lProcess1"/>
    <dgm:cxn modelId="{F92F080B-AEF8-416B-B781-A0F11192EF61}" type="presOf" srcId="{6478B8EC-999C-4878-8065-99F276417CDB}" destId="{2974C67C-E672-4F5A-8104-A7880091B26A}" srcOrd="0" destOrd="0" presId="urn:microsoft.com/office/officeart/2005/8/layout/lProcess1"/>
    <dgm:cxn modelId="{08F41153-E8D3-467E-8E36-5CD4135D2BED}" type="presOf" srcId="{B91685B4-95F5-45E7-8899-DAE6DF82CB71}" destId="{B56ED1E4-FC28-450E-BC60-880B58B5D016}" srcOrd="0" destOrd="0" presId="urn:microsoft.com/office/officeart/2005/8/layout/lProcess1"/>
    <dgm:cxn modelId="{E8E2F7D7-1D37-4532-9F85-D63615EEC6CA}" type="presOf" srcId="{C6A9D67A-F1BB-4C4B-AB36-EAF9FF8A103E}" destId="{164C5FB5-9C6E-465A-B6DD-C1CBB1CFCA15}" srcOrd="0" destOrd="0" presId="urn:microsoft.com/office/officeart/2005/8/layout/lProcess1"/>
    <dgm:cxn modelId="{E8C7A454-C216-4BA9-A2E8-62FAA038C4BC}" srcId="{289CA67E-7F95-4611-9DDC-DAB52A889FA8}" destId="{3821CA5D-70AE-4F82-B5F7-904D607E2EE9}" srcOrd="3" destOrd="0" parTransId="{6EC7A1FB-A46D-4B3F-8BC0-7AC7C5408D38}" sibTransId="{78F5B82C-AF10-4109-98EB-6EEEBF0F293F}"/>
    <dgm:cxn modelId="{5E2348AE-BF20-4B2F-A5D0-A701441BF3CB}" type="presOf" srcId="{469D6A7B-4D31-45D7-A016-B190EFC97D9C}" destId="{A9BBE3DA-83E1-4B61-A09B-90333565186A}" srcOrd="0" destOrd="0" presId="urn:microsoft.com/office/officeart/2005/8/layout/lProcess1"/>
    <dgm:cxn modelId="{16CBA6AB-BB03-4815-B4BC-2361EEA946B5}" type="presOf" srcId="{7EB58416-34B3-416D-B1F5-14F0CF1E1700}" destId="{BBD23BAB-18F3-40CB-8EAB-2F0E098B0404}" srcOrd="0" destOrd="0" presId="urn:microsoft.com/office/officeart/2005/8/layout/lProcess1"/>
    <dgm:cxn modelId="{E824C46E-70DE-4DC8-B723-3BFAEA41596E}" type="presOf" srcId="{3821CA5D-70AE-4F82-B5F7-904D607E2EE9}" destId="{433AF1EE-856C-4BD0-A871-C0726AA9C9A9}" srcOrd="0" destOrd="0" presId="urn:microsoft.com/office/officeart/2005/8/layout/lProcess1"/>
    <dgm:cxn modelId="{A5DF3396-F5EF-4B71-861B-197CEF17AF6A}" srcId="{77DB7677-2165-4CDD-BD83-7BA3922D930D}" destId="{C6A9D67A-F1BB-4C4B-AB36-EAF9FF8A103E}" srcOrd="2" destOrd="0" parTransId="{BDA2565F-2743-45E2-8B61-C20834FBEFE3}" sibTransId="{E189E49C-F1D6-4B64-9BF3-5944ADC5191F}"/>
    <dgm:cxn modelId="{9DDF5741-4E70-401B-8C05-14E919961EEF}" type="presOf" srcId="{5549FD30-1D22-4579-BDE1-8CE0D9F5D6D0}" destId="{07F667E1-41EB-4FF1-8E83-558D1D35BE51}" srcOrd="0" destOrd="0" presId="urn:microsoft.com/office/officeart/2005/8/layout/lProcess1"/>
    <dgm:cxn modelId="{30A13327-023A-4806-91C4-6BCE848337E0}" srcId="{289CA67E-7F95-4611-9DDC-DAB52A889FA8}" destId="{235D580C-CFD4-403B-9C1B-2FA9F73AF230}" srcOrd="4" destOrd="0" parTransId="{B3814423-E482-4681-B37D-E4FB45CD50F6}" sibTransId="{99D58413-AD2F-4128-A7A9-63116CB02595}"/>
    <dgm:cxn modelId="{51BA68BC-DCE5-4925-898D-59E1B8EAEC8C}" type="presOf" srcId="{54FCA5D3-F81B-45C4-8223-EA28D584AC79}" destId="{1E90ADF1-EE93-467C-8940-4E96311A02B8}" srcOrd="0" destOrd="0" presId="urn:microsoft.com/office/officeart/2005/8/layout/lProcess1"/>
    <dgm:cxn modelId="{73DA8674-D3B2-4FC6-9D7D-B4A2A3B04C0C}" type="presParOf" srcId="{6B42AD3C-351C-409D-A76D-BBF4B9A91FFF}" destId="{C720100C-B77A-4B88-A292-D183CE74E2A4}" srcOrd="0" destOrd="0" presId="urn:microsoft.com/office/officeart/2005/8/layout/lProcess1"/>
    <dgm:cxn modelId="{AB78B299-D930-4EE2-866E-AA662CD93237}" type="presParOf" srcId="{C720100C-B77A-4B88-A292-D183CE74E2A4}" destId="{B3DDCA68-2C7C-4939-BC9E-6905A6AF5A18}" srcOrd="0" destOrd="0" presId="urn:microsoft.com/office/officeart/2005/8/layout/lProcess1"/>
    <dgm:cxn modelId="{E3690A4B-F487-43EB-8800-77A3C20E9686}" type="presParOf" srcId="{C720100C-B77A-4B88-A292-D183CE74E2A4}" destId="{B60682AB-9D16-47BC-8856-A1D40FB0D9A3}" srcOrd="1" destOrd="0" presId="urn:microsoft.com/office/officeart/2005/8/layout/lProcess1"/>
    <dgm:cxn modelId="{B0D6901C-F832-4AF0-87A2-5DF3DBFA527F}" type="presParOf" srcId="{C720100C-B77A-4B88-A292-D183CE74E2A4}" destId="{07F667E1-41EB-4FF1-8E83-558D1D35BE51}" srcOrd="2" destOrd="0" presId="urn:microsoft.com/office/officeart/2005/8/layout/lProcess1"/>
    <dgm:cxn modelId="{048C19CD-2361-4254-8CFB-FBC9015D02A8}" type="presParOf" srcId="{C720100C-B77A-4B88-A292-D183CE74E2A4}" destId="{B56ED1E4-FC28-450E-BC60-880B58B5D016}" srcOrd="3" destOrd="0" presId="urn:microsoft.com/office/officeart/2005/8/layout/lProcess1"/>
    <dgm:cxn modelId="{F637264C-C48C-4B5C-9570-E185329442D8}" type="presParOf" srcId="{C720100C-B77A-4B88-A292-D183CE74E2A4}" destId="{86006D19-AC84-477D-918E-9B17C5AE294D}" srcOrd="4" destOrd="0" presId="urn:microsoft.com/office/officeart/2005/8/layout/lProcess1"/>
    <dgm:cxn modelId="{A224A00C-199B-49EA-B036-1D1346A91CE3}" type="presParOf" srcId="{C720100C-B77A-4B88-A292-D183CE74E2A4}" destId="{0F808257-D120-4278-B225-AF43A4EE46CD}" srcOrd="5" destOrd="0" presId="urn:microsoft.com/office/officeart/2005/8/layout/lProcess1"/>
    <dgm:cxn modelId="{0FF4FC7A-99E6-4F86-B838-A276429546B0}" type="presParOf" srcId="{C720100C-B77A-4B88-A292-D183CE74E2A4}" destId="{1CCB78C7-FDCC-4F56-A381-4E3E208E1ACD}" srcOrd="6" destOrd="0" presId="urn:microsoft.com/office/officeart/2005/8/layout/lProcess1"/>
    <dgm:cxn modelId="{15BA1661-9845-4616-AD6C-A406DAB45183}" type="presParOf" srcId="{C720100C-B77A-4B88-A292-D183CE74E2A4}" destId="{3A7EDF7E-C794-43C6-A5BD-6179CECD4F5B}" srcOrd="7" destOrd="0" presId="urn:microsoft.com/office/officeart/2005/8/layout/lProcess1"/>
    <dgm:cxn modelId="{E35DA05D-55A3-4DD3-A319-4709357AF5EC}" type="presParOf" srcId="{C720100C-B77A-4B88-A292-D183CE74E2A4}" destId="{433AF1EE-856C-4BD0-A871-C0726AA9C9A9}" srcOrd="8" destOrd="0" presId="urn:microsoft.com/office/officeart/2005/8/layout/lProcess1"/>
    <dgm:cxn modelId="{0FC823F0-FD00-4472-8F7C-400D2DDC4A74}" type="presParOf" srcId="{C720100C-B77A-4B88-A292-D183CE74E2A4}" destId="{08F96ABF-82B2-4162-98FB-E4EA61E998DF}" srcOrd="9" destOrd="0" presId="urn:microsoft.com/office/officeart/2005/8/layout/lProcess1"/>
    <dgm:cxn modelId="{5F417033-24DC-4621-AD6A-86497346342F}" type="presParOf" srcId="{C720100C-B77A-4B88-A292-D183CE74E2A4}" destId="{B434F327-68FC-465D-A6E3-347908218F0E}" srcOrd="10" destOrd="0" presId="urn:microsoft.com/office/officeart/2005/8/layout/lProcess1"/>
    <dgm:cxn modelId="{288AB9B5-1550-436D-A1D5-6771249FD73D}" type="presParOf" srcId="{6B42AD3C-351C-409D-A76D-BBF4B9A91FFF}" destId="{15BD95FA-E1C5-4F71-A328-E6A484F9BC8D}" srcOrd="1" destOrd="0" presId="urn:microsoft.com/office/officeart/2005/8/layout/lProcess1"/>
    <dgm:cxn modelId="{C2E50BF5-9669-4F15-9A73-5AC3C11AFC85}" type="presParOf" srcId="{6B42AD3C-351C-409D-A76D-BBF4B9A91FFF}" destId="{80DFFA28-D66D-4AAF-81BD-F59EF1CA865C}" srcOrd="2" destOrd="0" presId="urn:microsoft.com/office/officeart/2005/8/layout/lProcess1"/>
    <dgm:cxn modelId="{3470E832-F901-4AAF-BC0F-BCF27503B944}" type="presParOf" srcId="{80DFFA28-D66D-4AAF-81BD-F59EF1CA865C}" destId="{4EC20341-7BCA-4BB0-BA83-D867CC8FED3A}" srcOrd="0" destOrd="0" presId="urn:microsoft.com/office/officeart/2005/8/layout/lProcess1"/>
    <dgm:cxn modelId="{A31CE964-60AE-42C2-A50D-652BFAE71D1C}" type="presParOf" srcId="{80DFFA28-D66D-4AAF-81BD-F59EF1CA865C}" destId="{2974C67C-E672-4F5A-8104-A7880091B26A}" srcOrd="1" destOrd="0" presId="urn:microsoft.com/office/officeart/2005/8/layout/lProcess1"/>
    <dgm:cxn modelId="{CAB8CE44-E7E2-43E7-86D6-8876A54C5407}" type="presParOf" srcId="{80DFFA28-D66D-4AAF-81BD-F59EF1CA865C}" destId="{2FF08E6B-FC62-48A2-AD2C-38E28C64DBBA}" srcOrd="2" destOrd="0" presId="urn:microsoft.com/office/officeart/2005/8/layout/lProcess1"/>
    <dgm:cxn modelId="{80B15208-C318-44B0-B04A-71F5D2683759}" type="presParOf" srcId="{80DFFA28-D66D-4AAF-81BD-F59EF1CA865C}" destId="{E2FB9598-A2DC-4F6D-BB8A-A1A320358039}" srcOrd="3" destOrd="0" presId="urn:microsoft.com/office/officeart/2005/8/layout/lProcess1"/>
    <dgm:cxn modelId="{C4443946-201C-4B93-97E0-D2F0CD994A32}" type="presParOf" srcId="{80DFFA28-D66D-4AAF-81BD-F59EF1CA865C}" destId="{2A390C07-D712-4DA7-A5BA-9E8DDB752613}" srcOrd="4" destOrd="0" presId="urn:microsoft.com/office/officeart/2005/8/layout/lProcess1"/>
    <dgm:cxn modelId="{68711249-A311-411E-8EA8-D0A56D68093E}" type="presParOf" srcId="{80DFFA28-D66D-4AAF-81BD-F59EF1CA865C}" destId="{EDA8F292-85D7-4557-8CE7-345DA35EF5E4}" srcOrd="5" destOrd="0" presId="urn:microsoft.com/office/officeart/2005/8/layout/lProcess1"/>
    <dgm:cxn modelId="{5ADFBF50-C6B7-4A37-9017-858AF245B50D}" type="presParOf" srcId="{80DFFA28-D66D-4AAF-81BD-F59EF1CA865C}" destId="{164C5FB5-9C6E-465A-B6DD-C1CBB1CFCA15}" srcOrd="6" destOrd="0" presId="urn:microsoft.com/office/officeart/2005/8/layout/lProcess1"/>
    <dgm:cxn modelId="{C8F18FAC-C646-4CFF-B69A-02FB2A1096B9}" type="presParOf" srcId="{6B42AD3C-351C-409D-A76D-BBF4B9A91FFF}" destId="{E6A09912-6356-47F3-BCB0-7BC4971FA6E1}" srcOrd="3" destOrd="0" presId="urn:microsoft.com/office/officeart/2005/8/layout/lProcess1"/>
    <dgm:cxn modelId="{AD365AFD-2A21-40AC-B68C-46932C634791}" type="presParOf" srcId="{6B42AD3C-351C-409D-A76D-BBF4B9A91FFF}" destId="{5730349B-A5A8-4F4E-99C2-D66F8BAE9B99}" srcOrd="4" destOrd="0" presId="urn:microsoft.com/office/officeart/2005/8/layout/lProcess1"/>
    <dgm:cxn modelId="{B93ABA58-A6E2-4F4C-A7E3-4A180961808B}" type="presParOf" srcId="{5730349B-A5A8-4F4E-99C2-D66F8BAE9B99}" destId="{1E90ADF1-EE93-467C-8940-4E96311A02B8}" srcOrd="0" destOrd="0" presId="urn:microsoft.com/office/officeart/2005/8/layout/lProcess1"/>
    <dgm:cxn modelId="{52C35A5B-15B5-4A65-8231-37C91155E7BA}" type="presParOf" srcId="{5730349B-A5A8-4F4E-99C2-D66F8BAE9B99}" destId="{A9BBE3DA-83E1-4B61-A09B-90333565186A}" srcOrd="1" destOrd="0" presId="urn:microsoft.com/office/officeart/2005/8/layout/lProcess1"/>
    <dgm:cxn modelId="{17E127F6-C872-4913-A9DB-23E2A1ACFCD3}" type="presParOf" srcId="{5730349B-A5A8-4F4E-99C2-D66F8BAE9B99}" destId="{8381698A-D471-411E-9203-CA76C1E33501}" srcOrd="2" destOrd="0" presId="urn:microsoft.com/office/officeart/2005/8/layout/lProcess1"/>
    <dgm:cxn modelId="{441662D4-9D0E-4B8A-9441-144E2C3B1A00}" type="presParOf" srcId="{5730349B-A5A8-4F4E-99C2-D66F8BAE9B99}" destId="{5EABB3E1-FF64-4249-AAC9-6DC4E5345761}" srcOrd="3" destOrd="0" presId="urn:microsoft.com/office/officeart/2005/8/layout/lProcess1"/>
    <dgm:cxn modelId="{E86F3118-EA32-436D-9730-DF6C965E238A}" type="presParOf" srcId="{5730349B-A5A8-4F4E-99C2-D66F8BAE9B99}" destId="{B56AE0CD-287D-4D01-B381-8165170D2D90}" srcOrd="4" destOrd="0" presId="urn:microsoft.com/office/officeart/2005/8/layout/lProcess1"/>
    <dgm:cxn modelId="{238674F8-F38D-45EC-8CA1-57B8C740842B}" type="presParOf" srcId="{5730349B-A5A8-4F4E-99C2-D66F8BAE9B99}" destId="{BBD23BAB-18F3-40CB-8EAB-2F0E098B0404}" srcOrd="5" destOrd="0" presId="urn:microsoft.com/office/officeart/2005/8/layout/lProcess1"/>
    <dgm:cxn modelId="{7569E7D3-95C7-4968-9829-380A81C98E04}" type="presParOf" srcId="{5730349B-A5A8-4F4E-99C2-D66F8BAE9B99}" destId="{1E0C6425-1200-43C7-A4F0-8136A435E13F}" srcOrd="6" destOrd="0" presId="urn:microsoft.com/office/officeart/2005/8/layout/lProcess1"/>
    <dgm:cxn modelId="{3DA4829E-9A62-4D12-8A9E-8FA7A131952E}" type="presParOf" srcId="{5730349B-A5A8-4F4E-99C2-D66F8BAE9B99}" destId="{9190F53A-2E4A-4EAE-99CB-A0D6CE74B399}" srcOrd="7" destOrd="0" presId="urn:microsoft.com/office/officeart/2005/8/layout/lProcess1"/>
    <dgm:cxn modelId="{855FB135-0298-40D2-AC87-300959EEF6E3}" type="presParOf" srcId="{5730349B-A5A8-4F4E-99C2-D66F8BAE9B99}" destId="{AD705B73-BE84-43D6-917A-4C33A4CE7D89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EAD23-EF41-48EE-AAC6-16F5E854BDCC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/>
            <a:t>Yerüstü Suları</a:t>
          </a:r>
          <a:endParaRPr lang="tr-TR" sz="3200" kern="1200" dirty="0"/>
        </a:p>
      </dsp:txBody>
      <dsp:txXfrm rot="-5400000">
        <a:off x="2194561" y="184100"/>
        <a:ext cx="3850293" cy="945456"/>
      </dsp:txXfrm>
    </dsp:sp>
    <dsp:sp modelId="{08FBBE40-D035-4254-BAC1-12EDAD774C9D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800" kern="1200" dirty="0"/>
        </a:p>
      </dsp:txBody>
      <dsp:txXfrm>
        <a:off x="63934" y="65918"/>
        <a:ext cx="2066692" cy="1181819"/>
      </dsp:txXfrm>
    </dsp:sp>
    <dsp:sp modelId="{E7E8346B-CCFD-48DA-B531-A037FF986574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/>
            <a:t>Yeraltı Suları</a:t>
          </a:r>
          <a:endParaRPr lang="tr-TR" sz="3200" kern="1200" dirty="0"/>
        </a:p>
      </dsp:txBody>
      <dsp:txXfrm rot="-5400000">
        <a:off x="2194561" y="1559271"/>
        <a:ext cx="3850293" cy="945456"/>
      </dsp:txXfrm>
    </dsp:sp>
    <dsp:sp modelId="{9231931D-7232-47BC-8E22-69CA9CCB7F4E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800" kern="1200" dirty="0"/>
        </a:p>
      </dsp:txBody>
      <dsp:txXfrm>
        <a:off x="63934" y="1441090"/>
        <a:ext cx="2066692" cy="1181819"/>
      </dsp:txXfrm>
    </dsp:sp>
    <dsp:sp modelId="{EEAABA29-5353-4FE1-BFDE-8FC590E331A6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200" kern="1200" dirty="0" smtClean="0"/>
            <a:t>Korunan Alanlar</a:t>
          </a:r>
          <a:endParaRPr lang="tr-TR" sz="3200" kern="1200" dirty="0"/>
        </a:p>
      </dsp:txBody>
      <dsp:txXfrm rot="-5400000">
        <a:off x="2194561" y="2934443"/>
        <a:ext cx="3850293" cy="945456"/>
      </dsp:txXfrm>
    </dsp:sp>
    <dsp:sp modelId="{D9E6BACC-E043-44FF-A58B-7C6EECDF7459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800" kern="1200" dirty="0"/>
        </a:p>
      </dsp:txBody>
      <dsp:txXfrm>
        <a:off x="63934" y="2816262"/>
        <a:ext cx="2066692" cy="1181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F5D17-3A49-451F-9F90-DF834CFACD12}">
      <dsp:nvSpPr>
        <dsp:cNvPr id="0" name=""/>
        <dsp:cNvSpPr/>
      </dsp:nvSpPr>
      <dsp:spPr>
        <a:xfrm>
          <a:off x="4564909" y="82522"/>
          <a:ext cx="2902690" cy="1272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Biyolojik Kalite Unsurları</a:t>
          </a:r>
          <a:endParaRPr lang="tr-TR" sz="1800" kern="1200" dirty="0"/>
        </a:p>
      </dsp:txBody>
      <dsp:txXfrm>
        <a:off x="4602177" y="119790"/>
        <a:ext cx="2828154" cy="1197876"/>
      </dsp:txXfrm>
    </dsp:sp>
    <dsp:sp modelId="{86A0323C-CD04-4DD1-B7C5-5B4800AE7CD8}">
      <dsp:nvSpPr>
        <dsp:cNvPr id="0" name=""/>
        <dsp:cNvSpPr/>
      </dsp:nvSpPr>
      <dsp:spPr>
        <a:xfrm rot="5400000">
          <a:off x="5794676" y="1364080"/>
          <a:ext cx="443157" cy="57258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-5400000">
        <a:off x="5844480" y="1428794"/>
        <a:ext cx="343551" cy="310210"/>
      </dsp:txXfrm>
    </dsp:sp>
    <dsp:sp modelId="{38C6CE0B-45F2-4C9F-A8F1-795DC0356140}">
      <dsp:nvSpPr>
        <dsp:cNvPr id="0" name=""/>
        <dsp:cNvSpPr/>
      </dsp:nvSpPr>
      <dsp:spPr>
        <a:xfrm>
          <a:off x="4564909" y="1945810"/>
          <a:ext cx="2902690" cy="1272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Biyolojik Kalite Unsurlarını Destekleyen </a:t>
          </a:r>
          <a:r>
            <a:rPr lang="tr-TR" sz="1800" kern="1200" dirty="0" err="1" smtClean="0"/>
            <a:t>Hidromorfolojik</a:t>
          </a:r>
          <a:r>
            <a:rPr lang="tr-TR" sz="1800" kern="1200" dirty="0" smtClean="0"/>
            <a:t> Kalite Unsurları</a:t>
          </a:r>
          <a:endParaRPr lang="tr-TR" sz="1800" kern="1200" dirty="0"/>
        </a:p>
      </dsp:txBody>
      <dsp:txXfrm>
        <a:off x="4602177" y="1983078"/>
        <a:ext cx="2828154" cy="1197876"/>
      </dsp:txXfrm>
    </dsp:sp>
    <dsp:sp modelId="{E97DC684-C95C-423B-8859-8B3838C3C87F}">
      <dsp:nvSpPr>
        <dsp:cNvPr id="0" name=""/>
        <dsp:cNvSpPr/>
      </dsp:nvSpPr>
      <dsp:spPr>
        <a:xfrm rot="5400000">
          <a:off x="5806500" y="3211603"/>
          <a:ext cx="419509" cy="57258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-5400000">
        <a:off x="5844480" y="3288141"/>
        <a:ext cx="343551" cy="293656"/>
      </dsp:txXfrm>
    </dsp:sp>
    <dsp:sp modelId="{7777D78B-44B0-45B2-B270-AB022252DB21}">
      <dsp:nvSpPr>
        <dsp:cNvPr id="0" name=""/>
        <dsp:cNvSpPr/>
      </dsp:nvSpPr>
      <dsp:spPr>
        <a:xfrm>
          <a:off x="4564909" y="3777569"/>
          <a:ext cx="2902690" cy="1272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Biyolojik Kalite Unsurlarını Destekleyen </a:t>
          </a:r>
          <a:r>
            <a:rPr lang="tr-TR" sz="1800" kern="1200" dirty="0" err="1" smtClean="0"/>
            <a:t>Fiziko</a:t>
          </a:r>
          <a:r>
            <a:rPr lang="tr-TR" sz="1800" kern="1200" dirty="0" smtClean="0"/>
            <a:t>-kimyasal Kalite Unsurları</a:t>
          </a:r>
          <a:endParaRPr lang="tr-TR" sz="1800" kern="1200" dirty="0"/>
        </a:p>
      </dsp:txBody>
      <dsp:txXfrm>
        <a:off x="4602177" y="3814837"/>
        <a:ext cx="2828154" cy="1197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2AFB4-5067-4287-8C24-A5CC2C64F62C}">
      <dsp:nvSpPr>
        <dsp:cNvPr id="0" name=""/>
        <dsp:cNvSpPr/>
      </dsp:nvSpPr>
      <dsp:spPr>
        <a:xfrm>
          <a:off x="0" y="849779"/>
          <a:ext cx="2754305" cy="153016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100" kern="1200" dirty="0"/>
        </a:p>
      </dsp:txBody>
      <dsp:txXfrm>
        <a:off x="44817" y="894596"/>
        <a:ext cx="2664671" cy="1440535"/>
      </dsp:txXfrm>
    </dsp:sp>
    <dsp:sp modelId="{A92C2CD3-E2B6-4E82-973D-064EE592C972}">
      <dsp:nvSpPr>
        <dsp:cNvPr id="0" name=""/>
        <dsp:cNvSpPr/>
      </dsp:nvSpPr>
      <dsp:spPr>
        <a:xfrm rot="5400000">
          <a:off x="1243520" y="2213838"/>
          <a:ext cx="267265" cy="688576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 rot="-5400000">
        <a:off x="1170580" y="2424494"/>
        <a:ext cx="413146" cy="187086"/>
      </dsp:txXfrm>
    </dsp:sp>
    <dsp:sp modelId="{E9615BE6-A341-4D28-AE57-9AF67BB2E645}">
      <dsp:nvSpPr>
        <dsp:cNvPr id="0" name=""/>
        <dsp:cNvSpPr/>
      </dsp:nvSpPr>
      <dsp:spPr>
        <a:xfrm>
          <a:off x="0" y="2736303"/>
          <a:ext cx="2754305" cy="1530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Ekolojik Durum</a:t>
          </a:r>
          <a:endParaRPr lang="tr-TR" sz="4100" kern="1200" dirty="0"/>
        </a:p>
      </dsp:txBody>
      <dsp:txXfrm>
        <a:off x="44817" y="2781120"/>
        <a:ext cx="2664671" cy="1440535"/>
      </dsp:txXfrm>
    </dsp:sp>
    <dsp:sp modelId="{6E3B5DB0-9FA7-489B-AB27-20F05B2349CA}">
      <dsp:nvSpPr>
        <dsp:cNvPr id="0" name=""/>
        <dsp:cNvSpPr/>
      </dsp:nvSpPr>
      <dsp:spPr>
        <a:xfrm rot="5400000">
          <a:off x="1255639" y="4084203"/>
          <a:ext cx="243027" cy="688576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/>
        </a:p>
      </dsp:txBody>
      <dsp:txXfrm rot="-5400000">
        <a:off x="1170580" y="4306977"/>
        <a:ext cx="413146" cy="170119"/>
      </dsp:txXfrm>
    </dsp:sp>
    <dsp:sp modelId="{86FC41BD-AB79-4C10-944E-20BC0A6B59BB}">
      <dsp:nvSpPr>
        <dsp:cNvPr id="0" name=""/>
        <dsp:cNvSpPr/>
      </dsp:nvSpPr>
      <dsp:spPr>
        <a:xfrm>
          <a:off x="0" y="4590510"/>
          <a:ext cx="2754305" cy="153016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100" kern="1200" dirty="0"/>
        </a:p>
      </dsp:txBody>
      <dsp:txXfrm>
        <a:off x="44817" y="4635327"/>
        <a:ext cx="2664671" cy="14405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DCA68-2C7C-4939-BC9E-6905A6AF5A18}">
      <dsp:nvSpPr>
        <dsp:cNvPr id="0" name=""/>
        <dsp:cNvSpPr/>
      </dsp:nvSpPr>
      <dsp:spPr>
        <a:xfrm>
          <a:off x="4075" y="99536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Biyolojik Kalite Unsurları</a:t>
          </a:r>
          <a:endParaRPr lang="tr-TR" sz="1900" kern="1200" dirty="0"/>
        </a:p>
      </dsp:txBody>
      <dsp:txXfrm>
        <a:off x="22704" y="118165"/>
        <a:ext cx="2506881" cy="598776"/>
      </dsp:txXfrm>
    </dsp:sp>
    <dsp:sp modelId="{B60682AB-9D16-47BC-8856-A1D40FB0D9A3}">
      <dsp:nvSpPr>
        <dsp:cNvPr id="0" name=""/>
        <dsp:cNvSpPr/>
      </dsp:nvSpPr>
      <dsp:spPr>
        <a:xfrm rot="5400000">
          <a:off x="1220492" y="791224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667E1-41EB-4FF1-8E83-558D1D35BE51}">
      <dsp:nvSpPr>
        <dsp:cNvPr id="0" name=""/>
        <dsp:cNvSpPr/>
      </dsp:nvSpPr>
      <dsp:spPr>
        <a:xfrm>
          <a:off x="4075" y="958183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Fitoplankton</a:t>
          </a:r>
          <a:r>
            <a:rPr lang="tr-TR" sz="1400" kern="1200" dirty="0" smtClean="0"/>
            <a:t> (nehir, göl, kıyı, geçiş)</a:t>
          </a:r>
          <a:endParaRPr lang="tr-TR" sz="1400" kern="1200" dirty="0"/>
        </a:p>
      </dsp:txBody>
      <dsp:txXfrm>
        <a:off x="22704" y="976812"/>
        <a:ext cx="2506881" cy="598776"/>
      </dsp:txXfrm>
    </dsp:sp>
    <dsp:sp modelId="{B56ED1E4-FC28-450E-BC60-880B58B5D016}">
      <dsp:nvSpPr>
        <dsp:cNvPr id="0" name=""/>
        <dsp:cNvSpPr/>
      </dsp:nvSpPr>
      <dsp:spPr>
        <a:xfrm rot="5400000">
          <a:off x="1220492" y="1649871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06D19-AC84-477D-918E-9B17C5AE294D}">
      <dsp:nvSpPr>
        <dsp:cNvPr id="0" name=""/>
        <dsp:cNvSpPr/>
      </dsp:nvSpPr>
      <dsp:spPr>
        <a:xfrm>
          <a:off x="4075" y="1816831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Makrofit</a:t>
          </a:r>
          <a:r>
            <a:rPr lang="tr-TR" sz="1400" kern="1200" dirty="0" smtClean="0"/>
            <a:t> ve </a:t>
          </a:r>
          <a:r>
            <a:rPr lang="tr-TR" sz="1400" kern="1200" dirty="0" err="1" smtClean="0"/>
            <a:t>Fitobentoz</a:t>
          </a:r>
          <a:r>
            <a:rPr lang="tr-TR" sz="1400" kern="1200" dirty="0" smtClean="0"/>
            <a:t> (kıyı, geçiş)</a:t>
          </a:r>
          <a:endParaRPr lang="tr-TR" sz="1400" kern="1200" dirty="0"/>
        </a:p>
      </dsp:txBody>
      <dsp:txXfrm>
        <a:off x="22704" y="1835460"/>
        <a:ext cx="2506881" cy="598776"/>
      </dsp:txXfrm>
    </dsp:sp>
    <dsp:sp modelId="{0F808257-D120-4278-B225-AF43A4EE46CD}">
      <dsp:nvSpPr>
        <dsp:cNvPr id="0" name=""/>
        <dsp:cNvSpPr/>
      </dsp:nvSpPr>
      <dsp:spPr>
        <a:xfrm rot="5400000">
          <a:off x="1220492" y="2508518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B78C7-FDCC-4F56-A381-4E3E208E1ACD}">
      <dsp:nvSpPr>
        <dsp:cNvPr id="0" name=""/>
        <dsp:cNvSpPr/>
      </dsp:nvSpPr>
      <dsp:spPr>
        <a:xfrm>
          <a:off x="4075" y="2675478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Bentik</a:t>
          </a:r>
          <a:r>
            <a:rPr lang="tr-TR" sz="1400" kern="1200" dirty="0" smtClean="0"/>
            <a:t> Omurgasızlar (nehir, göl, kıyı, geçiş)</a:t>
          </a:r>
          <a:endParaRPr lang="tr-TR" sz="1400" kern="1200" dirty="0"/>
        </a:p>
      </dsp:txBody>
      <dsp:txXfrm>
        <a:off x="22704" y="2694107"/>
        <a:ext cx="2506881" cy="598776"/>
      </dsp:txXfrm>
    </dsp:sp>
    <dsp:sp modelId="{3A7EDF7E-C794-43C6-A5BD-6179CECD4F5B}">
      <dsp:nvSpPr>
        <dsp:cNvPr id="0" name=""/>
        <dsp:cNvSpPr/>
      </dsp:nvSpPr>
      <dsp:spPr>
        <a:xfrm rot="5400000">
          <a:off x="1220492" y="3367166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AF1EE-856C-4BD0-A871-C0726AA9C9A9}">
      <dsp:nvSpPr>
        <dsp:cNvPr id="0" name=""/>
        <dsp:cNvSpPr/>
      </dsp:nvSpPr>
      <dsp:spPr>
        <a:xfrm>
          <a:off x="4075" y="3534125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Makroalg</a:t>
          </a:r>
          <a:r>
            <a:rPr lang="tr-TR" sz="1400" kern="1200" dirty="0" smtClean="0"/>
            <a:t> ve Kapalı Tohumlu Bitkiler (kıyı, geçiş) </a:t>
          </a:r>
          <a:endParaRPr lang="tr-TR" sz="1400" kern="1200" dirty="0"/>
        </a:p>
      </dsp:txBody>
      <dsp:txXfrm>
        <a:off x="22704" y="3552754"/>
        <a:ext cx="2506881" cy="598776"/>
      </dsp:txXfrm>
    </dsp:sp>
    <dsp:sp modelId="{08F96ABF-82B2-4162-98FB-E4EA61E998DF}">
      <dsp:nvSpPr>
        <dsp:cNvPr id="0" name=""/>
        <dsp:cNvSpPr/>
      </dsp:nvSpPr>
      <dsp:spPr>
        <a:xfrm rot="5400000">
          <a:off x="1220492" y="4225813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4F327-68FC-465D-A6E3-347908218F0E}">
      <dsp:nvSpPr>
        <dsp:cNvPr id="0" name=""/>
        <dsp:cNvSpPr/>
      </dsp:nvSpPr>
      <dsp:spPr>
        <a:xfrm>
          <a:off x="4075" y="4392772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Balık (nehir, göl, kıyı, geçiş)</a:t>
          </a:r>
          <a:endParaRPr lang="tr-TR" sz="1400" kern="1200" dirty="0"/>
        </a:p>
      </dsp:txBody>
      <dsp:txXfrm>
        <a:off x="22704" y="4411401"/>
        <a:ext cx="2506881" cy="598776"/>
      </dsp:txXfrm>
    </dsp:sp>
    <dsp:sp modelId="{4EC20341-7BCA-4BB0-BA83-D867CC8FED3A}">
      <dsp:nvSpPr>
        <dsp:cNvPr id="0" name=""/>
        <dsp:cNvSpPr/>
      </dsp:nvSpPr>
      <dsp:spPr>
        <a:xfrm>
          <a:off x="2904394" y="99536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Fizikokimyasal Kalite Unsurları</a:t>
          </a:r>
          <a:endParaRPr lang="tr-TR" sz="1900" kern="1200" dirty="0"/>
        </a:p>
      </dsp:txBody>
      <dsp:txXfrm>
        <a:off x="2923023" y="118165"/>
        <a:ext cx="2506881" cy="598776"/>
      </dsp:txXfrm>
    </dsp:sp>
    <dsp:sp modelId="{2974C67C-E672-4F5A-8104-A7880091B26A}">
      <dsp:nvSpPr>
        <dsp:cNvPr id="0" name=""/>
        <dsp:cNvSpPr/>
      </dsp:nvSpPr>
      <dsp:spPr>
        <a:xfrm rot="5400000">
          <a:off x="4120810" y="791224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08E6B-FC62-48A2-AD2C-38E28C64DBBA}">
      <dsp:nvSpPr>
        <dsp:cNvPr id="0" name=""/>
        <dsp:cNvSpPr/>
      </dsp:nvSpPr>
      <dsp:spPr>
        <a:xfrm>
          <a:off x="2904394" y="958183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Genel Koşullar (nehir, göl, kıyı, geçiş)</a:t>
          </a:r>
          <a:endParaRPr lang="tr-TR" sz="1400" kern="1200" dirty="0"/>
        </a:p>
      </dsp:txBody>
      <dsp:txXfrm>
        <a:off x="2923023" y="976812"/>
        <a:ext cx="2506881" cy="598776"/>
      </dsp:txXfrm>
    </dsp:sp>
    <dsp:sp modelId="{E2FB9598-A2DC-4F6D-BB8A-A1A320358039}">
      <dsp:nvSpPr>
        <dsp:cNvPr id="0" name=""/>
        <dsp:cNvSpPr/>
      </dsp:nvSpPr>
      <dsp:spPr>
        <a:xfrm rot="5400000">
          <a:off x="4120810" y="1649871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90C07-D712-4DA7-A5BA-9E8DDB752613}">
      <dsp:nvSpPr>
        <dsp:cNvPr id="0" name=""/>
        <dsp:cNvSpPr/>
      </dsp:nvSpPr>
      <dsp:spPr>
        <a:xfrm>
          <a:off x="2904394" y="1816831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Belirli Sentetik Kirleticiler (nehir, göl, kıyı, geçiş)</a:t>
          </a:r>
          <a:endParaRPr lang="tr-TR" sz="1400" kern="1200" dirty="0"/>
        </a:p>
      </dsp:txBody>
      <dsp:txXfrm>
        <a:off x="2923023" y="1835460"/>
        <a:ext cx="2506881" cy="598776"/>
      </dsp:txXfrm>
    </dsp:sp>
    <dsp:sp modelId="{EDA8F292-85D7-4557-8CE7-345DA35EF5E4}">
      <dsp:nvSpPr>
        <dsp:cNvPr id="0" name=""/>
        <dsp:cNvSpPr/>
      </dsp:nvSpPr>
      <dsp:spPr>
        <a:xfrm rot="5400000">
          <a:off x="4120810" y="2508518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C5FB5-9C6E-465A-B6DD-C1CBB1CFCA15}">
      <dsp:nvSpPr>
        <dsp:cNvPr id="0" name=""/>
        <dsp:cNvSpPr/>
      </dsp:nvSpPr>
      <dsp:spPr>
        <a:xfrm>
          <a:off x="2904394" y="2675478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Belirli Sentetik Olmayan Kirleticiler</a:t>
          </a:r>
          <a:endParaRPr lang="tr-TR" sz="1400" kern="1200" dirty="0"/>
        </a:p>
      </dsp:txBody>
      <dsp:txXfrm>
        <a:off x="2923023" y="2694107"/>
        <a:ext cx="2506881" cy="598776"/>
      </dsp:txXfrm>
    </dsp:sp>
    <dsp:sp modelId="{1E90ADF1-EE93-467C-8940-4E96311A02B8}">
      <dsp:nvSpPr>
        <dsp:cNvPr id="0" name=""/>
        <dsp:cNvSpPr/>
      </dsp:nvSpPr>
      <dsp:spPr>
        <a:xfrm>
          <a:off x="5804713" y="99536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/>
            <a:t>Hidromorfolojik</a:t>
          </a:r>
          <a:r>
            <a:rPr lang="tr-TR" sz="1900" kern="1200" dirty="0" smtClean="0"/>
            <a:t> Kalite Unsurları</a:t>
          </a:r>
          <a:endParaRPr lang="tr-TR" sz="1900" kern="1200" dirty="0"/>
        </a:p>
      </dsp:txBody>
      <dsp:txXfrm>
        <a:off x="5823342" y="118165"/>
        <a:ext cx="2506881" cy="598776"/>
      </dsp:txXfrm>
    </dsp:sp>
    <dsp:sp modelId="{A9BBE3DA-83E1-4B61-A09B-90333565186A}">
      <dsp:nvSpPr>
        <dsp:cNvPr id="0" name=""/>
        <dsp:cNvSpPr/>
      </dsp:nvSpPr>
      <dsp:spPr>
        <a:xfrm rot="5400000">
          <a:off x="7021129" y="791224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1698A-D471-411E-9203-CA76C1E33501}">
      <dsp:nvSpPr>
        <dsp:cNvPr id="0" name=""/>
        <dsp:cNvSpPr/>
      </dsp:nvSpPr>
      <dsp:spPr>
        <a:xfrm>
          <a:off x="5804713" y="958183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Hidrolojik Rejim (nehir, göl)</a:t>
          </a:r>
          <a:endParaRPr lang="tr-TR" sz="1400" kern="1200" dirty="0"/>
        </a:p>
      </dsp:txBody>
      <dsp:txXfrm>
        <a:off x="5823342" y="976812"/>
        <a:ext cx="2506881" cy="598776"/>
      </dsp:txXfrm>
    </dsp:sp>
    <dsp:sp modelId="{5EABB3E1-FF64-4249-AAC9-6DC4E5345761}">
      <dsp:nvSpPr>
        <dsp:cNvPr id="0" name=""/>
        <dsp:cNvSpPr/>
      </dsp:nvSpPr>
      <dsp:spPr>
        <a:xfrm rot="5400000">
          <a:off x="7021129" y="1649871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AE0CD-287D-4D01-B381-8165170D2D90}">
      <dsp:nvSpPr>
        <dsp:cNvPr id="0" name=""/>
        <dsp:cNvSpPr/>
      </dsp:nvSpPr>
      <dsp:spPr>
        <a:xfrm>
          <a:off x="5804713" y="1816831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Nehrin sürekliliği (nehir)</a:t>
          </a:r>
          <a:endParaRPr lang="tr-TR" sz="1400" kern="1200" dirty="0"/>
        </a:p>
      </dsp:txBody>
      <dsp:txXfrm>
        <a:off x="5823342" y="1835460"/>
        <a:ext cx="2506881" cy="598776"/>
      </dsp:txXfrm>
    </dsp:sp>
    <dsp:sp modelId="{BBD23BAB-18F3-40CB-8EAB-2F0E098B0404}">
      <dsp:nvSpPr>
        <dsp:cNvPr id="0" name=""/>
        <dsp:cNvSpPr/>
      </dsp:nvSpPr>
      <dsp:spPr>
        <a:xfrm rot="5400000">
          <a:off x="7021129" y="2508518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C6425-1200-43C7-A4F0-8136A435E13F}">
      <dsp:nvSpPr>
        <dsp:cNvPr id="0" name=""/>
        <dsp:cNvSpPr/>
      </dsp:nvSpPr>
      <dsp:spPr>
        <a:xfrm>
          <a:off x="5804713" y="2675478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Morfolojik Koşullar (nehir,göl, kıyı, geçiş)</a:t>
          </a:r>
          <a:endParaRPr lang="tr-TR" sz="1400" kern="1200" dirty="0"/>
        </a:p>
      </dsp:txBody>
      <dsp:txXfrm>
        <a:off x="5823342" y="2694107"/>
        <a:ext cx="2506881" cy="598776"/>
      </dsp:txXfrm>
    </dsp:sp>
    <dsp:sp modelId="{9190F53A-2E4A-4EAE-99CB-A0D6CE74B399}">
      <dsp:nvSpPr>
        <dsp:cNvPr id="0" name=""/>
        <dsp:cNvSpPr/>
      </dsp:nvSpPr>
      <dsp:spPr>
        <a:xfrm rot="5400000">
          <a:off x="7021129" y="3367166"/>
          <a:ext cx="111306" cy="1113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05B73-BE84-43D6-917A-4C33A4CE7D89}">
      <dsp:nvSpPr>
        <dsp:cNvPr id="0" name=""/>
        <dsp:cNvSpPr/>
      </dsp:nvSpPr>
      <dsp:spPr>
        <a:xfrm>
          <a:off x="5804713" y="3534125"/>
          <a:ext cx="2544139" cy="63603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Gelgit Rejimi (kıyı, geçiş)</a:t>
          </a:r>
          <a:endParaRPr lang="tr-TR" sz="1400" kern="1200" dirty="0"/>
        </a:p>
      </dsp:txBody>
      <dsp:txXfrm>
        <a:off x="5823342" y="3552754"/>
        <a:ext cx="2506881" cy="598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080D0-354F-46D2-B36C-925F20E027D6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12033-B068-41A5-B392-628AC78285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18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30" name="Picture 1" descr="D:\Havza Planlama\Logolar\Bakanlık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32656"/>
            <a:ext cx="1102575" cy="1080000"/>
          </a:xfrm>
          <a:prstGeom prst="rect">
            <a:avLst/>
          </a:prstGeom>
          <a:noFill/>
        </p:spPr>
      </p:pic>
      <p:pic>
        <p:nvPicPr>
          <p:cNvPr id="13313" name="Picture 1" descr="D:\Havza Planlama\Logolar\logoyeniseffaf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04664"/>
            <a:ext cx="1006279" cy="10080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dirty="0" smtClean="0"/>
              <a:t>İkinci düzey</a:t>
            </a:r>
          </a:p>
          <a:p>
            <a:pPr lvl="2" eaLnBrk="1" latinLnBrk="0" hangingPunct="1"/>
            <a:r>
              <a:rPr kumimoji="0" lang="tr-TR" dirty="0" smtClean="0"/>
              <a:t>Üçüncü düzey</a:t>
            </a:r>
          </a:p>
          <a:p>
            <a:pPr lvl="3" eaLnBrk="1" latinLnBrk="0" hangingPunct="1"/>
            <a:r>
              <a:rPr kumimoji="0" lang="tr-TR" dirty="0" smtClean="0"/>
              <a:t>Dördüncü düzey</a:t>
            </a:r>
          </a:p>
          <a:p>
            <a:pPr lvl="4" eaLnBrk="1" latinLnBrk="0" hangingPunct="1"/>
            <a:r>
              <a:rPr kumimoji="0" lang="tr-TR" dirty="0" smtClean="0"/>
              <a:t>Beşinci düzey</a:t>
            </a:r>
            <a:endParaRPr kumimoji="0" lang="en-US" dirty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EA8D26-7273-4503-934F-91AEF700E691}" type="datetimeFigureOut">
              <a:rPr lang="tr-TR" smtClean="0"/>
              <a:pPr/>
              <a:t>04.12.2015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83B879-4F12-4663-8CB2-3885CAFFE320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15" name="Picture 1" descr="D:\Havza Planlama\Logolar\Bakanlık log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520" y="332656"/>
            <a:ext cx="1102575" cy="1080000"/>
          </a:xfrm>
          <a:prstGeom prst="rect">
            <a:avLst/>
          </a:prstGeom>
          <a:noFill/>
        </p:spPr>
      </p:pic>
      <p:pic>
        <p:nvPicPr>
          <p:cNvPr id="17" name="Picture 1" descr="D:\Havza Planlama\Logolar\logoyeniseffaf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336" y="332656"/>
            <a:ext cx="1006279" cy="10081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67744" y="292494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Su Çerçeve Direktifi </a:t>
            </a:r>
            <a:r>
              <a:rPr lang="tr-TR" dirty="0" err="1" smtClean="0"/>
              <a:t>kapsaminda</a:t>
            </a:r>
            <a:r>
              <a:rPr lang="tr-TR" dirty="0" smtClean="0"/>
              <a:t> çevresel hedefler ve önlemler </a:t>
            </a:r>
            <a:r>
              <a:rPr lang="tr-TR" dirty="0" err="1" smtClean="0"/>
              <a:t>programi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67744" y="5229200"/>
            <a:ext cx="6172200" cy="1371600"/>
          </a:xfrm>
        </p:spPr>
        <p:txBody>
          <a:bodyPr>
            <a:normAutofit/>
          </a:bodyPr>
          <a:lstStyle/>
          <a:p>
            <a:r>
              <a:rPr lang="tr-TR" dirty="0" smtClean="0"/>
              <a:t>Özge Hande SAHTİYANCI ÖZDEMİR</a:t>
            </a:r>
          </a:p>
          <a:p>
            <a:r>
              <a:rPr lang="tr-TR" dirty="0" smtClean="0"/>
              <a:t>Uluslararası 3. Su Kongresi 09.10.2015</a:t>
            </a:r>
          </a:p>
          <a:p>
            <a:r>
              <a:rPr lang="tr-TR" dirty="0" smtClean="0"/>
              <a:t>Havza Yönetimi </a:t>
            </a:r>
            <a:r>
              <a:rPr lang="tr-TR" dirty="0" err="1" smtClean="0"/>
              <a:t>Hizmetiçi</a:t>
            </a:r>
            <a:r>
              <a:rPr lang="tr-TR" dirty="0" smtClean="0"/>
              <a:t> Eğitimi</a:t>
            </a:r>
            <a:r>
              <a:rPr lang="tr-TR" dirty="0"/>
              <a:t> </a:t>
            </a:r>
            <a:r>
              <a:rPr lang="tr-TR" dirty="0" smtClean="0"/>
              <a:t>05.11.2015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Yerüstü </a:t>
            </a:r>
            <a:r>
              <a:rPr lang="tr-TR" b="1" dirty="0" err="1" smtClean="0"/>
              <a:t>sularinda</a:t>
            </a:r>
            <a:r>
              <a:rPr lang="tr-TR" b="1" dirty="0" smtClean="0"/>
              <a:t> kimyasal </a:t>
            </a:r>
            <a:br>
              <a:rPr lang="tr-TR" b="1" dirty="0" smtClean="0"/>
            </a:br>
            <a:r>
              <a:rPr lang="tr-TR" b="1" dirty="0" smtClean="0"/>
              <a:t>durum değerlendirmesi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Öncelikli Maddeler  (Ek-10) (2013/39/EU)</a:t>
            </a:r>
          </a:p>
          <a:p>
            <a:pPr marL="548640" lvl="2">
              <a:spcBef>
                <a:spcPts val="600"/>
              </a:spcBef>
              <a:buSzPct val="70000"/>
              <a:buNone/>
            </a:pPr>
            <a:endParaRPr lang="tr-TR" dirty="0" smtClean="0"/>
          </a:p>
          <a:p>
            <a:pPr marL="548640" lvl="2">
              <a:spcBef>
                <a:spcPts val="600"/>
              </a:spcBef>
              <a:buSzPct val="70000"/>
              <a:buNone/>
            </a:pPr>
            <a:r>
              <a:rPr lang="tr-TR" sz="2400" dirty="0" smtClean="0"/>
              <a:t>  Çevresel Kalite Standartları</a:t>
            </a:r>
          </a:p>
          <a:p>
            <a:pPr marL="548640" lvl="3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tr-TR" sz="2400" dirty="0" smtClean="0"/>
              <a:t>Su kütlelerinin kimyasal durumunun belirlenmesi için kullanılan araçlardır</a:t>
            </a:r>
          </a:p>
          <a:p>
            <a:pPr marL="822960" lvl="8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sz="2400" dirty="0" smtClean="0">
                <a:solidFill>
                  <a:schemeClr val="tx1"/>
                </a:solidFill>
              </a:rPr>
              <a:t>Su </a:t>
            </a:r>
          </a:p>
          <a:p>
            <a:pPr marL="822960" lvl="8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sz="2400" dirty="0" err="1" smtClean="0">
                <a:solidFill>
                  <a:schemeClr val="tx1"/>
                </a:solidFill>
              </a:rPr>
              <a:t>Sediman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822960" lvl="8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sz="2400" dirty="0" err="1" smtClean="0">
                <a:solidFill>
                  <a:schemeClr val="tx1"/>
                </a:solidFill>
              </a:rPr>
              <a:t>Biyota</a:t>
            </a:r>
            <a:endParaRPr lang="tr-TR" sz="2400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C:\Users\hsahtiyanci\Desktop\Görsel --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00"/>
            <a:ext cx="9144000" cy="68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/>
          <a:lstStyle/>
          <a:p>
            <a:pPr algn="ctr"/>
            <a:r>
              <a:rPr lang="tr-TR" b="1" dirty="0" err="1" smtClean="0"/>
              <a:t>Yeralti</a:t>
            </a:r>
            <a:r>
              <a:rPr lang="tr-TR" b="1" dirty="0" smtClean="0"/>
              <a:t> </a:t>
            </a:r>
            <a:r>
              <a:rPr lang="tr-TR" b="1" dirty="0" err="1" smtClean="0"/>
              <a:t>sularinda</a:t>
            </a:r>
            <a:r>
              <a:rPr lang="tr-TR" b="1" dirty="0" smtClean="0"/>
              <a:t> iyi durum</a:t>
            </a:r>
            <a:endParaRPr lang="tr-TR" b="1" dirty="0"/>
          </a:p>
        </p:txBody>
      </p:sp>
      <p:sp>
        <p:nvSpPr>
          <p:cNvPr id="4" name="3 Oval"/>
          <p:cNvSpPr/>
          <p:nvPr/>
        </p:nvSpPr>
        <p:spPr>
          <a:xfrm>
            <a:off x="1115616" y="2780928"/>
            <a:ext cx="2160240" cy="223224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İyi yeraltı suyu durumu</a:t>
            </a:r>
            <a:endParaRPr lang="tr-TR" sz="2000" b="1" dirty="0"/>
          </a:p>
        </p:txBody>
      </p:sp>
      <p:sp>
        <p:nvSpPr>
          <p:cNvPr id="5" name="4 Oval"/>
          <p:cNvSpPr/>
          <p:nvPr/>
        </p:nvSpPr>
        <p:spPr>
          <a:xfrm>
            <a:off x="4499992" y="1628800"/>
            <a:ext cx="2160240" cy="20882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İyi miktar durumu</a:t>
            </a:r>
            <a:endParaRPr lang="tr-TR" sz="2000" b="1" dirty="0"/>
          </a:p>
        </p:txBody>
      </p:sp>
      <p:sp>
        <p:nvSpPr>
          <p:cNvPr id="8" name="7 Oval"/>
          <p:cNvSpPr/>
          <p:nvPr/>
        </p:nvSpPr>
        <p:spPr>
          <a:xfrm>
            <a:off x="4499992" y="4005064"/>
            <a:ext cx="2232248" cy="21602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İyi kimyasal durum</a:t>
            </a:r>
            <a:endParaRPr lang="tr-TR" sz="2000" b="1" dirty="0"/>
          </a:p>
        </p:txBody>
      </p:sp>
      <p:sp>
        <p:nvSpPr>
          <p:cNvPr id="9" name="8 Sol Ayraç"/>
          <p:cNvSpPr/>
          <p:nvPr/>
        </p:nvSpPr>
        <p:spPr>
          <a:xfrm>
            <a:off x="3635896" y="1772816"/>
            <a:ext cx="432048" cy="439248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67600" cy="638944"/>
          </a:xfrm>
        </p:spPr>
        <p:txBody>
          <a:bodyPr/>
          <a:lstStyle/>
          <a:p>
            <a:pPr algn="ctr"/>
            <a:r>
              <a:rPr lang="tr-TR" b="1" dirty="0" smtClean="0"/>
              <a:t>muafiyetler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352928" cy="5661248"/>
          </a:xfrm>
        </p:spPr>
        <p:txBody>
          <a:bodyPr>
            <a:normAutofit/>
          </a:bodyPr>
          <a:lstStyle/>
          <a:p>
            <a:r>
              <a:rPr lang="tr-TR" dirty="0" smtClean="0"/>
              <a:t>Nihai tarihin uzatılması (4.4. maddesi)</a:t>
            </a:r>
            <a:endParaRPr lang="tr-TR" sz="2000" dirty="0" smtClean="0"/>
          </a:p>
          <a:p>
            <a:r>
              <a:rPr lang="tr-TR" dirty="0" smtClean="0"/>
              <a:t>Gerekli iyileştirmelerin verilen süre içerisinde gerçekleştirilememesinin sebebi</a:t>
            </a:r>
            <a:endParaRPr lang="tr-TR" sz="900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lvl="1"/>
            <a:r>
              <a:rPr lang="tr-TR" sz="2600" dirty="0" smtClean="0"/>
              <a:t>Teknik Uygunsuzluk</a:t>
            </a:r>
            <a:endParaRPr lang="tr-TR" sz="2800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lvl="2"/>
            <a:r>
              <a:rPr lang="tr-TR" sz="1900" dirty="0" smtClean="0"/>
              <a:t>Teknik bir çözümün mevcut olmaması</a:t>
            </a:r>
          </a:p>
          <a:p>
            <a:pPr lvl="2"/>
            <a:r>
              <a:rPr lang="tr-TR" sz="1900" dirty="0" smtClean="0"/>
              <a:t>Sorunu çözmek için gereken zamanın kullanılabilir süreden fazla olması</a:t>
            </a:r>
          </a:p>
          <a:p>
            <a:pPr lvl="2"/>
            <a:r>
              <a:rPr lang="tr-TR" sz="1900" dirty="0" smtClean="0"/>
              <a:t>Sorunun sebebine ilişkin bilgi olmadığı için çözümün de belirlenememesi</a:t>
            </a:r>
            <a:endParaRPr lang="tr-TR" sz="2400" dirty="0" smtClean="0"/>
          </a:p>
          <a:p>
            <a:pPr lvl="1"/>
            <a:r>
              <a:rPr lang="tr-TR" sz="2400" dirty="0" smtClean="0"/>
              <a:t>Orantısız Maliyet</a:t>
            </a:r>
          </a:p>
          <a:p>
            <a:pPr lvl="1"/>
            <a:endParaRPr lang="tr-TR" sz="2400" dirty="0" smtClean="0"/>
          </a:p>
          <a:p>
            <a:pPr lvl="1"/>
            <a:endParaRPr lang="tr-TR" sz="2400" dirty="0" smtClean="0"/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Doğal Şartlar</a:t>
            </a:r>
          </a:p>
          <a:p>
            <a:endParaRPr lang="tr-TR" dirty="0" smtClean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1043608" y="5013176"/>
            <a:ext cx="6912768" cy="820687"/>
          </a:xfrm>
          <a:prstGeom prst="rect">
            <a:avLst/>
          </a:prstGeom>
        </p:spPr>
        <p:txBody>
          <a:bodyPr vert="horz" numCol="2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tr-TR" sz="15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Arial" charset="0"/>
              </a:rPr>
              <a:t>Maliyet – fayda analizi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tr-TR" sz="15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Arial" charset="0"/>
              </a:rPr>
              <a:t>Faydaların değerlendirilmesi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tr-TR" sz="15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Arial" charset="0"/>
              </a:rPr>
              <a:t>Sosyal ve sektörel etkiler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tr-TR" sz="15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Arial" charset="0"/>
              </a:rPr>
              <a:t>Hiçbir eylem gerçekleştirmemenin sonuçlarının değerlendirilmesi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tr-TR" sz="15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Arial" charset="0"/>
              </a:rPr>
              <a:t>Maliyetin dağılımı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tr-TR" sz="15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Arial" charset="0"/>
              </a:rPr>
              <a:t>Alım gücü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tr-TR" sz="15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Arial" charset="0"/>
              </a:rPr>
              <a:t>Maliyet etkinlik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Daha esnek hedefler (4.5. maddesi)</a:t>
            </a:r>
          </a:p>
          <a:p>
            <a:endParaRPr lang="tr-TR" sz="1500" i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lvl="1"/>
            <a:r>
              <a:rPr lang="tr-TR" sz="2600" dirty="0" smtClean="0"/>
              <a:t>İnsani faaliyetlerden büyük oranda etkilenen su kütleleri veya doğal koşulları sebebiyle;</a:t>
            </a:r>
          </a:p>
          <a:p>
            <a:pPr lvl="2"/>
            <a:r>
              <a:rPr lang="tr-TR" sz="2300" dirty="0" smtClean="0"/>
              <a:t>Teknik Uygunsuzluk</a:t>
            </a:r>
          </a:p>
          <a:p>
            <a:pPr lvl="2"/>
            <a:r>
              <a:rPr lang="tr-TR" sz="2300" dirty="0" smtClean="0"/>
              <a:t>Orantısız Maliyet</a:t>
            </a:r>
          </a:p>
          <a:p>
            <a:pPr lvl="2"/>
            <a:endParaRPr lang="tr-TR" sz="1500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lvl="3"/>
            <a:r>
              <a:rPr lang="tr-TR" sz="1900" dirty="0" smtClean="0"/>
              <a:t>Yerüstü suları için mümkün olan en yüksek ekolojik ve kimyasal durumun sağlanması</a:t>
            </a:r>
          </a:p>
          <a:p>
            <a:pPr lvl="3"/>
            <a:r>
              <a:rPr lang="tr-TR" sz="1900" dirty="0" smtClean="0"/>
              <a:t>Yeraltı suları için, iyi duruma kıyasla mümkün olan en az değişikliğin yapılması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738336"/>
          </a:xfrm>
        </p:spPr>
        <p:txBody>
          <a:bodyPr/>
          <a:lstStyle/>
          <a:p>
            <a:pPr algn="ctr"/>
            <a:r>
              <a:rPr lang="tr-TR" b="1" dirty="0" smtClean="0"/>
              <a:t>muafiyetler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Doğal sebepler veya mücbir sebeplerden dolayı su durumunda geçici bozulma (4.6. maddesi)</a:t>
            </a:r>
          </a:p>
          <a:p>
            <a:pPr>
              <a:buNone/>
            </a:pPr>
            <a:endParaRPr lang="tr-TR" i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lvl="1"/>
            <a:r>
              <a:rPr lang="tr-TR" sz="2600" dirty="0" smtClean="0"/>
              <a:t>Makul olarak öngörülemeyen durumlar</a:t>
            </a:r>
          </a:p>
          <a:p>
            <a:pPr lvl="2"/>
            <a:r>
              <a:rPr lang="tr-TR" sz="2300" dirty="0" smtClean="0"/>
              <a:t>Aşırılı Seller</a:t>
            </a:r>
          </a:p>
          <a:p>
            <a:pPr lvl="2"/>
            <a:r>
              <a:rPr lang="tr-TR" sz="2300" dirty="0" smtClean="0"/>
              <a:t>Uzun süreli Kuraklık</a:t>
            </a:r>
          </a:p>
          <a:p>
            <a:pPr lvl="2"/>
            <a:r>
              <a:rPr lang="tr-TR" sz="2300" dirty="0" smtClean="0"/>
              <a:t>Öngörülemeyen Kazalar</a:t>
            </a:r>
          </a:p>
          <a:p>
            <a:pPr lvl="2"/>
            <a:endParaRPr lang="tr-TR" sz="2300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83568" y="404664"/>
            <a:ext cx="7467600" cy="710952"/>
          </a:xfrm>
        </p:spPr>
        <p:txBody>
          <a:bodyPr/>
          <a:lstStyle/>
          <a:p>
            <a:pPr algn="ctr"/>
            <a:r>
              <a:rPr lang="tr-TR" b="1" dirty="0" smtClean="0"/>
              <a:t>muafiyetler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Fiziksel karakterinde meydana gelen değişiklik sonucu su durumundaki bozulmanın önlenememesi (4.7. maddesi)</a:t>
            </a:r>
          </a:p>
          <a:p>
            <a:pPr lvl="1"/>
            <a:r>
              <a:rPr lang="tr-TR" sz="2600" dirty="0" smtClean="0"/>
              <a:t>Hidroelektrik santraller, taşkın koruma</a:t>
            </a:r>
          </a:p>
          <a:p>
            <a:pPr lvl="6">
              <a:buNone/>
            </a:pPr>
            <a:endParaRPr lang="tr-TR" dirty="0" smtClean="0"/>
          </a:p>
          <a:p>
            <a:pPr lvl="2">
              <a:buNone/>
            </a:pPr>
            <a:r>
              <a:rPr lang="tr-TR" sz="2300" dirty="0" smtClean="0"/>
              <a:t>              </a:t>
            </a:r>
            <a:r>
              <a:rPr lang="tr-TR" sz="2300" dirty="0" err="1" smtClean="0"/>
              <a:t>Hidromorfolojik</a:t>
            </a:r>
            <a:r>
              <a:rPr lang="tr-TR" sz="2300" dirty="0" smtClean="0"/>
              <a:t> değişiklik </a:t>
            </a:r>
          </a:p>
          <a:p>
            <a:pPr lvl="4">
              <a:buNone/>
            </a:pPr>
            <a:endParaRPr lang="tr-TR" sz="1000" dirty="0" smtClean="0"/>
          </a:p>
          <a:p>
            <a:pPr lvl="1"/>
            <a:r>
              <a:rPr lang="tr-TR" sz="2600" dirty="0" smtClean="0"/>
              <a:t>Yeni bir sürdürülebilir insani kalkınma faaliyeti sonucu çok iyi durumdan iyi duruma düşmesi</a:t>
            </a:r>
          </a:p>
          <a:p>
            <a:pPr lvl="1"/>
            <a:endParaRPr lang="tr-TR" sz="2600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83568" y="476672"/>
            <a:ext cx="7467600" cy="638944"/>
          </a:xfrm>
        </p:spPr>
        <p:txBody>
          <a:bodyPr/>
          <a:lstStyle/>
          <a:p>
            <a:pPr algn="ctr"/>
            <a:r>
              <a:rPr lang="tr-TR" b="1" dirty="0" smtClean="0"/>
              <a:t>muafiyetler</a:t>
            </a:r>
            <a:endParaRPr lang="tr-TR" b="1" dirty="0"/>
          </a:p>
        </p:txBody>
      </p:sp>
      <p:sp>
        <p:nvSpPr>
          <p:cNvPr id="5" name="4 Sağ Ok"/>
          <p:cNvSpPr/>
          <p:nvPr/>
        </p:nvSpPr>
        <p:spPr>
          <a:xfrm rot="5400000">
            <a:off x="3671900" y="332098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/>
          <a:lstStyle/>
          <a:p>
            <a:pPr algn="ctr"/>
            <a:r>
              <a:rPr lang="tr-TR" b="1" dirty="0" smtClean="0"/>
              <a:t>Temel önlemler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496" y="1600200"/>
            <a:ext cx="3106688" cy="48737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sz="3600" u="sng" dirty="0" smtClean="0"/>
              <a:t>AB Direktifleri</a:t>
            </a:r>
          </a:p>
          <a:p>
            <a:r>
              <a:rPr lang="tr-TR" sz="3300" dirty="0" smtClean="0"/>
              <a:t>Yüzme Suyu Direktifi</a:t>
            </a:r>
          </a:p>
          <a:p>
            <a:r>
              <a:rPr lang="tr-TR" sz="3300" dirty="0" smtClean="0"/>
              <a:t>İçme Suyu Direktifi</a:t>
            </a:r>
          </a:p>
          <a:p>
            <a:r>
              <a:rPr lang="tr-TR" sz="3300" dirty="0" smtClean="0"/>
              <a:t>Büyük Kazalar Direktifi</a:t>
            </a:r>
          </a:p>
          <a:p>
            <a:r>
              <a:rPr lang="tr-TR" sz="3300" dirty="0" smtClean="0"/>
              <a:t>Çevresel Etki Değerlendirme Direktifi</a:t>
            </a:r>
          </a:p>
          <a:p>
            <a:r>
              <a:rPr lang="tr-TR" sz="3300" dirty="0" smtClean="0"/>
              <a:t>Arıtma Çamuru Direktifi</a:t>
            </a:r>
          </a:p>
          <a:p>
            <a:r>
              <a:rPr lang="tr-TR" sz="3300" dirty="0" smtClean="0"/>
              <a:t>Kentsel </a:t>
            </a:r>
            <a:r>
              <a:rPr lang="tr-TR" sz="3300" dirty="0" err="1" smtClean="0"/>
              <a:t>Atıksu</a:t>
            </a:r>
            <a:r>
              <a:rPr lang="tr-TR" sz="3300" dirty="0" smtClean="0"/>
              <a:t> Arıtma Direktifi</a:t>
            </a:r>
          </a:p>
          <a:p>
            <a:r>
              <a:rPr lang="tr-TR" sz="3300" dirty="0" smtClean="0"/>
              <a:t>Bitki Koruma Ürünleri Direktifi</a:t>
            </a:r>
          </a:p>
          <a:p>
            <a:r>
              <a:rPr lang="tr-TR" sz="3300" dirty="0" smtClean="0"/>
              <a:t>Nitrat Direktifi</a:t>
            </a:r>
          </a:p>
          <a:p>
            <a:r>
              <a:rPr lang="tr-TR" sz="3300" dirty="0" smtClean="0"/>
              <a:t>Kuş Direktifi</a:t>
            </a:r>
          </a:p>
          <a:p>
            <a:r>
              <a:rPr lang="tr-TR" sz="3300" dirty="0" smtClean="0"/>
              <a:t>Habitat Direktifi</a:t>
            </a:r>
          </a:p>
          <a:p>
            <a:r>
              <a:rPr lang="tr-TR" sz="3300" dirty="0" smtClean="0"/>
              <a:t>Entegre Kirlilik Önleme Kontrol Direktifi</a:t>
            </a:r>
          </a:p>
          <a:p>
            <a:pPr lvl="1"/>
            <a:endParaRPr lang="tr-TR" sz="2900" u="sng" dirty="0"/>
          </a:p>
        </p:txBody>
      </p:sp>
      <p:sp>
        <p:nvSpPr>
          <p:cNvPr id="4" name="3 Metin kutusu"/>
          <p:cNvSpPr txBox="1"/>
          <p:nvPr/>
        </p:nvSpPr>
        <p:spPr>
          <a:xfrm>
            <a:off x="2987824" y="1556792"/>
            <a:ext cx="3168352" cy="524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 smtClean="0"/>
              <a:t>Diğer Temel Önlemler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Su Kullanımında Maliyet Geri Dönüşümü İlkesinin Uygulanması ve Etkin ve Sürdürülebilir Su Kullanımının Sağlanması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İçme Suyu Kaynaklarını Korunması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Su Durumu Üzerinde Etkisi Olan Su Çekiminin ve Su Tutumunun Kontrolü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Su Durumu Üzerinde Etkisi Olan Noktasal ve Yayılı Kaynaklı Kirleticilerin Kontrolü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Yeraltı Suyuna Direkt Deşarjın Ruhsatlandırılması</a:t>
            </a:r>
          </a:p>
          <a:p>
            <a:pPr>
              <a:buFont typeface="Arial" pitchFamily="34" charset="0"/>
              <a:buChar char="•"/>
            </a:pP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6048672" y="1618922"/>
            <a:ext cx="2915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tr-TR" sz="2000" u="sng" dirty="0" smtClean="0"/>
              <a:t>Diğer Temel Önlemler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Öncelikli Maddelere İlişkin Önlemler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Su Durumuna Etki Eden Yerüstü Sularındaki Fiziksel Değişimin Kontrolü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Su Durumuna Etki Eden Diğer Faaliyetlerin Kontrolü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Kazalardan Kaynaklanan Kirliliğin Önlenmesi veya Azaltılmasına İlişkin Önlemlerin Alınması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/>
          <a:lstStyle/>
          <a:p>
            <a:pPr algn="ctr"/>
            <a:r>
              <a:rPr lang="tr-TR" b="1" dirty="0" err="1" smtClean="0"/>
              <a:t>Tamamlayici</a:t>
            </a:r>
            <a:r>
              <a:rPr lang="tr-TR" b="1" dirty="0" smtClean="0"/>
              <a:t> önlemler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98776" cy="48737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1800" dirty="0" smtClean="0"/>
              <a:t>Yasama araçları, </a:t>
            </a:r>
          </a:p>
          <a:p>
            <a:pPr>
              <a:lnSpc>
                <a:spcPct val="80000"/>
              </a:lnSpc>
            </a:pPr>
            <a:r>
              <a:rPr lang="tr-TR" sz="1800" dirty="0" smtClean="0"/>
              <a:t>İdari araçlar, </a:t>
            </a:r>
          </a:p>
          <a:p>
            <a:pPr>
              <a:lnSpc>
                <a:spcPct val="80000"/>
              </a:lnSpc>
            </a:pPr>
            <a:r>
              <a:rPr lang="tr-TR" sz="1800" dirty="0" smtClean="0"/>
              <a:t>Ekonomik veya mali araçlar, </a:t>
            </a:r>
          </a:p>
          <a:p>
            <a:pPr>
              <a:lnSpc>
                <a:spcPct val="80000"/>
              </a:lnSpc>
            </a:pPr>
            <a:r>
              <a:rPr lang="tr-TR" sz="1800" dirty="0" smtClean="0"/>
              <a:t>Müzakere edilmiş çevre anlaşmaları, </a:t>
            </a:r>
          </a:p>
          <a:p>
            <a:pPr>
              <a:lnSpc>
                <a:spcPct val="80000"/>
              </a:lnSpc>
            </a:pPr>
            <a:r>
              <a:rPr lang="tr-TR" sz="1800" dirty="0" smtClean="0"/>
              <a:t>Emisyon kontrolleri, </a:t>
            </a:r>
          </a:p>
          <a:p>
            <a:pPr>
              <a:lnSpc>
                <a:spcPct val="80000"/>
              </a:lnSpc>
            </a:pPr>
            <a:r>
              <a:rPr lang="tr-TR" sz="1800" dirty="0" smtClean="0"/>
              <a:t>İyi uygulama kodları, </a:t>
            </a:r>
          </a:p>
          <a:p>
            <a:pPr>
              <a:lnSpc>
                <a:spcPct val="80000"/>
              </a:lnSpc>
            </a:pPr>
            <a:r>
              <a:rPr lang="tr-TR" sz="1800" dirty="0" smtClean="0"/>
              <a:t>Sulak alanların rekreasyonu ve restorasyonu</a:t>
            </a:r>
          </a:p>
          <a:p>
            <a:pPr>
              <a:lnSpc>
                <a:spcPct val="80000"/>
              </a:lnSpc>
            </a:pPr>
            <a:r>
              <a:rPr lang="tr-TR" sz="1800" dirty="0" smtClean="0"/>
              <a:t>Su çekim kontrolleri, </a:t>
            </a:r>
          </a:p>
          <a:p>
            <a:pPr>
              <a:lnSpc>
                <a:spcPct val="80000"/>
              </a:lnSpc>
            </a:pPr>
            <a:r>
              <a:rPr lang="tr-TR" sz="1800" dirty="0" smtClean="0"/>
              <a:t>Talep yönetim önlemleri, örneğin kuraklıktan etkilenen bir bölgede daha az su ihtiyacı olan ekinlerin üretiminin teşvik edilmesi </a:t>
            </a:r>
          </a:p>
          <a:p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4417640" y="1628800"/>
            <a:ext cx="3898776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Etkinlik ve yeniden kullanım önlemleri, örneğin sanayide etkin su kullanan teknolojilerin ve su tasarrufu sağlayan sulama yöntemlerinin teşvik edilmesi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İnşaat projeleri,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Tuz arıtma tesisleri,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Rehabilitasyon projeleri,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err="1" smtClean="0"/>
              <a:t>Akiferlerin</a:t>
            </a:r>
            <a:r>
              <a:rPr lang="tr-TR" dirty="0" smtClean="0"/>
              <a:t> yapay beslenmesi,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Eğitim projeleri,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t-BR" dirty="0" smtClean="0"/>
              <a:t>Araştırma, geliştirme ve uygulama projeleri, 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tr-TR" dirty="0" smtClean="0"/>
              <a:t>Diğer ilgili önlemler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1143000"/>
          </a:xfrm>
        </p:spPr>
        <p:txBody>
          <a:bodyPr/>
          <a:lstStyle/>
          <a:p>
            <a:pPr algn="ctr"/>
            <a:r>
              <a:rPr lang="tr-TR" b="1" dirty="0" smtClean="0"/>
              <a:t>Önlemler </a:t>
            </a:r>
            <a:r>
              <a:rPr lang="tr-TR" b="1" dirty="0" err="1" smtClean="0"/>
              <a:t>programi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Doğru önlemlerin alınabilmesi için;</a:t>
            </a:r>
          </a:p>
          <a:p>
            <a:endParaRPr lang="tr-TR" dirty="0" smtClean="0"/>
          </a:p>
          <a:p>
            <a:pPr marL="548640" lvl="2"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tr-TR" sz="2400" dirty="0" smtClean="0"/>
              <a:t>Mevcut su durumunun belirlenmesi</a:t>
            </a:r>
          </a:p>
          <a:p>
            <a:pPr marL="548640" lvl="2"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tr-TR" sz="2400" dirty="0" smtClean="0"/>
              <a:t>Sorunun sebebi, yeri, sebep olan faaliyet</a:t>
            </a:r>
          </a:p>
          <a:p>
            <a:pPr marL="548640" lvl="2"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tr-TR" sz="2400" dirty="0" smtClean="0"/>
              <a:t>Mevcut önlemlerin değerlendirmesi</a:t>
            </a:r>
          </a:p>
          <a:p>
            <a:pPr marL="548640" lvl="2"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tr-TR" sz="2400" dirty="0" smtClean="0"/>
              <a:t>Maliyet etkin çözümlerin belirlenmesi</a:t>
            </a:r>
          </a:p>
          <a:p>
            <a:pPr marL="548640" lvl="2"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tr-TR" sz="2400" dirty="0" smtClean="0"/>
              <a:t>Yeni çözümler veya var olanların maliyet etkinlik yönünden geliştirilmesi</a:t>
            </a:r>
          </a:p>
          <a:p>
            <a:pPr marL="548640" lvl="2"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tr-TR" sz="2400" dirty="0" smtClean="0"/>
              <a:t>Farklı finansman mekanizmalarının araştırılması</a:t>
            </a:r>
          </a:p>
          <a:p>
            <a:endParaRPr lang="tr-TR" dirty="0"/>
          </a:p>
        </p:txBody>
      </p:sp>
      <p:pic>
        <p:nvPicPr>
          <p:cNvPr id="4" name="Picture 4" descr="C:\Documents and Settings\jswoosle\Application Data\Microsoft\Media Catalog\Downloaded Clips\cl66\j02570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00525"/>
            <a:ext cx="2239963" cy="2657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5626968" cy="487375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Su kaynaklarının daha fazla tahrip olmasının engellenmesi, korunması ve iyileştirilmesi, </a:t>
            </a:r>
          </a:p>
          <a:p>
            <a:r>
              <a:rPr lang="tr-TR" dirty="0" smtClean="0"/>
              <a:t>Su kaynaklarının uzun vadeli korunmasıyla sürdürülebilir su kullanımının sağlanması, </a:t>
            </a:r>
          </a:p>
          <a:p>
            <a:r>
              <a:rPr lang="tr-TR" dirty="0" smtClean="0"/>
              <a:t>Sucul ekosistemlerin ileri düzeyde korunmasının sağlanması ve iyileştirilmesi, </a:t>
            </a:r>
          </a:p>
          <a:p>
            <a:r>
              <a:rPr lang="tr-TR" dirty="0" smtClean="0"/>
              <a:t>Yeraltı sularında kirliliğin azaltılması ve daha fazla kirlenmesinin engellenmesi, </a:t>
            </a:r>
          </a:p>
          <a:p>
            <a:r>
              <a:rPr lang="tr-TR" dirty="0" smtClean="0"/>
              <a:t>Taşkın ve kuraklık etkilerinin azaltılması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67600" cy="1143000"/>
          </a:xfrm>
        </p:spPr>
        <p:txBody>
          <a:bodyPr anchor="ctr">
            <a:normAutofit/>
          </a:bodyPr>
          <a:lstStyle/>
          <a:p>
            <a:pPr algn="ctr"/>
            <a:r>
              <a:rPr lang="tr-TR" b="1" dirty="0" smtClean="0"/>
              <a:t>Su Çerçeve Direktifi’nin </a:t>
            </a:r>
            <a:br>
              <a:rPr lang="tr-TR" b="1" dirty="0" smtClean="0"/>
            </a:br>
            <a:r>
              <a:rPr lang="tr-TR" b="1" dirty="0" err="1" smtClean="0"/>
              <a:t>Amaci</a:t>
            </a:r>
            <a:endParaRPr lang="tr-TR" b="1" dirty="0"/>
          </a:p>
        </p:txBody>
      </p:sp>
      <p:pic>
        <p:nvPicPr>
          <p:cNvPr id="1026" name="Picture 2" descr="\\Sygmbgcan\hypd\RESİMLER VE LOGOLAR\Sunumlar için resim ve fotoğraflar\wet_and_dry_2880x1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84984"/>
            <a:ext cx="2304256" cy="1512168"/>
          </a:xfrm>
          <a:prstGeom prst="rect">
            <a:avLst/>
          </a:prstGeom>
          <a:noFill/>
        </p:spPr>
      </p:pic>
      <p:pic>
        <p:nvPicPr>
          <p:cNvPr id="1031" name="Picture 7" descr="http://www.yakitpili.com/wp-content/uploads/2014/05/Water-D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728571"/>
            <a:ext cx="2304256" cy="1566174"/>
          </a:xfrm>
          <a:prstGeom prst="rect">
            <a:avLst/>
          </a:prstGeom>
          <a:noFill/>
        </p:spPr>
      </p:pic>
      <p:pic>
        <p:nvPicPr>
          <p:cNvPr id="1035" name="Picture 11" descr="http://www.win911.com/wp-content/uploads/2014/01/ic_wwtp-aeri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797152"/>
            <a:ext cx="2283391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403648" y="2132856"/>
            <a:ext cx="6058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TEŞEKKÜRLER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195736" y="558924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Özge Hande SAHTİYANCI ÖZDEMİR</a:t>
            </a:r>
          </a:p>
          <a:p>
            <a:pPr algn="ctr"/>
            <a:r>
              <a:rPr lang="tr-TR" dirty="0" smtClean="0"/>
              <a:t>Orman ve Su İşleri Uzmanı</a:t>
            </a:r>
          </a:p>
          <a:p>
            <a:pPr algn="ctr"/>
            <a:r>
              <a:rPr lang="tr-TR" dirty="0" err="1" smtClean="0"/>
              <a:t>hsahtiyanci</a:t>
            </a:r>
            <a:r>
              <a:rPr lang="tr-TR" dirty="0" smtClean="0"/>
              <a:t>@</a:t>
            </a:r>
            <a:r>
              <a:rPr lang="tr-TR" dirty="0" err="1" smtClean="0"/>
              <a:t>ormansu</a:t>
            </a:r>
            <a:r>
              <a:rPr lang="tr-TR" dirty="0" smtClean="0"/>
              <a:t>.gov.tr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/>
          <a:lstStyle/>
          <a:p>
            <a:pPr algn="ctr"/>
            <a:r>
              <a:rPr lang="tr-TR" b="1" dirty="0" smtClean="0"/>
              <a:t>ÇEVRESEL HEDEFLER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2015 yılına kadar iyi su durumunun sağlanması ve herhangi bir kötüleşmenin engellenmesi</a:t>
            </a:r>
          </a:p>
          <a:p>
            <a:endParaRPr lang="tr-TR" sz="2200" dirty="0" smtClean="0"/>
          </a:p>
          <a:p>
            <a:endParaRPr lang="tr-TR" sz="2200" dirty="0" smtClean="0"/>
          </a:p>
        </p:txBody>
      </p:sp>
      <p:graphicFrame>
        <p:nvGraphicFramePr>
          <p:cNvPr id="4" name="3 Diyagram"/>
          <p:cNvGraphicFramePr/>
          <p:nvPr/>
        </p:nvGraphicFramePr>
        <p:xfrm>
          <a:off x="1043608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/>
          <a:lstStyle/>
          <a:p>
            <a:pPr algn="ctr"/>
            <a:r>
              <a:rPr lang="tr-TR" b="1" dirty="0" smtClean="0"/>
              <a:t>Nehir havza planlama süreci</a:t>
            </a:r>
            <a:endParaRPr lang="tr-TR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3568" y="1556792"/>
            <a:ext cx="26670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/>
              <a:t>Su kütlelerinin izlenmesi</a:t>
            </a:r>
            <a:endParaRPr lang="en-GB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259632" y="2276872"/>
            <a:ext cx="2895600" cy="950913"/>
            <a:chOff x="1152" y="816"/>
            <a:chExt cx="1824" cy="599"/>
          </a:xfrm>
        </p:grpSpPr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152" y="1008"/>
              <a:ext cx="1824" cy="40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dirty="0" smtClean="0"/>
                <a:t>Su durum sınıflamasının yapılması</a:t>
              </a:r>
              <a:endParaRPr lang="en-GB" dirty="0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064" y="816"/>
              <a:ext cx="0" cy="1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2054771" y="3284984"/>
            <a:ext cx="5159376" cy="1720851"/>
            <a:chOff x="1986" y="1776"/>
            <a:chExt cx="3250" cy="1084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2437" y="2002"/>
              <a:ext cx="1968" cy="25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2000" dirty="0" smtClean="0"/>
                <a:t>Hedeflerin belirlenmesi</a:t>
              </a:r>
              <a:endParaRPr lang="en-GB" sz="2000" dirty="0"/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2736" y="2400"/>
              <a:ext cx="1968" cy="25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2000" dirty="0" smtClean="0"/>
                <a:t>Önlemler Programı</a:t>
              </a:r>
              <a:endParaRPr lang="en-GB" sz="2000" dirty="0"/>
            </a:p>
          </p:txBody>
        </p:sp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 rot="20613780">
              <a:off x="1986" y="2140"/>
              <a:ext cx="432" cy="720"/>
            </a:xfrm>
            <a:prstGeom prst="curvedRightArrow">
              <a:avLst>
                <a:gd name="adj1" fmla="val 33333"/>
                <a:gd name="adj2" fmla="val 66667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2" name="AutoShape 18"/>
            <p:cNvSpPr>
              <a:spLocks noChangeArrowheads="1"/>
            </p:cNvSpPr>
            <p:nvPr/>
          </p:nvSpPr>
          <p:spPr bwMode="auto">
            <a:xfrm rot="20735547" flipH="1" flipV="1">
              <a:off x="4804" y="1901"/>
              <a:ext cx="432" cy="691"/>
            </a:xfrm>
            <a:prstGeom prst="curvedRightArrow">
              <a:avLst>
                <a:gd name="adj1" fmla="val 33333"/>
                <a:gd name="adj2" fmla="val 66667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2736" y="1776"/>
              <a:ext cx="0" cy="1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4211490" y="4724924"/>
            <a:ext cx="3124200" cy="766763"/>
            <a:chOff x="3605" y="2778"/>
            <a:chExt cx="1968" cy="483"/>
          </a:xfrm>
        </p:grpSpPr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3605" y="3005"/>
              <a:ext cx="1968" cy="25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2000" dirty="0" smtClean="0"/>
                <a:t>Uygulama</a:t>
              </a:r>
              <a:endParaRPr lang="en-GB" sz="2000" dirty="0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3968" y="2778"/>
              <a:ext cx="0" cy="1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7" name="Group 23"/>
          <p:cNvGrpSpPr>
            <a:grpSpLocks/>
          </p:cNvGrpSpPr>
          <p:nvPr/>
        </p:nvGrpSpPr>
        <p:grpSpPr bwMode="auto">
          <a:xfrm>
            <a:off x="5148115" y="5588523"/>
            <a:ext cx="2819400" cy="1068388"/>
            <a:chOff x="3973" y="3349"/>
            <a:chExt cx="1776" cy="673"/>
          </a:xfrm>
        </p:grpSpPr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3973" y="3576"/>
              <a:ext cx="1776" cy="44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sz="2000" dirty="0" smtClean="0"/>
                <a:t>Performansın gözden geçirilmesi</a:t>
              </a:r>
              <a:endParaRPr lang="en-GB" sz="2000" dirty="0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4603" y="3349"/>
              <a:ext cx="0" cy="1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-171400"/>
            <a:ext cx="7467600" cy="1143000"/>
          </a:xfrm>
        </p:spPr>
        <p:txBody>
          <a:bodyPr/>
          <a:lstStyle/>
          <a:p>
            <a:pPr algn="ctr"/>
            <a:r>
              <a:rPr lang="tr-TR" b="1" dirty="0" err="1" smtClean="0"/>
              <a:t>Iyi</a:t>
            </a:r>
            <a:r>
              <a:rPr lang="tr-TR" b="1" dirty="0" smtClean="0"/>
              <a:t> yerüstü suyu durumu</a:t>
            </a:r>
            <a:endParaRPr lang="tr-TR" b="1" dirty="0"/>
          </a:p>
        </p:txBody>
      </p:sp>
      <p:grpSp>
        <p:nvGrpSpPr>
          <p:cNvPr id="48" name="Group 47"/>
          <p:cNvGrpSpPr/>
          <p:nvPr/>
        </p:nvGrpSpPr>
        <p:grpSpPr>
          <a:xfrm>
            <a:off x="323528" y="1700808"/>
            <a:ext cx="5112568" cy="4756100"/>
            <a:chOff x="251520" y="1277040"/>
            <a:chExt cx="5207197" cy="5107860"/>
          </a:xfrm>
        </p:grpSpPr>
        <p:sp>
          <p:nvSpPr>
            <p:cNvPr id="4" name="3 Oval"/>
            <p:cNvSpPr/>
            <p:nvPr/>
          </p:nvSpPr>
          <p:spPr>
            <a:xfrm>
              <a:off x="3059832" y="1277040"/>
              <a:ext cx="2376264" cy="2304256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/>
                <a:t>İyi Ekolojik Durum </a:t>
              </a:r>
              <a:endParaRPr lang="tr-TR" sz="2000" b="1" dirty="0"/>
            </a:p>
          </p:txBody>
        </p:sp>
        <p:sp>
          <p:nvSpPr>
            <p:cNvPr id="6" name="5 Oval"/>
            <p:cNvSpPr/>
            <p:nvPr/>
          </p:nvSpPr>
          <p:spPr>
            <a:xfrm>
              <a:off x="3082453" y="4063628"/>
              <a:ext cx="2376264" cy="2304256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/>
                <a:t>İyi Kimyasal Durum</a:t>
              </a:r>
              <a:endParaRPr lang="tr-TR" sz="2000" b="1" dirty="0"/>
            </a:p>
          </p:txBody>
        </p:sp>
        <p:sp>
          <p:nvSpPr>
            <p:cNvPr id="5" name="4 Sol Ayraç"/>
            <p:cNvSpPr/>
            <p:nvPr/>
          </p:nvSpPr>
          <p:spPr>
            <a:xfrm>
              <a:off x="2483768" y="1344340"/>
              <a:ext cx="576064" cy="5040560"/>
            </a:xfrm>
            <a:prstGeom prst="lef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" name="6 Oval"/>
            <p:cNvSpPr/>
            <p:nvPr/>
          </p:nvSpPr>
          <p:spPr>
            <a:xfrm>
              <a:off x="251520" y="2852936"/>
              <a:ext cx="2376264" cy="2304256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İyi Durum </a:t>
              </a:r>
              <a:endParaRPr lang="tr-TR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2"/>
          <p:cNvGrpSpPr/>
          <p:nvPr/>
        </p:nvGrpSpPr>
        <p:grpSpPr>
          <a:xfrm>
            <a:off x="2339752" y="1077971"/>
            <a:ext cx="4123471" cy="5780029"/>
            <a:chOff x="4100532" y="1547664"/>
            <a:chExt cx="5789413" cy="5667375"/>
          </a:xfrm>
        </p:grpSpPr>
        <p:grpSp>
          <p:nvGrpSpPr>
            <p:cNvPr id="45" name="Group 2050"/>
            <p:cNvGrpSpPr>
              <a:grpSpLocks/>
            </p:cNvGrpSpPr>
            <p:nvPr/>
          </p:nvGrpSpPr>
          <p:grpSpPr bwMode="auto">
            <a:xfrm>
              <a:off x="5684956" y="1547664"/>
              <a:ext cx="3095625" cy="5667375"/>
              <a:chOff x="3076" y="464"/>
              <a:chExt cx="1950" cy="3570"/>
            </a:xfrm>
          </p:grpSpPr>
          <p:grpSp>
            <p:nvGrpSpPr>
              <p:cNvPr id="72" name="Group 2051"/>
              <p:cNvGrpSpPr>
                <a:grpSpLocks/>
              </p:cNvGrpSpPr>
              <p:nvPr/>
            </p:nvGrpSpPr>
            <p:grpSpPr bwMode="auto">
              <a:xfrm>
                <a:off x="3414" y="858"/>
                <a:ext cx="1302" cy="3176"/>
                <a:chOff x="3414" y="858"/>
                <a:chExt cx="1302" cy="3176"/>
              </a:xfrm>
            </p:grpSpPr>
            <p:sp>
              <p:nvSpPr>
                <p:cNvPr id="74" name="Rectangle 2052"/>
                <p:cNvSpPr>
                  <a:spLocks noChangeArrowheads="1"/>
                </p:cNvSpPr>
                <p:nvPr/>
              </p:nvSpPr>
              <p:spPr bwMode="auto">
                <a:xfrm>
                  <a:off x="3485" y="858"/>
                  <a:ext cx="1146" cy="629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5" name="Rectangle 2053"/>
                <p:cNvSpPr>
                  <a:spLocks noChangeArrowheads="1"/>
                </p:cNvSpPr>
                <p:nvPr/>
              </p:nvSpPr>
              <p:spPr bwMode="auto">
                <a:xfrm>
                  <a:off x="3485" y="1495"/>
                  <a:ext cx="1146" cy="629"/>
                </a:xfrm>
                <a:prstGeom prst="rect">
                  <a:avLst/>
                </a:prstGeom>
                <a:solidFill>
                  <a:srgbClr val="00FF66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6" name="Rectangle 2054"/>
                <p:cNvSpPr>
                  <a:spLocks noChangeArrowheads="1"/>
                </p:cNvSpPr>
                <p:nvPr/>
              </p:nvSpPr>
              <p:spPr bwMode="auto">
                <a:xfrm>
                  <a:off x="3485" y="2132"/>
                  <a:ext cx="1146" cy="628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7" name="Rectangle 2055"/>
                <p:cNvSpPr>
                  <a:spLocks noChangeArrowheads="1"/>
                </p:cNvSpPr>
                <p:nvPr/>
              </p:nvSpPr>
              <p:spPr bwMode="auto">
                <a:xfrm>
                  <a:off x="3485" y="2768"/>
                  <a:ext cx="1146" cy="629"/>
                </a:xfrm>
                <a:prstGeom prst="rect">
                  <a:avLst/>
                </a:prstGeom>
                <a:solidFill>
                  <a:srgbClr val="FF9900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8" name="Rectangle 2056"/>
                <p:cNvSpPr>
                  <a:spLocks noChangeArrowheads="1"/>
                </p:cNvSpPr>
                <p:nvPr/>
              </p:nvSpPr>
              <p:spPr bwMode="auto">
                <a:xfrm>
                  <a:off x="3485" y="3405"/>
                  <a:ext cx="1146" cy="629"/>
                </a:xfrm>
                <a:prstGeom prst="rect">
                  <a:avLst/>
                </a:prstGeom>
                <a:solidFill>
                  <a:srgbClr val="FF0033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9" name="Rectangle 2057"/>
                <p:cNvSpPr>
                  <a:spLocks noChangeArrowheads="1"/>
                </p:cNvSpPr>
                <p:nvPr/>
              </p:nvSpPr>
              <p:spPr bwMode="auto">
                <a:xfrm>
                  <a:off x="3575" y="1062"/>
                  <a:ext cx="818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tr-TR" b="1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cs typeface="Arial" charset="0"/>
                    </a:rPr>
                    <a:t>ÇOK İYİ</a:t>
                  </a:r>
                  <a:endParaRPr lang="en-US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80" name="Rectangle 2058"/>
                <p:cNvSpPr>
                  <a:spLocks noChangeArrowheads="1"/>
                </p:cNvSpPr>
                <p:nvPr/>
              </p:nvSpPr>
              <p:spPr bwMode="auto">
                <a:xfrm>
                  <a:off x="3711" y="1654"/>
                  <a:ext cx="718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tr-TR" b="1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cs typeface="Arial" charset="0"/>
                    </a:rPr>
                    <a:t>İYİ</a:t>
                  </a:r>
                  <a:endParaRPr lang="en-US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81" name="Rectangle 2059"/>
                <p:cNvSpPr>
                  <a:spLocks noChangeArrowheads="1"/>
                </p:cNvSpPr>
                <p:nvPr/>
              </p:nvSpPr>
              <p:spPr bwMode="auto">
                <a:xfrm>
                  <a:off x="3414" y="2270"/>
                  <a:ext cx="130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tr-TR" b="1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cs typeface="Arial" charset="0"/>
                    </a:rPr>
                    <a:t>ORTA</a:t>
                  </a:r>
                  <a:endParaRPr lang="en-US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82" name="Rectangle 2060"/>
                <p:cNvSpPr>
                  <a:spLocks noChangeArrowheads="1"/>
                </p:cNvSpPr>
                <p:nvPr/>
              </p:nvSpPr>
              <p:spPr bwMode="auto">
                <a:xfrm>
                  <a:off x="3751" y="2926"/>
                  <a:ext cx="719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b="1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cs typeface="Arial" charset="0"/>
                    </a:rPr>
                    <a:t>ZAYIF</a:t>
                  </a:r>
                  <a:endParaRPr lang="en-US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endParaRPr>
                </a:p>
              </p:txBody>
            </p:sp>
            <p:sp>
              <p:nvSpPr>
                <p:cNvPr id="83" name="Rectangle 2061"/>
                <p:cNvSpPr>
                  <a:spLocks noChangeArrowheads="1"/>
                </p:cNvSpPr>
                <p:nvPr/>
              </p:nvSpPr>
              <p:spPr bwMode="auto">
                <a:xfrm>
                  <a:off x="3756" y="3574"/>
                  <a:ext cx="58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b="1" dirty="0" smtClean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cs typeface="Arial" charset="0"/>
                    </a:rPr>
                    <a:t>KÖTÜ</a:t>
                  </a:r>
                  <a:endParaRPr lang="en-US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endParaRPr>
                </a:p>
              </p:txBody>
            </p:sp>
          </p:grpSp>
          <p:sp>
            <p:nvSpPr>
              <p:cNvPr id="73" name="Rectangle 2062"/>
              <p:cNvSpPr>
                <a:spLocks noChangeArrowheads="1"/>
              </p:cNvSpPr>
              <p:nvPr/>
            </p:nvSpPr>
            <p:spPr bwMode="auto">
              <a:xfrm>
                <a:off x="3076" y="464"/>
                <a:ext cx="195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92075" tIns="46038" rIns="92075" bIns="46038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tr-TR" sz="2000" b="1" dirty="0" smtClean="0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rPr>
                  <a:t>EKOLOJİK DURUM</a:t>
                </a:r>
                <a:endParaRPr lang="en-US" sz="2000" b="1" dirty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endParaRPr>
              </a:p>
            </p:txBody>
          </p:sp>
        </p:grpSp>
        <p:grpSp>
          <p:nvGrpSpPr>
            <p:cNvPr id="46" name="Group 2063"/>
            <p:cNvGrpSpPr>
              <a:grpSpLocks/>
            </p:cNvGrpSpPr>
            <p:nvPr/>
          </p:nvGrpSpPr>
          <p:grpSpPr bwMode="auto">
            <a:xfrm>
              <a:off x="8199564" y="2906564"/>
              <a:ext cx="942976" cy="3616325"/>
              <a:chOff x="4660" y="1392"/>
              <a:chExt cx="594" cy="2278"/>
            </a:xfrm>
          </p:grpSpPr>
          <p:grpSp>
            <p:nvGrpSpPr>
              <p:cNvPr id="55" name="Group 2064"/>
              <p:cNvGrpSpPr>
                <a:grpSpLocks/>
              </p:cNvGrpSpPr>
              <p:nvPr/>
            </p:nvGrpSpPr>
            <p:grpSpPr bwMode="auto">
              <a:xfrm>
                <a:off x="4660" y="1392"/>
                <a:ext cx="336" cy="320"/>
                <a:chOff x="4660" y="1392"/>
                <a:chExt cx="336" cy="320"/>
              </a:xfrm>
            </p:grpSpPr>
            <p:sp>
              <p:nvSpPr>
                <p:cNvPr id="69" name="Oval 2065"/>
                <p:cNvSpPr>
                  <a:spLocks noChangeArrowheads="1"/>
                </p:cNvSpPr>
                <p:nvPr/>
              </p:nvSpPr>
              <p:spPr bwMode="auto">
                <a:xfrm>
                  <a:off x="4660" y="1392"/>
                  <a:ext cx="336" cy="320"/>
                </a:xfrm>
                <a:prstGeom prst="ellipse">
                  <a:avLst/>
                </a:prstGeom>
                <a:solidFill>
                  <a:schemeClr val="bg1"/>
                </a:solidFill>
                <a:ln w="508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0" name="AutoShape 2066"/>
                <p:cNvSpPr>
                  <a:spLocks noChangeArrowheads="1"/>
                </p:cNvSpPr>
                <p:nvPr/>
              </p:nvSpPr>
              <p:spPr bwMode="auto">
                <a:xfrm>
                  <a:off x="4758" y="1451"/>
                  <a:ext cx="140" cy="202"/>
                </a:xfrm>
                <a:prstGeom prst="downArrow">
                  <a:avLst>
                    <a:gd name="adj1" fmla="val 50000"/>
                    <a:gd name="adj2" fmla="val 72150"/>
                  </a:avLst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1" name="Line 2067"/>
                <p:cNvSpPr>
                  <a:spLocks noChangeShapeType="1"/>
                </p:cNvSpPr>
                <p:nvPr/>
              </p:nvSpPr>
              <p:spPr bwMode="auto">
                <a:xfrm>
                  <a:off x="4722" y="1420"/>
                  <a:ext cx="224" cy="259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6" name="Group 2068"/>
              <p:cNvGrpSpPr>
                <a:grpSpLocks/>
              </p:cNvGrpSpPr>
              <p:nvPr/>
            </p:nvGrpSpPr>
            <p:grpSpPr bwMode="auto">
              <a:xfrm>
                <a:off x="4660" y="2680"/>
                <a:ext cx="336" cy="320"/>
                <a:chOff x="4660" y="2680"/>
                <a:chExt cx="336" cy="320"/>
              </a:xfrm>
            </p:grpSpPr>
            <p:sp>
              <p:nvSpPr>
                <p:cNvPr id="66" name="Oval 2069"/>
                <p:cNvSpPr>
                  <a:spLocks noChangeArrowheads="1"/>
                </p:cNvSpPr>
                <p:nvPr/>
              </p:nvSpPr>
              <p:spPr bwMode="auto">
                <a:xfrm>
                  <a:off x="4660" y="2680"/>
                  <a:ext cx="336" cy="320"/>
                </a:xfrm>
                <a:prstGeom prst="ellipse">
                  <a:avLst/>
                </a:prstGeom>
                <a:solidFill>
                  <a:schemeClr val="bg1"/>
                </a:solidFill>
                <a:ln w="508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67" name="AutoShape 2070"/>
                <p:cNvSpPr>
                  <a:spLocks noChangeArrowheads="1"/>
                </p:cNvSpPr>
                <p:nvPr/>
              </p:nvSpPr>
              <p:spPr bwMode="auto">
                <a:xfrm>
                  <a:off x="4758" y="2739"/>
                  <a:ext cx="140" cy="202"/>
                </a:xfrm>
                <a:prstGeom prst="downArrow">
                  <a:avLst>
                    <a:gd name="adj1" fmla="val 50000"/>
                    <a:gd name="adj2" fmla="val 72150"/>
                  </a:avLst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68" name="Line 2071"/>
                <p:cNvSpPr>
                  <a:spLocks noChangeShapeType="1"/>
                </p:cNvSpPr>
                <p:nvPr/>
              </p:nvSpPr>
              <p:spPr bwMode="auto">
                <a:xfrm>
                  <a:off x="4722" y="2708"/>
                  <a:ext cx="224" cy="259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7" name="Group 2072"/>
              <p:cNvGrpSpPr>
                <a:grpSpLocks/>
              </p:cNvGrpSpPr>
              <p:nvPr/>
            </p:nvGrpSpPr>
            <p:grpSpPr bwMode="auto">
              <a:xfrm>
                <a:off x="4660" y="3320"/>
                <a:ext cx="336" cy="320"/>
                <a:chOff x="4660" y="3320"/>
                <a:chExt cx="336" cy="320"/>
              </a:xfrm>
            </p:grpSpPr>
            <p:sp>
              <p:nvSpPr>
                <p:cNvPr id="63" name="Oval 2073"/>
                <p:cNvSpPr>
                  <a:spLocks noChangeArrowheads="1"/>
                </p:cNvSpPr>
                <p:nvPr/>
              </p:nvSpPr>
              <p:spPr bwMode="auto">
                <a:xfrm>
                  <a:off x="4660" y="3320"/>
                  <a:ext cx="336" cy="320"/>
                </a:xfrm>
                <a:prstGeom prst="ellipse">
                  <a:avLst/>
                </a:prstGeom>
                <a:solidFill>
                  <a:schemeClr val="bg1"/>
                </a:solidFill>
                <a:ln w="508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64" name="AutoShape 2074"/>
                <p:cNvSpPr>
                  <a:spLocks noChangeArrowheads="1"/>
                </p:cNvSpPr>
                <p:nvPr/>
              </p:nvSpPr>
              <p:spPr bwMode="auto">
                <a:xfrm>
                  <a:off x="4758" y="3379"/>
                  <a:ext cx="140" cy="202"/>
                </a:xfrm>
                <a:prstGeom prst="downArrow">
                  <a:avLst>
                    <a:gd name="adj1" fmla="val 50000"/>
                    <a:gd name="adj2" fmla="val 72150"/>
                  </a:avLst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65" name="Line 2075"/>
                <p:cNvSpPr>
                  <a:spLocks noChangeShapeType="1"/>
                </p:cNvSpPr>
                <p:nvPr/>
              </p:nvSpPr>
              <p:spPr bwMode="auto">
                <a:xfrm>
                  <a:off x="4722" y="3348"/>
                  <a:ext cx="224" cy="259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8" name="Group 2076"/>
              <p:cNvGrpSpPr>
                <a:grpSpLocks/>
              </p:cNvGrpSpPr>
              <p:nvPr/>
            </p:nvGrpSpPr>
            <p:grpSpPr bwMode="auto">
              <a:xfrm>
                <a:off x="4660" y="2040"/>
                <a:ext cx="336" cy="320"/>
                <a:chOff x="4660" y="2040"/>
                <a:chExt cx="336" cy="320"/>
              </a:xfrm>
            </p:grpSpPr>
            <p:sp>
              <p:nvSpPr>
                <p:cNvPr id="60" name="Oval 2077"/>
                <p:cNvSpPr>
                  <a:spLocks noChangeArrowheads="1"/>
                </p:cNvSpPr>
                <p:nvPr/>
              </p:nvSpPr>
              <p:spPr bwMode="auto">
                <a:xfrm>
                  <a:off x="4660" y="2040"/>
                  <a:ext cx="336" cy="320"/>
                </a:xfrm>
                <a:prstGeom prst="ellipse">
                  <a:avLst/>
                </a:prstGeom>
                <a:solidFill>
                  <a:schemeClr val="bg1"/>
                </a:solidFill>
                <a:ln w="508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61" name="AutoShape 2078"/>
                <p:cNvSpPr>
                  <a:spLocks noChangeArrowheads="1"/>
                </p:cNvSpPr>
                <p:nvPr/>
              </p:nvSpPr>
              <p:spPr bwMode="auto">
                <a:xfrm>
                  <a:off x="4758" y="2099"/>
                  <a:ext cx="140" cy="202"/>
                </a:xfrm>
                <a:prstGeom prst="downArrow">
                  <a:avLst>
                    <a:gd name="adj1" fmla="val 50000"/>
                    <a:gd name="adj2" fmla="val 72150"/>
                  </a:avLst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62" name="Line 2079"/>
                <p:cNvSpPr>
                  <a:spLocks noChangeShapeType="1"/>
                </p:cNvSpPr>
                <p:nvPr/>
              </p:nvSpPr>
              <p:spPr bwMode="auto">
                <a:xfrm>
                  <a:off x="4722" y="2068"/>
                  <a:ext cx="224" cy="259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59" name="Rectangle 2080"/>
              <p:cNvSpPr>
                <a:spLocks noChangeArrowheads="1"/>
              </p:cNvSpPr>
              <p:nvPr/>
            </p:nvSpPr>
            <p:spPr bwMode="auto">
              <a:xfrm rot="16140000">
                <a:off x="3994" y="2410"/>
                <a:ext cx="226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sz="2000" b="1" dirty="0" smtClean="0">
                    <a:solidFill>
                      <a:srgbClr val="FF3300"/>
                    </a:solidFill>
                    <a:latin typeface="Arial" charset="0"/>
                    <a:cs typeface="Arial" charset="0"/>
                  </a:rPr>
                  <a:t>Kötüleşmenin engellenmesi</a:t>
                </a:r>
                <a:endParaRPr lang="en-US" sz="2000" b="1" dirty="0">
                  <a:solidFill>
                    <a:srgbClr val="FF33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47" name="Group 2081"/>
            <p:cNvGrpSpPr>
              <a:grpSpLocks/>
            </p:cNvGrpSpPr>
            <p:nvPr/>
          </p:nvGrpSpPr>
          <p:grpSpPr bwMode="auto">
            <a:xfrm>
              <a:off x="9285108" y="4038452"/>
              <a:ext cx="604837" cy="3176587"/>
              <a:chOff x="5323" y="1965"/>
              <a:chExt cx="381" cy="2001"/>
            </a:xfrm>
          </p:grpSpPr>
          <p:sp>
            <p:nvSpPr>
              <p:cNvPr id="53" name="AutoShape 2082"/>
              <p:cNvSpPr>
                <a:spLocks noChangeArrowheads="1"/>
              </p:cNvSpPr>
              <p:nvPr/>
            </p:nvSpPr>
            <p:spPr bwMode="auto">
              <a:xfrm>
                <a:off x="5323" y="1965"/>
                <a:ext cx="381" cy="1984"/>
              </a:xfrm>
              <a:prstGeom prst="upArrow">
                <a:avLst>
                  <a:gd name="adj1" fmla="val 50000"/>
                  <a:gd name="adj2" fmla="val 83824"/>
                </a:avLst>
              </a:prstGeom>
              <a:solidFill>
                <a:srgbClr val="33CC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4" name="Rectangle 2083"/>
              <p:cNvSpPr>
                <a:spLocks noChangeArrowheads="1"/>
              </p:cNvSpPr>
              <p:nvPr/>
            </p:nvSpPr>
            <p:spPr bwMode="auto">
              <a:xfrm rot="16140000">
                <a:off x="4731" y="3072"/>
                <a:ext cx="153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tr-TR" sz="2000" dirty="0" smtClean="0">
                    <a:latin typeface="Arial" charset="0"/>
                    <a:cs typeface="Arial" charset="0"/>
                  </a:rPr>
                  <a:t>İyileştirme</a:t>
                </a:r>
                <a:endParaRPr lang="en-US" sz="2000" dirty="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8" name="213 Metin kutusu"/>
            <p:cNvSpPr txBox="1"/>
            <p:nvPr/>
          </p:nvSpPr>
          <p:spPr>
            <a:xfrm>
              <a:off x="4100532" y="2417887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Yok veya çok az</a:t>
              </a:r>
              <a:endParaRPr lang="tr-TR" dirty="0"/>
            </a:p>
          </p:txBody>
        </p:sp>
        <p:sp>
          <p:nvSpPr>
            <p:cNvPr id="49" name="215 Metin kutusu"/>
            <p:cNvSpPr txBox="1"/>
            <p:nvPr/>
          </p:nvSpPr>
          <p:spPr>
            <a:xfrm>
              <a:off x="4100532" y="3488715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/>
                <a:t> Az</a:t>
              </a:r>
              <a:endParaRPr lang="tr-TR" dirty="0"/>
            </a:p>
          </p:txBody>
        </p:sp>
        <p:sp>
          <p:nvSpPr>
            <p:cNvPr id="50" name="217 Metin kutusu"/>
            <p:cNvSpPr txBox="1"/>
            <p:nvPr/>
          </p:nvSpPr>
          <p:spPr>
            <a:xfrm>
              <a:off x="4100532" y="4568835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/>
                <a:t> Orta</a:t>
              </a:r>
              <a:endParaRPr lang="tr-TR" dirty="0"/>
            </a:p>
          </p:txBody>
        </p:sp>
        <p:sp>
          <p:nvSpPr>
            <p:cNvPr id="51" name="219 Metin kutusu"/>
            <p:cNvSpPr txBox="1"/>
            <p:nvPr/>
          </p:nvSpPr>
          <p:spPr>
            <a:xfrm>
              <a:off x="4100532" y="5504939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/>
                <a:t> Fazla</a:t>
              </a:r>
              <a:endParaRPr lang="tr-TR" dirty="0"/>
            </a:p>
          </p:txBody>
        </p:sp>
        <p:sp>
          <p:nvSpPr>
            <p:cNvPr id="52" name="221 Metin kutusu"/>
            <p:cNvSpPr txBox="1"/>
            <p:nvPr/>
          </p:nvSpPr>
          <p:spPr>
            <a:xfrm>
              <a:off x="4100532" y="6513051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 smtClean="0"/>
                <a:t> Ciddi</a:t>
              </a:r>
              <a:endParaRPr lang="tr-TR" dirty="0"/>
            </a:p>
          </p:txBody>
        </p:sp>
      </p:grpSp>
      <p:grpSp>
        <p:nvGrpSpPr>
          <p:cNvPr id="84" name="Group 88"/>
          <p:cNvGrpSpPr/>
          <p:nvPr/>
        </p:nvGrpSpPr>
        <p:grpSpPr>
          <a:xfrm>
            <a:off x="3491880" y="1772816"/>
            <a:ext cx="144016" cy="4896544"/>
            <a:chOff x="2555776" y="1844824"/>
            <a:chExt cx="144016" cy="4896544"/>
          </a:xfrm>
        </p:grpSpPr>
        <p:sp>
          <p:nvSpPr>
            <p:cNvPr id="85" name="212 Sol Ayraç"/>
            <p:cNvSpPr/>
            <p:nvPr/>
          </p:nvSpPr>
          <p:spPr>
            <a:xfrm>
              <a:off x="2555776" y="1844824"/>
              <a:ext cx="144016" cy="79208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6" name="214 Sol Ayraç"/>
            <p:cNvSpPr/>
            <p:nvPr/>
          </p:nvSpPr>
          <p:spPr>
            <a:xfrm>
              <a:off x="2555776" y="2924944"/>
              <a:ext cx="144016" cy="79208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7" name="216 Sol Ayraç"/>
            <p:cNvSpPr/>
            <p:nvPr/>
          </p:nvSpPr>
          <p:spPr>
            <a:xfrm>
              <a:off x="2555776" y="4005064"/>
              <a:ext cx="144016" cy="79208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8" name="218 Sol Ayraç"/>
            <p:cNvSpPr/>
            <p:nvPr/>
          </p:nvSpPr>
          <p:spPr>
            <a:xfrm>
              <a:off x="2555776" y="4941168"/>
              <a:ext cx="144016" cy="79208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9" name="220 Sol Ayraç"/>
            <p:cNvSpPr/>
            <p:nvPr/>
          </p:nvSpPr>
          <p:spPr>
            <a:xfrm>
              <a:off x="2555776" y="5949280"/>
              <a:ext cx="144016" cy="79208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90" name="1 Başlık"/>
          <p:cNvSpPr>
            <a:spLocks noGrp="1"/>
          </p:cNvSpPr>
          <p:nvPr>
            <p:ph type="title"/>
          </p:nvPr>
        </p:nvSpPr>
        <p:spPr>
          <a:xfrm>
            <a:off x="755576" y="-243408"/>
            <a:ext cx="7467600" cy="1143000"/>
          </a:xfrm>
        </p:spPr>
        <p:txBody>
          <a:bodyPr/>
          <a:lstStyle/>
          <a:p>
            <a:pPr algn="ctr"/>
            <a:r>
              <a:rPr lang="tr-TR" b="1" dirty="0" err="1" smtClean="0"/>
              <a:t>Iyi</a:t>
            </a:r>
            <a:r>
              <a:rPr lang="tr-TR" b="1" dirty="0" smtClean="0"/>
              <a:t> yerüstü suyu durumu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yerüstü </a:t>
            </a:r>
            <a:r>
              <a:rPr lang="tr-TR" b="1" dirty="0" err="1" smtClean="0"/>
              <a:t>Sularinin</a:t>
            </a:r>
            <a:r>
              <a:rPr lang="tr-TR" b="1" dirty="0" smtClean="0"/>
              <a:t> Durumunun </a:t>
            </a:r>
            <a:br>
              <a:rPr lang="tr-TR" b="1" dirty="0" smtClean="0"/>
            </a:br>
            <a:r>
              <a:rPr lang="tr-TR" b="1" dirty="0" err="1" smtClean="0"/>
              <a:t>siniflandirilmasi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395536" y="1340768"/>
          <a:ext cx="7467600" cy="5089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/>
        </p:nvGraphicFramePr>
        <p:xfrm>
          <a:off x="611560" y="476672"/>
          <a:ext cx="410445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14 Sol Ok"/>
          <p:cNvSpPr/>
          <p:nvPr/>
        </p:nvSpPr>
        <p:spPr>
          <a:xfrm rot="19503534">
            <a:off x="3295206" y="2595302"/>
            <a:ext cx="172819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Sol Ok"/>
          <p:cNvSpPr/>
          <p:nvPr/>
        </p:nvSpPr>
        <p:spPr>
          <a:xfrm>
            <a:off x="3419872" y="3717032"/>
            <a:ext cx="151216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Sol Ok"/>
          <p:cNvSpPr/>
          <p:nvPr/>
        </p:nvSpPr>
        <p:spPr>
          <a:xfrm rot="2378751">
            <a:off x="3326132" y="4954393"/>
            <a:ext cx="1677571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/>
          <a:lstStyle/>
          <a:p>
            <a:pPr algn="ctr"/>
            <a:r>
              <a:rPr lang="tr-TR" b="1" smtClean="0"/>
              <a:t>Ekolojik değerlendirmede kullanilan kalite unsurlari</a:t>
            </a:r>
            <a:endParaRPr lang="tr-TR" b="1" dirty="0"/>
          </a:p>
        </p:txBody>
      </p:sp>
      <p:graphicFrame>
        <p:nvGraphicFramePr>
          <p:cNvPr id="5" name="4 Diyagram"/>
          <p:cNvGraphicFramePr/>
          <p:nvPr/>
        </p:nvGraphicFramePr>
        <p:xfrm>
          <a:off x="395536" y="1397000"/>
          <a:ext cx="835292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10 Grup"/>
          <p:cNvGrpSpPr/>
          <p:nvPr/>
        </p:nvGrpSpPr>
        <p:grpSpPr>
          <a:xfrm>
            <a:off x="3203848" y="5157192"/>
            <a:ext cx="720080" cy="1440160"/>
            <a:chOff x="3419872" y="5229200"/>
            <a:chExt cx="360040" cy="1440160"/>
          </a:xfrm>
        </p:grpSpPr>
        <p:sp>
          <p:nvSpPr>
            <p:cNvPr id="6" name="5 Dikdörtgen"/>
            <p:cNvSpPr/>
            <p:nvPr/>
          </p:nvSpPr>
          <p:spPr>
            <a:xfrm>
              <a:off x="3419872" y="6381328"/>
              <a:ext cx="360040" cy="28803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K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7" name="6 Dikdörtgen"/>
            <p:cNvSpPr/>
            <p:nvPr/>
          </p:nvSpPr>
          <p:spPr>
            <a:xfrm>
              <a:off x="3419872" y="6093296"/>
              <a:ext cx="360040" cy="28803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Z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8" name="7 Dikdörtgen"/>
            <p:cNvSpPr/>
            <p:nvPr/>
          </p:nvSpPr>
          <p:spPr>
            <a:xfrm>
              <a:off x="3419872" y="5805264"/>
              <a:ext cx="360040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O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9" name="8 Dikdörtgen"/>
            <p:cNvSpPr/>
            <p:nvPr/>
          </p:nvSpPr>
          <p:spPr>
            <a:xfrm>
              <a:off x="3419872" y="5517232"/>
              <a:ext cx="360040" cy="28803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İ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0" name="9 Dikdörtgen"/>
            <p:cNvSpPr/>
            <p:nvPr/>
          </p:nvSpPr>
          <p:spPr>
            <a:xfrm>
              <a:off x="3419872" y="5229200"/>
              <a:ext cx="360040" cy="288032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Çİ</a:t>
              </a:r>
              <a:endParaRPr lang="tr-T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16 Grup"/>
          <p:cNvGrpSpPr/>
          <p:nvPr/>
        </p:nvGrpSpPr>
        <p:grpSpPr>
          <a:xfrm>
            <a:off x="4139952" y="5157192"/>
            <a:ext cx="720080" cy="864096"/>
            <a:chOff x="4139952" y="5229200"/>
            <a:chExt cx="360040" cy="864096"/>
          </a:xfrm>
        </p:grpSpPr>
        <p:sp>
          <p:nvSpPr>
            <p:cNvPr id="12" name="11 Dikdörtgen"/>
            <p:cNvSpPr/>
            <p:nvPr/>
          </p:nvSpPr>
          <p:spPr>
            <a:xfrm>
              <a:off x="4139952" y="5229200"/>
              <a:ext cx="360040" cy="288032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Çİ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3" name="12 Dikdörtgen"/>
            <p:cNvSpPr/>
            <p:nvPr/>
          </p:nvSpPr>
          <p:spPr>
            <a:xfrm>
              <a:off x="4139952" y="5517232"/>
              <a:ext cx="360040" cy="28803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İ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4" name="13 Dikdörtgen"/>
            <p:cNvSpPr/>
            <p:nvPr/>
          </p:nvSpPr>
          <p:spPr>
            <a:xfrm>
              <a:off x="4139952" y="5805264"/>
              <a:ext cx="360040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O</a:t>
              </a:r>
              <a:endParaRPr lang="tr-T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17 Grup"/>
          <p:cNvGrpSpPr/>
          <p:nvPr/>
        </p:nvGrpSpPr>
        <p:grpSpPr>
          <a:xfrm>
            <a:off x="5004048" y="5157192"/>
            <a:ext cx="720080" cy="576064"/>
            <a:chOff x="4788024" y="5229200"/>
            <a:chExt cx="360040" cy="576064"/>
          </a:xfrm>
        </p:grpSpPr>
        <p:sp>
          <p:nvSpPr>
            <p:cNvPr id="15" name="14 Dikdörtgen"/>
            <p:cNvSpPr/>
            <p:nvPr/>
          </p:nvSpPr>
          <p:spPr>
            <a:xfrm>
              <a:off x="4788024" y="5229200"/>
              <a:ext cx="360040" cy="288032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Çİ</a:t>
              </a:r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16" name="15 Dikdörtgen"/>
            <p:cNvSpPr/>
            <p:nvPr/>
          </p:nvSpPr>
          <p:spPr>
            <a:xfrm>
              <a:off x="4788024" y="5517232"/>
              <a:ext cx="360040" cy="28803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tx1"/>
                  </a:solidFill>
                </a:rPr>
                <a:t>İ</a:t>
              </a:r>
              <a:endParaRPr lang="tr-TR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/>
          <a:lstStyle/>
          <a:p>
            <a:pPr algn="ctr"/>
            <a:r>
              <a:rPr lang="tr-TR" b="1" dirty="0" smtClean="0"/>
              <a:t>Ekolojik </a:t>
            </a:r>
            <a:r>
              <a:rPr lang="tr-TR" b="1" dirty="0" err="1" smtClean="0"/>
              <a:t>sinif</a:t>
            </a:r>
            <a:r>
              <a:rPr lang="tr-TR" b="1" dirty="0" smtClean="0"/>
              <a:t> </a:t>
            </a:r>
            <a:br>
              <a:rPr lang="tr-TR" b="1" dirty="0" smtClean="0"/>
            </a:br>
            <a:r>
              <a:rPr lang="tr-TR" b="1" dirty="0" smtClean="0"/>
              <a:t>değerlendirmesi</a:t>
            </a:r>
            <a:endParaRPr lang="tr-TR" b="1" dirty="0"/>
          </a:p>
        </p:txBody>
      </p:sp>
      <p:sp>
        <p:nvSpPr>
          <p:cNvPr id="6" name="5 Dikdörtgen"/>
          <p:cNvSpPr/>
          <p:nvPr/>
        </p:nvSpPr>
        <p:spPr>
          <a:xfrm>
            <a:off x="323528" y="1484784"/>
            <a:ext cx="1584176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rgbClr val="C00000"/>
                </a:solidFill>
              </a:rPr>
              <a:t>Biyolojik kalite unsurlarının değerleri referans koşulları sağlıyor mu ?</a:t>
            </a:r>
            <a:endParaRPr lang="tr-TR" sz="1400" dirty="0">
              <a:solidFill>
                <a:srgbClr val="C00000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2483768" y="1484784"/>
            <a:ext cx="1584176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rgbClr val="C00000"/>
                </a:solidFill>
              </a:rPr>
              <a:t>Fizikokimyasal koşullar çok iyi durumu sağlıyor mu ?</a:t>
            </a:r>
            <a:endParaRPr lang="tr-TR" sz="1200" dirty="0">
              <a:solidFill>
                <a:srgbClr val="C00000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4644008" y="1484784"/>
            <a:ext cx="1584176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err="1" smtClean="0">
                <a:solidFill>
                  <a:srgbClr val="C00000"/>
                </a:solidFill>
              </a:rPr>
              <a:t>Hidromorfolojik</a:t>
            </a:r>
            <a:r>
              <a:rPr lang="tr-TR" sz="1200" dirty="0" smtClean="0">
                <a:solidFill>
                  <a:srgbClr val="C00000"/>
                </a:solidFill>
              </a:rPr>
              <a:t> koşullar çok iyi durumu sağlıyor mu ?</a:t>
            </a:r>
            <a:endParaRPr lang="tr-TR" sz="1200" dirty="0">
              <a:solidFill>
                <a:srgbClr val="C00000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6732240" y="1484784"/>
            <a:ext cx="1584176" cy="10801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Çok iyi durum olarak sınıflandırılır</a:t>
            </a:r>
            <a:endParaRPr lang="tr-TR" sz="1400" dirty="0">
              <a:solidFill>
                <a:schemeClr val="tx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23528" y="2924944"/>
            <a:ext cx="1584176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rgbClr val="C00000"/>
                </a:solidFill>
              </a:rPr>
              <a:t>Biyolojik kalite unsurlarının değerleri referans koşullardan çok az sapma gösteriyor mu ?</a:t>
            </a:r>
            <a:endParaRPr lang="tr-TR" sz="1400" dirty="0">
              <a:solidFill>
                <a:srgbClr val="C00000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2483768" y="2924944"/>
            <a:ext cx="1584176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solidFill>
                  <a:srgbClr val="C00000"/>
                </a:solidFill>
              </a:rPr>
              <a:t>Fizikokimyasal</a:t>
            </a:r>
            <a:r>
              <a:rPr lang="tr-TR" sz="1200" dirty="0" smtClean="0">
                <a:solidFill>
                  <a:srgbClr val="C00000"/>
                </a:solidFill>
              </a:rPr>
              <a:t> </a:t>
            </a:r>
            <a:r>
              <a:rPr lang="tr-TR" sz="1100" dirty="0" smtClean="0">
                <a:solidFill>
                  <a:srgbClr val="C00000"/>
                </a:solidFill>
              </a:rPr>
              <a:t>koşullar a)  ekosistemin işleyişini sağlıyor mu? b)  Belirli kirleticiler için </a:t>
            </a:r>
            <a:r>
              <a:rPr lang="tr-TR" sz="1100" dirty="0" err="1" smtClean="0">
                <a:solidFill>
                  <a:srgbClr val="C00000"/>
                </a:solidFill>
              </a:rPr>
              <a:t>ÇKS’yi</a:t>
            </a:r>
            <a:r>
              <a:rPr lang="tr-TR" sz="1100" dirty="0" smtClean="0">
                <a:solidFill>
                  <a:srgbClr val="C00000"/>
                </a:solidFill>
              </a:rPr>
              <a:t> sağlıyor mu</a:t>
            </a:r>
            <a:endParaRPr lang="tr-TR" sz="1200" dirty="0">
              <a:solidFill>
                <a:srgbClr val="C00000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4644008" y="2924944"/>
            <a:ext cx="1584176" cy="10801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İyi durum olarak sınıflandırılır</a:t>
            </a:r>
          </a:p>
        </p:txBody>
      </p:sp>
      <p:sp>
        <p:nvSpPr>
          <p:cNvPr id="13" name="12 Dikdörtgen"/>
          <p:cNvSpPr/>
          <p:nvPr/>
        </p:nvSpPr>
        <p:spPr>
          <a:xfrm>
            <a:off x="323528" y="4365104"/>
            <a:ext cx="1584176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rgbClr val="C00000"/>
                </a:solidFill>
              </a:rPr>
              <a:t>Referans koşullardan biyolojik sapmayı esas alarak sınıflandırılır</a:t>
            </a:r>
            <a:endParaRPr lang="tr-TR" sz="1400" dirty="0">
              <a:solidFill>
                <a:srgbClr val="C00000"/>
              </a:solidFill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2483768" y="4365104"/>
            <a:ext cx="158417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rgbClr val="C00000"/>
                </a:solidFill>
              </a:rPr>
              <a:t>Sapma orta düzeyde mi?</a:t>
            </a:r>
            <a:endParaRPr lang="tr-TR" sz="1400" dirty="0">
              <a:solidFill>
                <a:srgbClr val="C00000"/>
              </a:solidFill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4644008" y="4365104"/>
            <a:ext cx="1584176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Orta durum olarak sınıflandırılır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2483768" y="5301208"/>
            <a:ext cx="1584176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rgbClr val="C00000"/>
                </a:solidFill>
              </a:rPr>
              <a:t>Sapma büyük oranda mı?</a:t>
            </a:r>
            <a:endParaRPr lang="tr-TR" sz="1400" dirty="0">
              <a:solidFill>
                <a:srgbClr val="C00000"/>
              </a:solidFill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4644008" y="5301208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Zayıf durum olarak sınıflandırılır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2483768" y="6237312"/>
            <a:ext cx="1584176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Kötü durum olarak sınıflandırılır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9" name="18 Sağ Ok"/>
          <p:cNvSpPr/>
          <p:nvPr/>
        </p:nvSpPr>
        <p:spPr>
          <a:xfrm>
            <a:off x="2051720" y="1916832"/>
            <a:ext cx="360040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19 Sağ Ok"/>
          <p:cNvSpPr/>
          <p:nvPr/>
        </p:nvSpPr>
        <p:spPr>
          <a:xfrm>
            <a:off x="4211960" y="1916832"/>
            <a:ext cx="360040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Sağ Ok"/>
          <p:cNvSpPr/>
          <p:nvPr/>
        </p:nvSpPr>
        <p:spPr>
          <a:xfrm>
            <a:off x="6300192" y="1916832"/>
            <a:ext cx="360040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Sağ Ok"/>
          <p:cNvSpPr/>
          <p:nvPr/>
        </p:nvSpPr>
        <p:spPr>
          <a:xfrm>
            <a:off x="2051720" y="3356992"/>
            <a:ext cx="360040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22 Sağ Ok"/>
          <p:cNvSpPr/>
          <p:nvPr/>
        </p:nvSpPr>
        <p:spPr>
          <a:xfrm>
            <a:off x="4211960" y="3356992"/>
            <a:ext cx="360040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23 Sağ Ok"/>
          <p:cNvSpPr/>
          <p:nvPr/>
        </p:nvSpPr>
        <p:spPr>
          <a:xfrm>
            <a:off x="2051720" y="4581128"/>
            <a:ext cx="360040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24 Sağ Ok"/>
          <p:cNvSpPr/>
          <p:nvPr/>
        </p:nvSpPr>
        <p:spPr>
          <a:xfrm>
            <a:off x="4211960" y="4581128"/>
            <a:ext cx="360040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25 Sağ Ok"/>
          <p:cNvSpPr/>
          <p:nvPr/>
        </p:nvSpPr>
        <p:spPr>
          <a:xfrm>
            <a:off x="4211960" y="5517232"/>
            <a:ext cx="360040" cy="14401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26 Aşağı Ok"/>
          <p:cNvSpPr/>
          <p:nvPr/>
        </p:nvSpPr>
        <p:spPr>
          <a:xfrm>
            <a:off x="1115616" y="2564904"/>
            <a:ext cx="144016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27 Aşağı Ok"/>
          <p:cNvSpPr/>
          <p:nvPr/>
        </p:nvSpPr>
        <p:spPr>
          <a:xfrm>
            <a:off x="1115616" y="4005064"/>
            <a:ext cx="144016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28 Aşağı Ok"/>
          <p:cNvSpPr/>
          <p:nvPr/>
        </p:nvSpPr>
        <p:spPr>
          <a:xfrm>
            <a:off x="3203848" y="2564904"/>
            <a:ext cx="144016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30 Aşağı Ok"/>
          <p:cNvSpPr/>
          <p:nvPr/>
        </p:nvSpPr>
        <p:spPr>
          <a:xfrm>
            <a:off x="3203848" y="4941168"/>
            <a:ext cx="144016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31 Aşağı Ok"/>
          <p:cNvSpPr/>
          <p:nvPr/>
        </p:nvSpPr>
        <p:spPr>
          <a:xfrm>
            <a:off x="3203848" y="5877272"/>
            <a:ext cx="144016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32 Aşağı Ok"/>
          <p:cNvSpPr/>
          <p:nvPr/>
        </p:nvSpPr>
        <p:spPr>
          <a:xfrm>
            <a:off x="5364088" y="2564904"/>
            <a:ext cx="144016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36 Metin kutusu"/>
          <p:cNvSpPr txBox="1"/>
          <p:nvPr/>
        </p:nvSpPr>
        <p:spPr>
          <a:xfrm>
            <a:off x="1979712" y="1628800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Evet</a:t>
            </a:r>
            <a:endParaRPr lang="tr-TR" sz="1100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4139952" y="1628800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Evet</a:t>
            </a:r>
            <a:endParaRPr lang="tr-TR" sz="1100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6228184" y="1628800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Evet</a:t>
            </a:r>
            <a:endParaRPr lang="tr-TR" sz="1100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1979712" y="309538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Evet</a:t>
            </a:r>
            <a:endParaRPr lang="tr-TR" sz="1100" dirty="0"/>
          </a:p>
        </p:txBody>
      </p:sp>
      <p:sp>
        <p:nvSpPr>
          <p:cNvPr id="41" name="40 Metin kutusu"/>
          <p:cNvSpPr txBox="1"/>
          <p:nvPr/>
        </p:nvSpPr>
        <p:spPr>
          <a:xfrm>
            <a:off x="4139952" y="309538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Evet</a:t>
            </a:r>
            <a:endParaRPr lang="tr-TR" sz="1100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4139952" y="4319518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Evet</a:t>
            </a:r>
            <a:endParaRPr lang="tr-TR" sz="1100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139952" y="525562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Evet</a:t>
            </a:r>
            <a:endParaRPr lang="tr-TR" sz="1100" dirty="0"/>
          </a:p>
        </p:txBody>
      </p:sp>
      <p:sp>
        <p:nvSpPr>
          <p:cNvPr id="44" name="43 Metin kutusu"/>
          <p:cNvSpPr txBox="1"/>
          <p:nvPr/>
        </p:nvSpPr>
        <p:spPr>
          <a:xfrm>
            <a:off x="1259632" y="259132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Hayır</a:t>
            </a:r>
            <a:endParaRPr lang="tr-TR" sz="1100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3491880" y="259132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Hayır</a:t>
            </a:r>
            <a:endParaRPr lang="tr-TR" sz="1100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508104" y="259132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Hayır</a:t>
            </a:r>
            <a:endParaRPr lang="tr-TR" sz="1100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4139952" y="3861048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Hayır</a:t>
            </a:r>
            <a:endParaRPr lang="tr-TR" sz="1100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1259632" y="407707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Hayır</a:t>
            </a:r>
            <a:endParaRPr lang="tr-TR" sz="1100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3347864" y="4967590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Daha fazla</a:t>
            </a:r>
            <a:endParaRPr lang="tr-TR" sz="1100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3347864" y="5903694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Daha fazla</a:t>
            </a:r>
            <a:endParaRPr lang="tr-TR" sz="1100" dirty="0"/>
          </a:p>
        </p:txBody>
      </p:sp>
      <p:cxnSp>
        <p:nvCxnSpPr>
          <p:cNvPr id="61" name="60 Düz Ok Bağlayıcısı"/>
          <p:cNvCxnSpPr/>
          <p:nvPr/>
        </p:nvCxnSpPr>
        <p:spPr>
          <a:xfrm>
            <a:off x="4067944" y="3789040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46BFB59621223041ACA26C1625C88120" ma:contentTypeVersion="1" ma:contentTypeDescription="Yeni belge oluşturun." ma:contentTypeScope="" ma:versionID="d640aabe8aa7dfcf6ddfc0e8f64e7d9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C641655-F5E7-441E-94B7-E8C603CD9EF7}"/>
</file>

<file path=customXml/itemProps2.xml><?xml version="1.0" encoding="utf-8"?>
<ds:datastoreItem xmlns:ds="http://schemas.openxmlformats.org/officeDocument/2006/customXml" ds:itemID="{C6B3BE6E-A7A3-4B19-83C8-0E6A6D537DE5}"/>
</file>

<file path=customXml/itemProps3.xml><?xml version="1.0" encoding="utf-8"?>
<ds:datastoreItem xmlns:ds="http://schemas.openxmlformats.org/officeDocument/2006/customXml" ds:itemID="{F1201C59-9E2A-4727-9851-2D26D6590661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522</TotalTime>
  <Words>899</Words>
  <Application>Microsoft Office PowerPoint</Application>
  <PresentationFormat>Ekran Gösterisi (4:3)</PresentationFormat>
  <Paragraphs>208</Paragraphs>
  <Slides>20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Cumba</vt:lpstr>
      <vt:lpstr>Su Çerçeve Direktifi kapsaminda çevresel hedefler ve önlemler programi</vt:lpstr>
      <vt:lpstr>Su Çerçeve Direktifi’nin  Amaci</vt:lpstr>
      <vt:lpstr>ÇEVRESEL HEDEFLER</vt:lpstr>
      <vt:lpstr>Nehir havza planlama süreci</vt:lpstr>
      <vt:lpstr>Iyi yerüstü suyu durumu</vt:lpstr>
      <vt:lpstr>Iyi yerüstü suyu durumu</vt:lpstr>
      <vt:lpstr>yerüstü Sularinin Durumunun  siniflandirilmasi</vt:lpstr>
      <vt:lpstr>Ekolojik değerlendirmede kullanilan kalite unsurlari</vt:lpstr>
      <vt:lpstr>Ekolojik sinif  değerlendirmesi</vt:lpstr>
      <vt:lpstr>Yerüstü sularinda kimyasal  durum değerlendirmesi</vt:lpstr>
      <vt:lpstr>PowerPoint Sunusu</vt:lpstr>
      <vt:lpstr>Yeralti sularinda iyi durum</vt:lpstr>
      <vt:lpstr>muafiyetler</vt:lpstr>
      <vt:lpstr>muafiyetler</vt:lpstr>
      <vt:lpstr>muafiyetler</vt:lpstr>
      <vt:lpstr>muafiyetler</vt:lpstr>
      <vt:lpstr>Temel önlemler</vt:lpstr>
      <vt:lpstr>Tamamlayici önlemler</vt:lpstr>
      <vt:lpstr>Önlemler programi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 Çerçeve Direktifi kaspsamInda</dc:title>
  <dc:creator>hsahtiyanci</dc:creator>
  <cp:lastModifiedBy>Özge Hande SAHTIYANCI</cp:lastModifiedBy>
  <cp:revision>60</cp:revision>
  <dcterms:created xsi:type="dcterms:W3CDTF">2014-11-11T15:10:23Z</dcterms:created>
  <dcterms:modified xsi:type="dcterms:W3CDTF">2015-12-04T14:15:04Z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0x01010046BFB59621223041ACA26C1625C88120</vt:lpwstr>
  </property>
</Properties>
</file>