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62" r:id="rId2"/>
    <p:sldId id="463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505" r:id="rId14"/>
    <p:sldId id="477" r:id="rId15"/>
    <p:sldId id="478" r:id="rId16"/>
    <p:sldId id="479" r:id="rId17"/>
    <p:sldId id="480" r:id="rId18"/>
    <p:sldId id="481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6" r:id="rId32"/>
    <p:sldId id="497" r:id="rId33"/>
    <p:sldId id="499" r:id="rId34"/>
    <p:sldId id="501" r:id="rId35"/>
    <p:sldId id="502" r:id="rId36"/>
    <p:sldId id="503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AF0"/>
    <a:srgbClr val="081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1597432417850721E-2"/>
                  <c:y val="9.285220662864207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31</a:t>
                    </a:r>
                    <a:r>
                      <a:rPr lang="tr-TR" sz="1200" b="1"/>
                      <a:t> Parametre Ortak</a:t>
                    </a:r>
                    <a:endParaRPr lang="en-US" sz="12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0.2453700058326042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100</a:t>
                    </a:r>
                    <a:r>
                      <a:rPr lang="tr-TR" sz="1200" b="1"/>
                      <a:t> </a:t>
                    </a:r>
                    <a:r>
                      <a:rPr lang="tr-TR" sz="1200" b="1" baseline="0"/>
                      <a:t> Parametre</a:t>
                    </a:r>
                    <a:endParaRPr lang="en-US" sz="12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Sayfa1!$D$34:$D$35</c:f>
              <c:numCache>
                <c:formatCode>General</c:formatCode>
                <c:ptCount val="2"/>
                <c:pt idx="0">
                  <c:v>31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283328"/>
        <c:axId val="83305600"/>
        <c:axId val="83185152"/>
      </c:bar3DChart>
      <c:catAx>
        <c:axId val="8328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83305600"/>
        <c:crosses val="autoZero"/>
        <c:auto val="1"/>
        <c:lblAlgn val="ctr"/>
        <c:lblOffset val="100"/>
        <c:noMultiLvlLbl val="0"/>
      </c:catAx>
      <c:valAx>
        <c:axId val="8330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283328"/>
        <c:crosses val="autoZero"/>
        <c:crossBetween val="between"/>
      </c:valAx>
      <c:serAx>
        <c:axId val="83185152"/>
        <c:scaling>
          <c:orientation val="minMax"/>
        </c:scaling>
        <c:delete val="1"/>
        <c:axPos val="b"/>
        <c:majorTickMark val="out"/>
        <c:minorTickMark val="none"/>
        <c:tickLblPos val="none"/>
        <c:crossAx val="8330560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95613185836491E-2"/>
          <c:y val="0.12438384039200323"/>
          <c:w val="0.82880804249263307"/>
          <c:h val="0.8069278852057373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1582506044301955"/>
                  <c:y val="7.698145625144964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/>
                      <a:t>93</a:t>
                    </a:r>
                    <a:r>
                      <a:rPr lang="tr-TR" sz="1800" b="1" smtClean="0"/>
                      <a:t> parametre, %31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061486223752917"/>
                  <c:y val="-0.2286500330372648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/>
                      <a:t>207</a:t>
                    </a:r>
                    <a:r>
                      <a:rPr lang="tr-TR" sz="1800" b="1" baseline="0" smtClean="0"/>
                      <a:t> parametre, %69</a:t>
                    </a:r>
                    <a:endParaRPr lang="en-US" sz="18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Sayfa1!$G$14:$G$15</c:f>
              <c:numCache>
                <c:formatCode>General</c:formatCode>
                <c:ptCount val="2"/>
                <c:pt idx="0">
                  <c:v>93</c:v>
                </c:pt>
                <c:pt idx="1">
                  <c:v>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098901098901099E-2"/>
                  <c:y val="-2.989310038997550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tr-TR" sz="1200" b="1" dirty="0" smtClean="0"/>
                      <a:t>93</a:t>
                    </a:r>
                    <a:endParaRPr lang="en-US" sz="1200" b="1" dirty="0"/>
                  </a:p>
                </c:rich>
              </c:tx>
              <c:spPr>
                <a:solidFill>
                  <a:srgbClr val="C00000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15018315018316E-2"/>
                  <c:y val="-5.978620077995100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="1" dirty="0"/>
                      <a:t>207</a:t>
                    </a:r>
                  </a:p>
                </c:rich>
              </c:tx>
              <c:spPr>
                <a:solidFill>
                  <a:srgbClr val="C00000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Sayfa1!$G$14:$G$15</c:f>
              <c:numCache>
                <c:formatCode>General</c:formatCode>
                <c:ptCount val="2"/>
                <c:pt idx="0">
                  <c:v>93</c:v>
                </c:pt>
                <c:pt idx="1">
                  <c:v>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362752"/>
        <c:axId val="44438272"/>
        <c:axId val="0"/>
      </c:bar3DChart>
      <c:catAx>
        <c:axId val="4436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44438272"/>
        <c:crosses val="autoZero"/>
        <c:auto val="1"/>
        <c:lblAlgn val="ctr"/>
        <c:lblOffset val="100"/>
        <c:noMultiLvlLbl val="0"/>
      </c:catAx>
      <c:valAx>
        <c:axId val="4443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362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C3E0D-0152-4661-812F-B576AFA8DFB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E22A081-E0F0-4631-86A8-E001F810159D}">
      <dgm:prSet phldrT="[Metin]"/>
      <dgm:spPr/>
      <dgm:t>
        <a:bodyPr/>
        <a:lstStyle/>
        <a:p>
          <a:r>
            <a:rPr lang="tr-TR" dirty="0" smtClean="0"/>
            <a:t>Su İzleme Laboratuvarları</a:t>
          </a:r>
          <a:endParaRPr lang="tr-TR" dirty="0"/>
        </a:p>
      </dgm:t>
    </dgm:pt>
    <dgm:pt modelId="{6C78EEE8-24A2-4FE4-8A67-9701EA85C83B}" type="parTrans" cxnId="{BFFA5649-81D3-469E-8D2E-C64306A49DD8}">
      <dgm:prSet/>
      <dgm:spPr/>
      <dgm:t>
        <a:bodyPr/>
        <a:lstStyle/>
        <a:p>
          <a:endParaRPr lang="tr-TR"/>
        </a:p>
      </dgm:t>
    </dgm:pt>
    <dgm:pt modelId="{622D2F15-0253-4DCD-BDFF-7D78790A776C}" type="sibTrans" cxnId="{BFFA5649-81D3-469E-8D2E-C64306A49DD8}">
      <dgm:prSet/>
      <dgm:spPr/>
      <dgm:t>
        <a:bodyPr/>
        <a:lstStyle/>
        <a:p>
          <a:endParaRPr lang="tr-TR"/>
        </a:p>
      </dgm:t>
    </dgm:pt>
    <dgm:pt modelId="{9E11E7AE-007C-4494-97F4-06CEEF039F28}">
      <dgm:prSet phldrT="[Metin]"/>
      <dgm:spPr/>
      <dgm:t>
        <a:bodyPr/>
        <a:lstStyle/>
        <a:p>
          <a:r>
            <a:rPr lang="tr-TR" dirty="0" smtClean="0"/>
            <a:t>Merkez Teşkilatı</a:t>
          </a:r>
          <a:endParaRPr lang="tr-TR" dirty="0"/>
        </a:p>
      </dgm:t>
    </dgm:pt>
    <dgm:pt modelId="{6EC3BF51-50CA-4A7A-A35A-BF9B73FF5EA4}" type="parTrans" cxnId="{268A2F6C-2CD9-473E-8C93-A67FEEFD39CB}">
      <dgm:prSet/>
      <dgm:spPr/>
      <dgm:t>
        <a:bodyPr/>
        <a:lstStyle/>
        <a:p>
          <a:endParaRPr lang="tr-TR"/>
        </a:p>
      </dgm:t>
    </dgm:pt>
    <dgm:pt modelId="{B5F5E229-0F13-4420-985E-307AE002F434}" type="sibTrans" cxnId="{268A2F6C-2CD9-473E-8C93-A67FEEFD39CB}">
      <dgm:prSet/>
      <dgm:spPr/>
      <dgm:t>
        <a:bodyPr/>
        <a:lstStyle/>
        <a:p>
          <a:endParaRPr lang="tr-TR"/>
        </a:p>
      </dgm:t>
    </dgm:pt>
    <dgm:pt modelId="{50F5897E-FF4A-4743-8C9C-8CACF26A46F9}">
      <dgm:prSet phldrT="[Metin]"/>
      <dgm:spPr/>
      <dgm:t>
        <a:bodyPr/>
        <a:lstStyle/>
        <a:p>
          <a:r>
            <a:rPr lang="tr-TR" dirty="0" smtClean="0"/>
            <a:t>Taşra Teşkilatı</a:t>
          </a:r>
          <a:endParaRPr lang="tr-TR" dirty="0"/>
        </a:p>
      </dgm:t>
    </dgm:pt>
    <dgm:pt modelId="{791F8546-DC34-4249-88A5-8C72612EA9C6}" type="parTrans" cxnId="{4FEE94E2-79CE-47DD-9842-5C44D8BA20BC}">
      <dgm:prSet/>
      <dgm:spPr/>
      <dgm:t>
        <a:bodyPr/>
        <a:lstStyle/>
        <a:p>
          <a:endParaRPr lang="tr-TR"/>
        </a:p>
      </dgm:t>
    </dgm:pt>
    <dgm:pt modelId="{FE34A839-B858-4444-AE5E-BA98E1B2B954}" type="sibTrans" cxnId="{4FEE94E2-79CE-47DD-9842-5C44D8BA20BC}">
      <dgm:prSet/>
      <dgm:spPr/>
      <dgm:t>
        <a:bodyPr/>
        <a:lstStyle/>
        <a:p>
          <a:endParaRPr lang="tr-TR"/>
        </a:p>
      </dgm:t>
    </dgm:pt>
    <dgm:pt modelId="{342ACF06-23F6-43D3-85F2-7E97870BA2B5}" type="pres">
      <dgm:prSet presAssocID="{E28C3E0D-0152-4661-812F-B576AFA8DF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B75DC06-2C68-4263-966C-124F6A71B2D6}" type="pres">
      <dgm:prSet presAssocID="{8E22A081-E0F0-4631-86A8-E001F810159D}" presName="hierRoot1" presStyleCnt="0"/>
      <dgm:spPr/>
    </dgm:pt>
    <dgm:pt modelId="{92CCB940-A940-4450-95B9-9657D3A80E7F}" type="pres">
      <dgm:prSet presAssocID="{8E22A081-E0F0-4631-86A8-E001F810159D}" presName="composite" presStyleCnt="0"/>
      <dgm:spPr/>
    </dgm:pt>
    <dgm:pt modelId="{7E9CF0FA-BB82-46B5-8139-723D3BEBED3C}" type="pres">
      <dgm:prSet presAssocID="{8E22A081-E0F0-4631-86A8-E001F810159D}" presName="background" presStyleLbl="node0" presStyleIdx="0" presStyleCnt="1"/>
      <dgm:spPr/>
    </dgm:pt>
    <dgm:pt modelId="{DF15C986-8626-43E0-BCC0-2A7204DE27FA}" type="pres">
      <dgm:prSet presAssocID="{8E22A081-E0F0-4631-86A8-E001F81015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EB32C6-5BD4-43C0-B5EB-C87B544AB82E}" type="pres">
      <dgm:prSet presAssocID="{8E22A081-E0F0-4631-86A8-E001F810159D}" presName="hierChild2" presStyleCnt="0"/>
      <dgm:spPr/>
    </dgm:pt>
    <dgm:pt modelId="{3C5561D7-A4AC-4D9E-B10D-9F6919FDCE4D}" type="pres">
      <dgm:prSet presAssocID="{6EC3BF51-50CA-4A7A-A35A-BF9B73FF5EA4}" presName="Name10" presStyleLbl="parChTrans1D2" presStyleIdx="0" presStyleCnt="2"/>
      <dgm:spPr/>
      <dgm:t>
        <a:bodyPr/>
        <a:lstStyle/>
        <a:p>
          <a:endParaRPr lang="tr-TR"/>
        </a:p>
      </dgm:t>
    </dgm:pt>
    <dgm:pt modelId="{46EDF085-AED4-4C26-9EEF-5AB5801E6BA8}" type="pres">
      <dgm:prSet presAssocID="{9E11E7AE-007C-4494-97F4-06CEEF039F28}" presName="hierRoot2" presStyleCnt="0"/>
      <dgm:spPr/>
    </dgm:pt>
    <dgm:pt modelId="{C78F4F5E-0056-4C1D-99A5-FB2D2D65235C}" type="pres">
      <dgm:prSet presAssocID="{9E11E7AE-007C-4494-97F4-06CEEF039F28}" presName="composite2" presStyleCnt="0"/>
      <dgm:spPr/>
    </dgm:pt>
    <dgm:pt modelId="{B6464467-4700-4F8B-8FAE-92CE0037BB37}" type="pres">
      <dgm:prSet presAssocID="{9E11E7AE-007C-4494-97F4-06CEEF039F28}" presName="background2" presStyleLbl="node2" presStyleIdx="0" presStyleCnt="2"/>
      <dgm:spPr/>
    </dgm:pt>
    <dgm:pt modelId="{13887306-D6BC-4DE6-9F23-7AEC6B6AD470}" type="pres">
      <dgm:prSet presAssocID="{9E11E7AE-007C-4494-97F4-06CEEF039F2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B240EF-690E-466B-8793-2F8E5928BFEC}" type="pres">
      <dgm:prSet presAssocID="{9E11E7AE-007C-4494-97F4-06CEEF039F28}" presName="hierChild3" presStyleCnt="0"/>
      <dgm:spPr/>
    </dgm:pt>
    <dgm:pt modelId="{A4F43D67-0BA5-4023-A397-637C2047596C}" type="pres">
      <dgm:prSet presAssocID="{791F8546-DC34-4249-88A5-8C72612EA9C6}" presName="Name10" presStyleLbl="parChTrans1D2" presStyleIdx="1" presStyleCnt="2"/>
      <dgm:spPr/>
      <dgm:t>
        <a:bodyPr/>
        <a:lstStyle/>
        <a:p>
          <a:endParaRPr lang="tr-TR"/>
        </a:p>
      </dgm:t>
    </dgm:pt>
    <dgm:pt modelId="{4F42A092-F88D-4397-89C7-99B49F9123A3}" type="pres">
      <dgm:prSet presAssocID="{50F5897E-FF4A-4743-8C9C-8CACF26A46F9}" presName="hierRoot2" presStyleCnt="0"/>
      <dgm:spPr/>
    </dgm:pt>
    <dgm:pt modelId="{38438720-6114-4E32-8066-4317671CD17D}" type="pres">
      <dgm:prSet presAssocID="{50F5897E-FF4A-4743-8C9C-8CACF26A46F9}" presName="composite2" presStyleCnt="0"/>
      <dgm:spPr/>
    </dgm:pt>
    <dgm:pt modelId="{B29CB7DB-B3D3-4D2D-9751-393B7A52876C}" type="pres">
      <dgm:prSet presAssocID="{50F5897E-FF4A-4743-8C9C-8CACF26A46F9}" presName="background2" presStyleLbl="node2" presStyleIdx="1" presStyleCnt="2"/>
      <dgm:spPr/>
    </dgm:pt>
    <dgm:pt modelId="{29675F0A-CF27-4FE7-9019-4F993668C9D2}" type="pres">
      <dgm:prSet presAssocID="{50F5897E-FF4A-4743-8C9C-8CACF26A46F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790737C-7E4E-4C5F-BF33-7D4275C1A9CC}" type="pres">
      <dgm:prSet presAssocID="{50F5897E-FF4A-4743-8C9C-8CACF26A46F9}" presName="hierChild3" presStyleCnt="0"/>
      <dgm:spPr/>
    </dgm:pt>
  </dgm:ptLst>
  <dgm:cxnLst>
    <dgm:cxn modelId="{989AD680-6355-4183-934A-8E727BB766CF}" type="presOf" srcId="{50F5897E-FF4A-4743-8C9C-8CACF26A46F9}" destId="{29675F0A-CF27-4FE7-9019-4F993668C9D2}" srcOrd="0" destOrd="0" presId="urn:microsoft.com/office/officeart/2005/8/layout/hierarchy1"/>
    <dgm:cxn modelId="{268A2F6C-2CD9-473E-8C93-A67FEEFD39CB}" srcId="{8E22A081-E0F0-4631-86A8-E001F810159D}" destId="{9E11E7AE-007C-4494-97F4-06CEEF039F28}" srcOrd="0" destOrd="0" parTransId="{6EC3BF51-50CA-4A7A-A35A-BF9B73FF5EA4}" sibTransId="{B5F5E229-0F13-4420-985E-307AE002F434}"/>
    <dgm:cxn modelId="{C0A977A0-9423-4ABC-A53F-167249559F08}" type="presOf" srcId="{6EC3BF51-50CA-4A7A-A35A-BF9B73FF5EA4}" destId="{3C5561D7-A4AC-4D9E-B10D-9F6919FDCE4D}" srcOrd="0" destOrd="0" presId="urn:microsoft.com/office/officeart/2005/8/layout/hierarchy1"/>
    <dgm:cxn modelId="{1874C65B-FCB6-4FD6-AB8F-A3E6F8603CEF}" type="presOf" srcId="{791F8546-DC34-4249-88A5-8C72612EA9C6}" destId="{A4F43D67-0BA5-4023-A397-637C2047596C}" srcOrd="0" destOrd="0" presId="urn:microsoft.com/office/officeart/2005/8/layout/hierarchy1"/>
    <dgm:cxn modelId="{BFFA5649-81D3-469E-8D2E-C64306A49DD8}" srcId="{E28C3E0D-0152-4661-812F-B576AFA8DFBB}" destId="{8E22A081-E0F0-4631-86A8-E001F810159D}" srcOrd="0" destOrd="0" parTransId="{6C78EEE8-24A2-4FE4-8A67-9701EA85C83B}" sibTransId="{622D2F15-0253-4DCD-BDFF-7D78790A776C}"/>
    <dgm:cxn modelId="{54C25F1C-8147-483C-808E-C5BC97072264}" type="presOf" srcId="{8E22A081-E0F0-4631-86A8-E001F810159D}" destId="{DF15C986-8626-43E0-BCC0-2A7204DE27FA}" srcOrd="0" destOrd="0" presId="urn:microsoft.com/office/officeart/2005/8/layout/hierarchy1"/>
    <dgm:cxn modelId="{ACA5B045-6063-4516-AAA7-EB30261ECA00}" type="presOf" srcId="{9E11E7AE-007C-4494-97F4-06CEEF039F28}" destId="{13887306-D6BC-4DE6-9F23-7AEC6B6AD470}" srcOrd="0" destOrd="0" presId="urn:microsoft.com/office/officeart/2005/8/layout/hierarchy1"/>
    <dgm:cxn modelId="{267E838B-6175-43B1-B055-F430E4E749ED}" type="presOf" srcId="{E28C3E0D-0152-4661-812F-B576AFA8DFBB}" destId="{342ACF06-23F6-43D3-85F2-7E97870BA2B5}" srcOrd="0" destOrd="0" presId="urn:microsoft.com/office/officeart/2005/8/layout/hierarchy1"/>
    <dgm:cxn modelId="{4FEE94E2-79CE-47DD-9842-5C44D8BA20BC}" srcId="{8E22A081-E0F0-4631-86A8-E001F810159D}" destId="{50F5897E-FF4A-4743-8C9C-8CACF26A46F9}" srcOrd="1" destOrd="0" parTransId="{791F8546-DC34-4249-88A5-8C72612EA9C6}" sibTransId="{FE34A839-B858-4444-AE5E-BA98E1B2B954}"/>
    <dgm:cxn modelId="{6D7FCCD5-7276-40FE-A9F5-3688391322B1}" type="presParOf" srcId="{342ACF06-23F6-43D3-85F2-7E97870BA2B5}" destId="{8B75DC06-2C68-4263-966C-124F6A71B2D6}" srcOrd="0" destOrd="0" presId="urn:microsoft.com/office/officeart/2005/8/layout/hierarchy1"/>
    <dgm:cxn modelId="{FD9D039E-0FB2-4BB7-B84E-989731AB79EA}" type="presParOf" srcId="{8B75DC06-2C68-4263-966C-124F6A71B2D6}" destId="{92CCB940-A940-4450-95B9-9657D3A80E7F}" srcOrd="0" destOrd="0" presId="urn:microsoft.com/office/officeart/2005/8/layout/hierarchy1"/>
    <dgm:cxn modelId="{C05D3569-B6B3-4777-9A6B-C12D8CFA036E}" type="presParOf" srcId="{92CCB940-A940-4450-95B9-9657D3A80E7F}" destId="{7E9CF0FA-BB82-46B5-8139-723D3BEBED3C}" srcOrd="0" destOrd="0" presId="urn:microsoft.com/office/officeart/2005/8/layout/hierarchy1"/>
    <dgm:cxn modelId="{6D3D961E-70AB-4ED0-8479-FD396EA13ACF}" type="presParOf" srcId="{92CCB940-A940-4450-95B9-9657D3A80E7F}" destId="{DF15C986-8626-43E0-BCC0-2A7204DE27FA}" srcOrd="1" destOrd="0" presId="urn:microsoft.com/office/officeart/2005/8/layout/hierarchy1"/>
    <dgm:cxn modelId="{A9A9CD78-7A40-4EF7-8D18-D408C5ED0F84}" type="presParOf" srcId="{8B75DC06-2C68-4263-966C-124F6A71B2D6}" destId="{F5EB32C6-5BD4-43C0-B5EB-C87B544AB82E}" srcOrd="1" destOrd="0" presId="urn:microsoft.com/office/officeart/2005/8/layout/hierarchy1"/>
    <dgm:cxn modelId="{A528B3A0-4410-48EF-9FD3-D495E14ACEA5}" type="presParOf" srcId="{F5EB32C6-5BD4-43C0-B5EB-C87B544AB82E}" destId="{3C5561D7-A4AC-4D9E-B10D-9F6919FDCE4D}" srcOrd="0" destOrd="0" presId="urn:microsoft.com/office/officeart/2005/8/layout/hierarchy1"/>
    <dgm:cxn modelId="{B63F7C48-6B5E-44CB-969E-BA3415EFEE7A}" type="presParOf" srcId="{F5EB32C6-5BD4-43C0-B5EB-C87B544AB82E}" destId="{46EDF085-AED4-4C26-9EEF-5AB5801E6BA8}" srcOrd="1" destOrd="0" presId="urn:microsoft.com/office/officeart/2005/8/layout/hierarchy1"/>
    <dgm:cxn modelId="{803D83C9-6BDE-4E53-B0C1-48010F03BE01}" type="presParOf" srcId="{46EDF085-AED4-4C26-9EEF-5AB5801E6BA8}" destId="{C78F4F5E-0056-4C1D-99A5-FB2D2D65235C}" srcOrd="0" destOrd="0" presId="urn:microsoft.com/office/officeart/2005/8/layout/hierarchy1"/>
    <dgm:cxn modelId="{734DCFB3-07AA-4C59-A8A0-C94C89A8532C}" type="presParOf" srcId="{C78F4F5E-0056-4C1D-99A5-FB2D2D65235C}" destId="{B6464467-4700-4F8B-8FAE-92CE0037BB37}" srcOrd="0" destOrd="0" presId="urn:microsoft.com/office/officeart/2005/8/layout/hierarchy1"/>
    <dgm:cxn modelId="{04D45075-1EF6-4FF7-8AFF-0F29A537B8C8}" type="presParOf" srcId="{C78F4F5E-0056-4C1D-99A5-FB2D2D65235C}" destId="{13887306-D6BC-4DE6-9F23-7AEC6B6AD470}" srcOrd="1" destOrd="0" presId="urn:microsoft.com/office/officeart/2005/8/layout/hierarchy1"/>
    <dgm:cxn modelId="{2AA2AA0B-73A3-4955-B3E8-2878D487E745}" type="presParOf" srcId="{46EDF085-AED4-4C26-9EEF-5AB5801E6BA8}" destId="{E5B240EF-690E-466B-8793-2F8E5928BFEC}" srcOrd="1" destOrd="0" presId="urn:microsoft.com/office/officeart/2005/8/layout/hierarchy1"/>
    <dgm:cxn modelId="{23DAB73B-4499-48B9-80E0-C539D39BD368}" type="presParOf" srcId="{F5EB32C6-5BD4-43C0-B5EB-C87B544AB82E}" destId="{A4F43D67-0BA5-4023-A397-637C2047596C}" srcOrd="2" destOrd="0" presId="urn:microsoft.com/office/officeart/2005/8/layout/hierarchy1"/>
    <dgm:cxn modelId="{142B17F8-000E-4558-8585-CCAE6E14AE33}" type="presParOf" srcId="{F5EB32C6-5BD4-43C0-B5EB-C87B544AB82E}" destId="{4F42A092-F88D-4397-89C7-99B49F9123A3}" srcOrd="3" destOrd="0" presId="urn:microsoft.com/office/officeart/2005/8/layout/hierarchy1"/>
    <dgm:cxn modelId="{19CBB97A-38D6-4E66-86AA-EDE656F1B823}" type="presParOf" srcId="{4F42A092-F88D-4397-89C7-99B49F9123A3}" destId="{38438720-6114-4E32-8066-4317671CD17D}" srcOrd="0" destOrd="0" presId="urn:microsoft.com/office/officeart/2005/8/layout/hierarchy1"/>
    <dgm:cxn modelId="{5E3F73AB-2C23-4D43-8102-FBA233C24E89}" type="presParOf" srcId="{38438720-6114-4E32-8066-4317671CD17D}" destId="{B29CB7DB-B3D3-4D2D-9751-393B7A52876C}" srcOrd="0" destOrd="0" presId="urn:microsoft.com/office/officeart/2005/8/layout/hierarchy1"/>
    <dgm:cxn modelId="{2D363F6E-4BEA-42CD-A5AC-EE68320AC9EC}" type="presParOf" srcId="{38438720-6114-4E32-8066-4317671CD17D}" destId="{29675F0A-CF27-4FE7-9019-4F993668C9D2}" srcOrd="1" destOrd="0" presId="urn:microsoft.com/office/officeart/2005/8/layout/hierarchy1"/>
    <dgm:cxn modelId="{35AC6974-5D19-4F76-841D-03C20A801A97}" type="presParOf" srcId="{4F42A092-F88D-4397-89C7-99B49F9123A3}" destId="{3790737C-7E4E-4C5F-BF33-7D4275C1A9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3B2F8-3249-456A-BCE9-83C4C76B59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DB096B-DE2F-4C29-BB08-D8115CF68B29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Hidrolojik  ve </a:t>
          </a:r>
          <a:r>
            <a:rPr lang="tr-TR" sz="1200" b="1" dirty="0" err="1" smtClean="0">
              <a:latin typeface="Times New Roman" pitchFamily="18" charset="0"/>
              <a:cs typeface="Times New Roman" pitchFamily="18" charset="0"/>
            </a:rPr>
            <a:t>Hidromorfolojik</a:t>
          </a:r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 İzleme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03806194-D140-4BE1-9FC8-B9A4D0E3D0F9}">
      <dgm:prSet phldrT="[Metin]" custT="1"/>
      <dgm:spPr/>
      <dgm:t>
        <a:bodyPr/>
        <a:lstStyle/>
        <a:p>
          <a:r>
            <a:rPr lang="tr-TR" sz="1600" b="1" dirty="0">
              <a:latin typeface="Times New Roman" pitchFamily="18" charset="0"/>
              <a:cs typeface="Times New Roman" pitchFamily="18" charset="0"/>
            </a:rPr>
            <a:t>Merkez Teşkilatı</a:t>
          </a:r>
        </a:p>
      </dgm:t>
    </dgm:pt>
    <dgm:pt modelId="{281EA541-80AC-4618-9466-59BDFDAEF076}" type="sibTrans" cxnId="{DF173D3E-57D9-4EBD-A9F0-350EAC869DC9}">
      <dgm:prSet/>
      <dgm:spPr/>
      <dgm:t>
        <a:bodyPr/>
        <a:lstStyle/>
        <a:p>
          <a:endParaRPr lang="tr-TR"/>
        </a:p>
      </dgm:t>
    </dgm:pt>
    <dgm:pt modelId="{2C2B4328-228C-4F1D-89FB-B5845055E900}" type="parTrans" cxnId="{DF173D3E-57D9-4EBD-A9F0-350EAC869DC9}">
      <dgm:prSet/>
      <dgm:spPr/>
      <dgm:t>
        <a:bodyPr/>
        <a:lstStyle/>
        <a:p>
          <a:endParaRPr lang="tr-TR" sz="1200" b="1"/>
        </a:p>
      </dgm:t>
    </dgm:pt>
    <dgm:pt modelId="{8348D163-964E-49B4-88B4-A51C2B5919FE}" type="sibTrans" cxnId="{EDA578DF-4479-4F4B-9E4E-E5A1516F3C14}">
      <dgm:prSet/>
      <dgm:spPr/>
      <dgm:t>
        <a:bodyPr/>
        <a:lstStyle/>
        <a:p>
          <a:endParaRPr lang="tr-TR"/>
        </a:p>
      </dgm:t>
    </dgm:pt>
    <dgm:pt modelId="{DA863055-72E6-47C0-88D0-6726F89DFF32}" type="parTrans" cxnId="{EDA578DF-4479-4F4B-9E4E-E5A1516F3C14}">
      <dgm:prSet/>
      <dgm:spPr/>
      <dgm:t>
        <a:bodyPr/>
        <a:lstStyle/>
        <a:p>
          <a:endParaRPr lang="tr-TR"/>
        </a:p>
      </dgm:t>
    </dgm:pt>
    <dgm:pt modelId="{B62B5526-4A5C-4048-9B56-5D7FCF30237A}">
      <dgm:prSet custT="1"/>
      <dgm:spPr/>
      <dgm:t>
        <a:bodyPr/>
        <a:lstStyle/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Kimyasal İzleme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B0251918-842D-44D2-89FD-8D7AA502426D}" type="parTrans" cxnId="{7A7C7348-68B6-48C3-B7ED-D0F8F8399646}">
      <dgm:prSet/>
      <dgm:spPr/>
      <dgm:t>
        <a:bodyPr/>
        <a:lstStyle/>
        <a:p>
          <a:endParaRPr lang="tr-TR" sz="1200" b="1"/>
        </a:p>
      </dgm:t>
    </dgm:pt>
    <dgm:pt modelId="{A19D953D-CDBF-4B84-9131-D953FC83474A}" type="sibTrans" cxnId="{7A7C7348-68B6-48C3-B7ED-D0F8F8399646}">
      <dgm:prSet/>
      <dgm:spPr/>
      <dgm:t>
        <a:bodyPr/>
        <a:lstStyle/>
        <a:p>
          <a:endParaRPr lang="tr-TR"/>
        </a:p>
      </dgm:t>
    </dgm:pt>
    <dgm:pt modelId="{90119FAB-1E32-4BD4-9E38-07A6AB0AD5E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Laboratuvarlar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CC81BA74-9609-4574-A142-41266556F179}" type="parTrans" cxnId="{96DFA943-48CF-4127-B97A-89B7E6740A9D}">
      <dgm:prSet/>
      <dgm:spPr/>
      <dgm:t>
        <a:bodyPr/>
        <a:lstStyle/>
        <a:p>
          <a:endParaRPr lang="tr-TR" sz="1200" b="1"/>
        </a:p>
      </dgm:t>
    </dgm:pt>
    <dgm:pt modelId="{62395DEE-2682-4C79-B971-4BFB6A651EC4}" type="sibTrans" cxnId="{96DFA943-48CF-4127-B97A-89B7E6740A9D}">
      <dgm:prSet/>
      <dgm:spPr/>
      <dgm:t>
        <a:bodyPr/>
        <a:lstStyle/>
        <a:p>
          <a:endParaRPr lang="tr-TR"/>
        </a:p>
      </dgm:t>
    </dgm:pt>
    <dgm:pt modelId="{16AA5BEC-BA46-4915-8B20-84833A10E7C7}">
      <dgm:prSet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Ulusal Su Bilgi Sistemi ve Veri Değerlendirme 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B03743C3-C9CC-4DBD-B2C5-DEFFB672F5FB}" type="parTrans" cxnId="{98B066DF-63DE-4A93-85C0-D0071D071571}">
      <dgm:prSet/>
      <dgm:spPr/>
      <dgm:t>
        <a:bodyPr/>
        <a:lstStyle/>
        <a:p>
          <a:endParaRPr lang="tr-TR" sz="1200" b="1"/>
        </a:p>
      </dgm:t>
    </dgm:pt>
    <dgm:pt modelId="{1B3BBE69-7D59-4248-AF5C-C4FCB9C50491}" type="sibTrans" cxnId="{98B066DF-63DE-4A93-85C0-D0071D071571}">
      <dgm:prSet/>
      <dgm:spPr/>
      <dgm:t>
        <a:bodyPr/>
        <a:lstStyle/>
        <a:p>
          <a:endParaRPr lang="tr-TR"/>
        </a:p>
      </dgm:t>
    </dgm:pt>
    <dgm:pt modelId="{9C4439CC-5083-4F61-9B12-F7D93C70415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Yönetim Hizmetleri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5DEEDFBB-55B5-4D43-B443-5A62F538C8CD}" type="parTrans" cxnId="{3BBEF356-8E29-4783-B8CE-0AD80860B626}">
      <dgm:prSet/>
      <dgm:spPr/>
      <dgm:t>
        <a:bodyPr/>
        <a:lstStyle/>
        <a:p>
          <a:endParaRPr lang="tr-TR" sz="1200" b="1"/>
        </a:p>
      </dgm:t>
    </dgm:pt>
    <dgm:pt modelId="{27BDB2B1-4A3C-4C18-A49A-85B965B8EF88}" type="sibTrans" cxnId="{3BBEF356-8E29-4783-B8CE-0AD80860B626}">
      <dgm:prSet/>
      <dgm:spPr/>
      <dgm:t>
        <a:bodyPr/>
        <a:lstStyle/>
        <a:p>
          <a:endParaRPr lang="tr-TR"/>
        </a:p>
      </dgm:t>
    </dgm:pt>
    <dgm:pt modelId="{5DBBBFE6-FB72-44B1-985C-F427F20B27A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Biyolojik İzleme</a:t>
          </a:r>
        </a:p>
        <a:p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544015DB-A648-4AFE-A454-59A60426521A}" type="parTrans" cxnId="{FB2AFA89-7834-4000-B0ED-90204D3255F6}">
      <dgm:prSet/>
      <dgm:spPr/>
      <dgm:t>
        <a:bodyPr/>
        <a:lstStyle/>
        <a:p>
          <a:endParaRPr lang="tr-TR" sz="1200"/>
        </a:p>
      </dgm:t>
    </dgm:pt>
    <dgm:pt modelId="{57D11E29-BC48-4598-AD3A-69B76390CA57}" type="sibTrans" cxnId="{FB2AFA89-7834-4000-B0ED-90204D3255F6}">
      <dgm:prSet/>
      <dgm:spPr/>
      <dgm:t>
        <a:bodyPr/>
        <a:lstStyle/>
        <a:p>
          <a:endParaRPr lang="tr-TR"/>
        </a:p>
      </dgm:t>
    </dgm:pt>
    <dgm:pt modelId="{373ECA8A-8A9E-4CBD-875F-5F8D715FA38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Akreditasyon</a:t>
          </a:r>
          <a:endParaRPr lang="tr-TR" sz="1200" b="1" dirty="0"/>
        </a:p>
      </dgm:t>
    </dgm:pt>
    <dgm:pt modelId="{A4627F4F-E09C-43B7-97AD-849F046D8A90}" type="sibTrans" cxnId="{490D79E5-1D1A-4771-8B12-72471A621A62}">
      <dgm:prSet/>
      <dgm:spPr/>
      <dgm:t>
        <a:bodyPr/>
        <a:lstStyle/>
        <a:p>
          <a:endParaRPr lang="tr-TR"/>
        </a:p>
      </dgm:t>
    </dgm:pt>
    <dgm:pt modelId="{1CCB9F08-7736-4127-BAA9-634519BB563B}" type="parTrans" cxnId="{490D79E5-1D1A-4771-8B12-72471A621A62}">
      <dgm:prSet/>
      <dgm:spPr/>
      <dgm:t>
        <a:bodyPr/>
        <a:lstStyle/>
        <a:p>
          <a:endParaRPr lang="tr-TR" sz="1200" b="1"/>
        </a:p>
      </dgm:t>
    </dgm:pt>
    <dgm:pt modelId="{6517C645-CF5F-4BA5-B32B-91D0F2AE3AD4}">
      <dgm:prSet custT="1"/>
      <dgm:spPr/>
      <dgm:t>
        <a:bodyPr/>
        <a:lstStyle/>
        <a:p>
          <a:r>
            <a:rPr lang="tr-TR" sz="1200" b="1" dirty="0" smtClean="0">
              <a:latin typeface="Times New Roman" pitchFamily="18" charset="0"/>
              <a:cs typeface="Times New Roman" pitchFamily="18" charset="0"/>
            </a:rPr>
            <a:t>Su Kalitesi İzleme Referans Laboratuvarı (Merkez Laboratuvarı)</a:t>
          </a:r>
          <a:endParaRPr lang="tr-TR" sz="1200" b="1" dirty="0">
            <a:latin typeface="Times New Roman" pitchFamily="18" charset="0"/>
            <a:cs typeface="Times New Roman" pitchFamily="18" charset="0"/>
          </a:endParaRPr>
        </a:p>
      </dgm:t>
    </dgm:pt>
    <dgm:pt modelId="{4F917753-9BA7-460C-A9D7-ABBDBA00C2F1}" type="parTrans" cxnId="{9EFC833D-7A5E-44E5-9BE9-28F587B63CC6}">
      <dgm:prSet/>
      <dgm:spPr/>
      <dgm:t>
        <a:bodyPr/>
        <a:lstStyle/>
        <a:p>
          <a:endParaRPr lang="tr-TR"/>
        </a:p>
      </dgm:t>
    </dgm:pt>
    <dgm:pt modelId="{2C5D6FCE-F92F-44A7-A50B-E21F6E5A4678}" type="sibTrans" cxnId="{9EFC833D-7A5E-44E5-9BE9-28F587B63CC6}">
      <dgm:prSet/>
      <dgm:spPr/>
      <dgm:t>
        <a:bodyPr/>
        <a:lstStyle/>
        <a:p>
          <a:endParaRPr lang="tr-TR"/>
        </a:p>
      </dgm:t>
    </dgm:pt>
    <dgm:pt modelId="{209A6AAE-E0DE-4FEF-9B37-E0D1B9E5E481}" type="pres">
      <dgm:prSet presAssocID="{C323B2F8-3249-456A-BCE9-83C4C76B5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75E6DFE-6112-46B1-9C31-29835625FB93}" type="pres">
      <dgm:prSet presAssocID="{03806194-D140-4BE1-9FC8-B9A4D0E3D0F9}" presName="hierRoot1" presStyleCnt="0"/>
      <dgm:spPr/>
    </dgm:pt>
    <dgm:pt modelId="{886D018C-33A5-4DE2-919B-BFC0A9914C92}" type="pres">
      <dgm:prSet presAssocID="{03806194-D140-4BE1-9FC8-B9A4D0E3D0F9}" presName="composite" presStyleCnt="0"/>
      <dgm:spPr/>
    </dgm:pt>
    <dgm:pt modelId="{6026E7C7-9E98-48C1-82F7-12ED0D25C92A}" type="pres">
      <dgm:prSet presAssocID="{03806194-D140-4BE1-9FC8-B9A4D0E3D0F9}" presName="background" presStyleLbl="node0" presStyleIdx="0" presStyleCnt="1"/>
      <dgm:spPr/>
      <dgm:t>
        <a:bodyPr/>
        <a:lstStyle/>
        <a:p>
          <a:endParaRPr lang="tr-TR"/>
        </a:p>
      </dgm:t>
    </dgm:pt>
    <dgm:pt modelId="{10353FE0-80CB-469D-A2CD-40E7D82A1408}" type="pres">
      <dgm:prSet presAssocID="{03806194-D140-4BE1-9FC8-B9A4D0E3D0F9}" presName="text" presStyleLbl="fgAcc0" presStyleIdx="0" presStyleCnt="1" custScaleX="200010" custScaleY="2623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DCB868A-76A6-49FE-9BAA-E6B48E214D89}" type="pres">
      <dgm:prSet presAssocID="{03806194-D140-4BE1-9FC8-B9A4D0E3D0F9}" presName="hierChild2" presStyleCnt="0"/>
      <dgm:spPr/>
    </dgm:pt>
    <dgm:pt modelId="{C92BAAB2-FC12-43D0-9FA4-503CF26C19CC}" type="pres">
      <dgm:prSet presAssocID="{CC81BA74-9609-4574-A142-41266556F179}" presName="Name10" presStyleLbl="parChTrans1D2" presStyleIdx="0" presStyleCnt="7"/>
      <dgm:spPr/>
      <dgm:t>
        <a:bodyPr/>
        <a:lstStyle/>
        <a:p>
          <a:endParaRPr lang="tr-TR"/>
        </a:p>
      </dgm:t>
    </dgm:pt>
    <dgm:pt modelId="{415AA775-ACD3-43A0-9C8A-2A8664956B10}" type="pres">
      <dgm:prSet presAssocID="{90119FAB-1E32-4BD4-9E38-07A6AB0AD5E6}" presName="hierRoot2" presStyleCnt="0"/>
      <dgm:spPr/>
    </dgm:pt>
    <dgm:pt modelId="{960E31F0-B025-4C8B-A218-AAE4053D5EE0}" type="pres">
      <dgm:prSet presAssocID="{90119FAB-1E32-4BD4-9E38-07A6AB0AD5E6}" presName="composite2" presStyleCnt="0"/>
      <dgm:spPr/>
    </dgm:pt>
    <dgm:pt modelId="{E6421F75-F5A2-4B97-929C-3AEF3EAAFC3F}" type="pres">
      <dgm:prSet presAssocID="{90119FAB-1E32-4BD4-9E38-07A6AB0AD5E6}" presName="background2" presStyleLbl="node2" presStyleIdx="0" presStyleCnt="7"/>
      <dgm:spPr/>
    </dgm:pt>
    <dgm:pt modelId="{EE1889C0-AE45-456E-ADF5-F9BFE8DB81FB}" type="pres">
      <dgm:prSet presAssocID="{90119FAB-1E32-4BD4-9E38-07A6AB0AD5E6}" presName="text2" presStyleLbl="fgAcc2" presStyleIdx="0" presStyleCnt="7" custScaleX="201477" custScaleY="1887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8EDF53-516D-4132-B8BB-8B1255ABAC35}" type="pres">
      <dgm:prSet presAssocID="{90119FAB-1E32-4BD4-9E38-07A6AB0AD5E6}" presName="hierChild3" presStyleCnt="0"/>
      <dgm:spPr/>
    </dgm:pt>
    <dgm:pt modelId="{2378C76B-1EB8-4587-8669-3AA21AEE99C3}" type="pres">
      <dgm:prSet presAssocID="{4F917753-9BA7-460C-A9D7-ABBDBA00C2F1}" presName="Name17" presStyleLbl="parChTrans1D3" presStyleIdx="0" presStyleCnt="1"/>
      <dgm:spPr/>
      <dgm:t>
        <a:bodyPr/>
        <a:lstStyle/>
        <a:p>
          <a:endParaRPr lang="tr-TR"/>
        </a:p>
      </dgm:t>
    </dgm:pt>
    <dgm:pt modelId="{BD809301-6CF8-4837-9A54-61F83D146E9E}" type="pres">
      <dgm:prSet presAssocID="{6517C645-CF5F-4BA5-B32B-91D0F2AE3AD4}" presName="hierRoot3" presStyleCnt="0"/>
      <dgm:spPr/>
    </dgm:pt>
    <dgm:pt modelId="{4221795D-0CB0-4BA3-ADAC-3508FAD43807}" type="pres">
      <dgm:prSet presAssocID="{6517C645-CF5F-4BA5-B32B-91D0F2AE3AD4}" presName="composite3" presStyleCnt="0"/>
      <dgm:spPr/>
    </dgm:pt>
    <dgm:pt modelId="{5A272218-BFB8-49F1-B102-6D63B845E9D3}" type="pres">
      <dgm:prSet presAssocID="{6517C645-CF5F-4BA5-B32B-91D0F2AE3AD4}" presName="background3" presStyleLbl="node3" presStyleIdx="0" presStyleCnt="1"/>
      <dgm:spPr/>
    </dgm:pt>
    <dgm:pt modelId="{EFF9D659-87A5-49D4-A6E7-1E2FEAEECEC5}" type="pres">
      <dgm:prSet presAssocID="{6517C645-CF5F-4BA5-B32B-91D0F2AE3AD4}" presName="text3" presStyleLbl="fgAcc3" presStyleIdx="0" presStyleCnt="1" custScaleX="222418" custScaleY="199777" custLinFactY="9861" custLinFactNeighborX="6973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B43CC45-AB05-4486-B4B3-96CAA76E4A62}" type="pres">
      <dgm:prSet presAssocID="{6517C645-CF5F-4BA5-B32B-91D0F2AE3AD4}" presName="hierChild4" presStyleCnt="0"/>
      <dgm:spPr/>
    </dgm:pt>
    <dgm:pt modelId="{3C537C93-DAAF-40A9-A718-060F697A6874}" type="pres">
      <dgm:prSet presAssocID="{B0251918-842D-44D2-89FD-8D7AA502426D}" presName="Name10" presStyleLbl="parChTrans1D2" presStyleIdx="1" presStyleCnt="7"/>
      <dgm:spPr/>
      <dgm:t>
        <a:bodyPr/>
        <a:lstStyle/>
        <a:p>
          <a:endParaRPr lang="tr-TR"/>
        </a:p>
      </dgm:t>
    </dgm:pt>
    <dgm:pt modelId="{42432B31-A40D-4198-A06B-E957BAE27B84}" type="pres">
      <dgm:prSet presAssocID="{B62B5526-4A5C-4048-9B56-5D7FCF30237A}" presName="hierRoot2" presStyleCnt="0"/>
      <dgm:spPr/>
    </dgm:pt>
    <dgm:pt modelId="{86A8537C-2613-4978-BF68-EA588CA5E9A5}" type="pres">
      <dgm:prSet presAssocID="{B62B5526-4A5C-4048-9B56-5D7FCF30237A}" presName="composite2" presStyleCnt="0"/>
      <dgm:spPr/>
    </dgm:pt>
    <dgm:pt modelId="{FE2EF737-18DC-41BC-8B0D-5282D8AA71CF}" type="pres">
      <dgm:prSet presAssocID="{B62B5526-4A5C-4048-9B56-5D7FCF30237A}" presName="background2" presStyleLbl="node2" presStyleIdx="1" presStyleCnt="7"/>
      <dgm:spPr/>
    </dgm:pt>
    <dgm:pt modelId="{EF92756D-6208-4CEC-A52E-8A2C279128BB}" type="pres">
      <dgm:prSet presAssocID="{B62B5526-4A5C-4048-9B56-5D7FCF30237A}" presName="text2" presStyleLbl="fgAcc2" presStyleIdx="1" presStyleCnt="7" custScaleX="158649" custScaleY="1949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2DABAA0-5F62-44FE-8E8A-984C4F798532}" type="pres">
      <dgm:prSet presAssocID="{B62B5526-4A5C-4048-9B56-5D7FCF30237A}" presName="hierChild3" presStyleCnt="0"/>
      <dgm:spPr/>
    </dgm:pt>
    <dgm:pt modelId="{637B992C-DFE4-4A4A-95E0-1093C3339DBA}" type="pres">
      <dgm:prSet presAssocID="{2C2B4328-228C-4F1D-89FB-B5845055E900}" presName="Name10" presStyleLbl="parChTrans1D2" presStyleIdx="2" presStyleCnt="7"/>
      <dgm:spPr/>
      <dgm:t>
        <a:bodyPr/>
        <a:lstStyle/>
        <a:p>
          <a:endParaRPr lang="tr-TR"/>
        </a:p>
      </dgm:t>
    </dgm:pt>
    <dgm:pt modelId="{AA25CACE-C704-4310-9534-2738C1E15836}" type="pres">
      <dgm:prSet presAssocID="{AADB096B-DE2F-4C29-BB08-D8115CF68B29}" presName="hierRoot2" presStyleCnt="0"/>
      <dgm:spPr/>
    </dgm:pt>
    <dgm:pt modelId="{4094272A-2968-4835-A18D-D4EA58167B8A}" type="pres">
      <dgm:prSet presAssocID="{AADB096B-DE2F-4C29-BB08-D8115CF68B29}" presName="composite2" presStyleCnt="0"/>
      <dgm:spPr/>
    </dgm:pt>
    <dgm:pt modelId="{95002A3A-20CD-49C4-82B7-194C48A2F621}" type="pres">
      <dgm:prSet presAssocID="{AADB096B-DE2F-4C29-BB08-D8115CF68B29}" presName="background2" presStyleLbl="node2" presStyleIdx="2" presStyleCnt="7"/>
      <dgm:spPr/>
    </dgm:pt>
    <dgm:pt modelId="{7D098CCF-7494-4C27-A9E3-23B321AA6A09}" type="pres">
      <dgm:prSet presAssocID="{AADB096B-DE2F-4C29-BB08-D8115CF68B29}" presName="text2" presStyleLbl="fgAcc2" presStyleIdx="2" presStyleCnt="7" custScaleX="210616" custScaleY="20670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3B1AD2-C26C-4434-8D6B-7ECDA75532F2}" type="pres">
      <dgm:prSet presAssocID="{AADB096B-DE2F-4C29-BB08-D8115CF68B29}" presName="hierChild3" presStyleCnt="0"/>
      <dgm:spPr/>
    </dgm:pt>
    <dgm:pt modelId="{62CEFB1E-0B23-433D-A025-BE8570A117C2}" type="pres">
      <dgm:prSet presAssocID="{544015DB-A648-4AFE-A454-59A60426521A}" presName="Name10" presStyleLbl="parChTrans1D2" presStyleIdx="3" presStyleCnt="7"/>
      <dgm:spPr/>
      <dgm:t>
        <a:bodyPr/>
        <a:lstStyle/>
        <a:p>
          <a:endParaRPr lang="tr-TR"/>
        </a:p>
      </dgm:t>
    </dgm:pt>
    <dgm:pt modelId="{C63F4A45-BC99-4FFB-8605-BA78CB81581E}" type="pres">
      <dgm:prSet presAssocID="{5DBBBFE6-FB72-44B1-985C-F427F20B27A6}" presName="hierRoot2" presStyleCnt="0"/>
      <dgm:spPr/>
    </dgm:pt>
    <dgm:pt modelId="{44FC54E7-3D76-46CB-BA5A-F73C8D8103BB}" type="pres">
      <dgm:prSet presAssocID="{5DBBBFE6-FB72-44B1-985C-F427F20B27A6}" presName="composite2" presStyleCnt="0"/>
      <dgm:spPr/>
    </dgm:pt>
    <dgm:pt modelId="{4BE93282-495F-4726-9088-F2DE3290083D}" type="pres">
      <dgm:prSet presAssocID="{5DBBBFE6-FB72-44B1-985C-F427F20B27A6}" presName="background2" presStyleLbl="node2" presStyleIdx="3" presStyleCnt="7"/>
      <dgm:spPr/>
    </dgm:pt>
    <dgm:pt modelId="{D36180DE-8146-4EEE-B234-98C6FE02D34D}" type="pres">
      <dgm:prSet presAssocID="{5DBBBFE6-FB72-44B1-985C-F427F20B27A6}" presName="text2" presStyleLbl="fgAcc2" presStyleIdx="3" presStyleCnt="7" custScaleX="157283" custScaleY="2090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BCD398F-6079-4326-888D-68763D12B1A1}" type="pres">
      <dgm:prSet presAssocID="{5DBBBFE6-FB72-44B1-985C-F427F20B27A6}" presName="hierChild3" presStyleCnt="0"/>
      <dgm:spPr/>
    </dgm:pt>
    <dgm:pt modelId="{5300182F-8A32-47A1-93CC-866CB5D850E9}" type="pres">
      <dgm:prSet presAssocID="{B03743C3-C9CC-4DBD-B2C5-DEFFB672F5FB}" presName="Name10" presStyleLbl="parChTrans1D2" presStyleIdx="4" presStyleCnt="7"/>
      <dgm:spPr/>
      <dgm:t>
        <a:bodyPr/>
        <a:lstStyle/>
        <a:p>
          <a:endParaRPr lang="tr-TR"/>
        </a:p>
      </dgm:t>
    </dgm:pt>
    <dgm:pt modelId="{9B556055-4728-497C-B4D1-9B85EB7EB14F}" type="pres">
      <dgm:prSet presAssocID="{16AA5BEC-BA46-4915-8B20-84833A10E7C7}" presName="hierRoot2" presStyleCnt="0"/>
      <dgm:spPr/>
    </dgm:pt>
    <dgm:pt modelId="{90493A2F-27DE-46C5-890D-7383894E452B}" type="pres">
      <dgm:prSet presAssocID="{16AA5BEC-BA46-4915-8B20-84833A10E7C7}" presName="composite2" presStyleCnt="0"/>
      <dgm:spPr/>
    </dgm:pt>
    <dgm:pt modelId="{7A92444D-64BE-42A0-AF73-EC11E935BB5A}" type="pres">
      <dgm:prSet presAssocID="{16AA5BEC-BA46-4915-8B20-84833A10E7C7}" presName="background2" presStyleLbl="node2" presStyleIdx="4" presStyleCnt="7"/>
      <dgm:spPr/>
    </dgm:pt>
    <dgm:pt modelId="{EB42E49E-9D04-42F8-A51D-65241A784E44}" type="pres">
      <dgm:prSet presAssocID="{16AA5BEC-BA46-4915-8B20-84833A10E7C7}" presName="text2" presStyleLbl="fgAcc2" presStyleIdx="4" presStyleCnt="7" custScaleX="186009" custScaleY="20014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14FCBB-7A29-4268-B54A-C1A004D2C5DE}" type="pres">
      <dgm:prSet presAssocID="{16AA5BEC-BA46-4915-8B20-84833A10E7C7}" presName="hierChild3" presStyleCnt="0"/>
      <dgm:spPr/>
    </dgm:pt>
    <dgm:pt modelId="{005E84EF-2ED2-48C7-98BF-CF421B44B1B9}" type="pres">
      <dgm:prSet presAssocID="{1CCB9F08-7736-4127-BAA9-634519BB563B}" presName="Name10" presStyleLbl="parChTrans1D2" presStyleIdx="5" presStyleCnt="7"/>
      <dgm:spPr/>
      <dgm:t>
        <a:bodyPr/>
        <a:lstStyle/>
        <a:p>
          <a:endParaRPr lang="tr-TR"/>
        </a:p>
      </dgm:t>
    </dgm:pt>
    <dgm:pt modelId="{61538224-87C3-4289-B9B1-AEE6CE562A10}" type="pres">
      <dgm:prSet presAssocID="{373ECA8A-8A9E-4CBD-875F-5F8D715FA383}" presName="hierRoot2" presStyleCnt="0"/>
      <dgm:spPr/>
    </dgm:pt>
    <dgm:pt modelId="{AB2B97A5-0A8F-462B-8435-CC52967076BB}" type="pres">
      <dgm:prSet presAssocID="{373ECA8A-8A9E-4CBD-875F-5F8D715FA383}" presName="composite2" presStyleCnt="0"/>
      <dgm:spPr/>
    </dgm:pt>
    <dgm:pt modelId="{FA42D871-7772-4CA7-B356-EA3B683966DD}" type="pres">
      <dgm:prSet presAssocID="{373ECA8A-8A9E-4CBD-875F-5F8D715FA383}" presName="background2" presStyleLbl="node2" presStyleIdx="5" presStyleCnt="7"/>
      <dgm:spPr/>
    </dgm:pt>
    <dgm:pt modelId="{D9F1E75E-46AC-4AE0-BA01-B7E3D14116ED}" type="pres">
      <dgm:prSet presAssocID="{373ECA8A-8A9E-4CBD-875F-5F8D715FA383}" presName="text2" presStyleLbl="fgAcc2" presStyleIdx="5" presStyleCnt="7" custScaleX="184599" custScaleY="20015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F7D225B-57C3-4E38-BD4D-41C0D9727A44}" type="pres">
      <dgm:prSet presAssocID="{373ECA8A-8A9E-4CBD-875F-5F8D715FA383}" presName="hierChild3" presStyleCnt="0"/>
      <dgm:spPr/>
    </dgm:pt>
    <dgm:pt modelId="{C64C1802-B7E9-4039-87FF-15768EA8F3C7}" type="pres">
      <dgm:prSet presAssocID="{5DEEDFBB-55B5-4D43-B443-5A62F538C8CD}" presName="Name10" presStyleLbl="parChTrans1D2" presStyleIdx="6" presStyleCnt="7"/>
      <dgm:spPr/>
      <dgm:t>
        <a:bodyPr/>
        <a:lstStyle/>
        <a:p>
          <a:endParaRPr lang="tr-TR"/>
        </a:p>
      </dgm:t>
    </dgm:pt>
    <dgm:pt modelId="{E9C2AD9D-2B9C-4119-A5B6-DCE25903A24A}" type="pres">
      <dgm:prSet presAssocID="{9C4439CC-5083-4F61-9B12-F7D93C70415B}" presName="hierRoot2" presStyleCnt="0"/>
      <dgm:spPr/>
    </dgm:pt>
    <dgm:pt modelId="{4D863F09-0766-461A-8CBB-C014F15CF440}" type="pres">
      <dgm:prSet presAssocID="{9C4439CC-5083-4F61-9B12-F7D93C70415B}" presName="composite2" presStyleCnt="0"/>
      <dgm:spPr/>
    </dgm:pt>
    <dgm:pt modelId="{B2E46DAC-08CC-434F-8E3A-700995FB6B02}" type="pres">
      <dgm:prSet presAssocID="{9C4439CC-5083-4F61-9B12-F7D93C70415B}" presName="background2" presStyleLbl="node2" presStyleIdx="6" presStyleCnt="7"/>
      <dgm:spPr/>
    </dgm:pt>
    <dgm:pt modelId="{D5A5D4A6-521B-40D2-8A6D-04C2C16050AF}" type="pres">
      <dgm:prSet presAssocID="{9C4439CC-5083-4F61-9B12-F7D93C70415B}" presName="text2" presStyleLbl="fgAcc2" presStyleIdx="6" presStyleCnt="7" custScaleX="134548" custScaleY="2044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2A7F0BB-D9AC-4F71-9419-97017D0CEFC5}" type="pres">
      <dgm:prSet presAssocID="{9C4439CC-5083-4F61-9B12-F7D93C70415B}" presName="hierChild3" presStyleCnt="0"/>
      <dgm:spPr/>
    </dgm:pt>
  </dgm:ptLst>
  <dgm:cxnLst>
    <dgm:cxn modelId="{96DFA943-48CF-4127-B97A-89B7E6740A9D}" srcId="{03806194-D140-4BE1-9FC8-B9A4D0E3D0F9}" destId="{90119FAB-1E32-4BD4-9E38-07A6AB0AD5E6}" srcOrd="0" destOrd="0" parTransId="{CC81BA74-9609-4574-A142-41266556F179}" sibTransId="{62395DEE-2682-4C79-B971-4BFB6A651EC4}"/>
    <dgm:cxn modelId="{ED17FA1B-59B7-4EEF-8073-E97E191B8C28}" type="presOf" srcId="{5DBBBFE6-FB72-44B1-985C-F427F20B27A6}" destId="{D36180DE-8146-4EEE-B234-98C6FE02D34D}" srcOrd="0" destOrd="0" presId="urn:microsoft.com/office/officeart/2005/8/layout/hierarchy1"/>
    <dgm:cxn modelId="{FB2AFA89-7834-4000-B0ED-90204D3255F6}" srcId="{03806194-D140-4BE1-9FC8-B9A4D0E3D0F9}" destId="{5DBBBFE6-FB72-44B1-985C-F427F20B27A6}" srcOrd="3" destOrd="0" parTransId="{544015DB-A648-4AFE-A454-59A60426521A}" sibTransId="{57D11E29-BC48-4598-AD3A-69B76390CA57}"/>
    <dgm:cxn modelId="{FC22CCC8-83A3-4045-828A-243B18958EE0}" type="presOf" srcId="{AADB096B-DE2F-4C29-BB08-D8115CF68B29}" destId="{7D098CCF-7494-4C27-A9E3-23B321AA6A09}" srcOrd="0" destOrd="0" presId="urn:microsoft.com/office/officeart/2005/8/layout/hierarchy1"/>
    <dgm:cxn modelId="{98B066DF-63DE-4A93-85C0-D0071D071571}" srcId="{03806194-D140-4BE1-9FC8-B9A4D0E3D0F9}" destId="{16AA5BEC-BA46-4915-8B20-84833A10E7C7}" srcOrd="4" destOrd="0" parTransId="{B03743C3-C9CC-4DBD-B2C5-DEFFB672F5FB}" sibTransId="{1B3BBE69-7D59-4248-AF5C-C4FCB9C50491}"/>
    <dgm:cxn modelId="{F3362676-368E-425C-B114-5FFF55220B8B}" type="presOf" srcId="{4F917753-9BA7-460C-A9D7-ABBDBA00C2F1}" destId="{2378C76B-1EB8-4587-8669-3AA21AEE99C3}" srcOrd="0" destOrd="0" presId="urn:microsoft.com/office/officeart/2005/8/layout/hierarchy1"/>
    <dgm:cxn modelId="{4F8DE4B5-CC28-48F0-8640-EA4EF5A3FFA6}" type="presOf" srcId="{B0251918-842D-44D2-89FD-8D7AA502426D}" destId="{3C537C93-DAAF-40A9-A718-060F697A6874}" srcOrd="0" destOrd="0" presId="urn:microsoft.com/office/officeart/2005/8/layout/hierarchy1"/>
    <dgm:cxn modelId="{7A7C7348-68B6-48C3-B7ED-D0F8F8399646}" srcId="{03806194-D140-4BE1-9FC8-B9A4D0E3D0F9}" destId="{B62B5526-4A5C-4048-9B56-5D7FCF30237A}" srcOrd="1" destOrd="0" parTransId="{B0251918-842D-44D2-89FD-8D7AA502426D}" sibTransId="{A19D953D-CDBF-4B84-9131-D953FC83474A}"/>
    <dgm:cxn modelId="{F5082081-ED1C-4344-A1CD-1FA1E8ADC6CE}" type="presOf" srcId="{B03743C3-C9CC-4DBD-B2C5-DEFFB672F5FB}" destId="{5300182F-8A32-47A1-93CC-866CB5D850E9}" srcOrd="0" destOrd="0" presId="urn:microsoft.com/office/officeart/2005/8/layout/hierarchy1"/>
    <dgm:cxn modelId="{DF173D3E-57D9-4EBD-A9F0-350EAC869DC9}" srcId="{03806194-D140-4BE1-9FC8-B9A4D0E3D0F9}" destId="{AADB096B-DE2F-4C29-BB08-D8115CF68B29}" srcOrd="2" destOrd="0" parTransId="{2C2B4328-228C-4F1D-89FB-B5845055E900}" sibTransId="{281EA541-80AC-4618-9466-59BDFDAEF076}"/>
    <dgm:cxn modelId="{E7E2B828-A596-44D2-B5B6-56FDAEEB79BC}" type="presOf" srcId="{5DEEDFBB-55B5-4D43-B443-5A62F538C8CD}" destId="{C64C1802-B7E9-4039-87FF-15768EA8F3C7}" srcOrd="0" destOrd="0" presId="urn:microsoft.com/office/officeart/2005/8/layout/hierarchy1"/>
    <dgm:cxn modelId="{9EFC833D-7A5E-44E5-9BE9-28F587B63CC6}" srcId="{90119FAB-1E32-4BD4-9E38-07A6AB0AD5E6}" destId="{6517C645-CF5F-4BA5-B32B-91D0F2AE3AD4}" srcOrd="0" destOrd="0" parTransId="{4F917753-9BA7-460C-A9D7-ABBDBA00C2F1}" sibTransId="{2C5D6FCE-F92F-44A7-A50B-E21F6E5A4678}"/>
    <dgm:cxn modelId="{B927DA5C-00B7-4E4F-9C93-E1623D44FD0C}" type="presOf" srcId="{90119FAB-1E32-4BD4-9E38-07A6AB0AD5E6}" destId="{EE1889C0-AE45-456E-ADF5-F9BFE8DB81FB}" srcOrd="0" destOrd="0" presId="urn:microsoft.com/office/officeart/2005/8/layout/hierarchy1"/>
    <dgm:cxn modelId="{898866DF-DA30-4B61-8C36-05EE6BE5F477}" type="presOf" srcId="{CC81BA74-9609-4574-A142-41266556F179}" destId="{C92BAAB2-FC12-43D0-9FA4-503CF26C19CC}" srcOrd="0" destOrd="0" presId="urn:microsoft.com/office/officeart/2005/8/layout/hierarchy1"/>
    <dgm:cxn modelId="{AE814D7D-5D33-4C32-880F-D4FA5661480F}" type="presOf" srcId="{16AA5BEC-BA46-4915-8B20-84833A10E7C7}" destId="{EB42E49E-9D04-42F8-A51D-65241A784E44}" srcOrd="0" destOrd="0" presId="urn:microsoft.com/office/officeart/2005/8/layout/hierarchy1"/>
    <dgm:cxn modelId="{6AE93D60-3282-4334-80ED-1860AEE2FF31}" type="presOf" srcId="{1CCB9F08-7736-4127-BAA9-634519BB563B}" destId="{005E84EF-2ED2-48C7-98BF-CF421B44B1B9}" srcOrd="0" destOrd="0" presId="urn:microsoft.com/office/officeart/2005/8/layout/hierarchy1"/>
    <dgm:cxn modelId="{C12519AA-212E-4A66-BA76-563B121F7F60}" type="presOf" srcId="{6517C645-CF5F-4BA5-B32B-91D0F2AE3AD4}" destId="{EFF9D659-87A5-49D4-A6E7-1E2FEAEECEC5}" srcOrd="0" destOrd="0" presId="urn:microsoft.com/office/officeart/2005/8/layout/hierarchy1"/>
    <dgm:cxn modelId="{2ABD2D68-165D-4AF8-8694-6C30A5369DC0}" type="presOf" srcId="{2C2B4328-228C-4F1D-89FB-B5845055E900}" destId="{637B992C-DFE4-4A4A-95E0-1093C3339DBA}" srcOrd="0" destOrd="0" presId="urn:microsoft.com/office/officeart/2005/8/layout/hierarchy1"/>
    <dgm:cxn modelId="{7D7FD143-FC0F-4A6E-A849-D517F331AA01}" type="presOf" srcId="{373ECA8A-8A9E-4CBD-875F-5F8D715FA383}" destId="{D9F1E75E-46AC-4AE0-BA01-B7E3D14116ED}" srcOrd="0" destOrd="0" presId="urn:microsoft.com/office/officeart/2005/8/layout/hierarchy1"/>
    <dgm:cxn modelId="{3BBEF356-8E29-4783-B8CE-0AD80860B626}" srcId="{03806194-D140-4BE1-9FC8-B9A4D0E3D0F9}" destId="{9C4439CC-5083-4F61-9B12-F7D93C70415B}" srcOrd="6" destOrd="0" parTransId="{5DEEDFBB-55B5-4D43-B443-5A62F538C8CD}" sibTransId="{27BDB2B1-4A3C-4C18-A49A-85B965B8EF88}"/>
    <dgm:cxn modelId="{826FFA1D-8160-4C5A-A584-189543F0530C}" type="presOf" srcId="{9C4439CC-5083-4F61-9B12-F7D93C70415B}" destId="{D5A5D4A6-521B-40D2-8A6D-04C2C16050AF}" srcOrd="0" destOrd="0" presId="urn:microsoft.com/office/officeart/2005/8/layout/hierarchy1"/>
    <dgm:cxn modelId="{EDA578DF-4479-4F4B-9E4E-E5A1516F3C14}" srcId="{C323B2F8-3249-456A-BCE9-83C4C76B5981}" destId="{03806194-D140-4BE1-9FC8-B9A4D0E3D0F9}" srcOrd="0" destOrd="0" parTransId="{DA863055-72E6-47C0-88D0-6726F89DFF32}" sibTransId="{8348D163-964E-49B4-88B4-A51C2B5919FE}"/>
    <dgm:cxn modelId="{AA4FCE50-D9BA-4279-822C-11CA306024B4}" type="presOf" srcId="{03806194-D140-4BE1-9FC8-B9A4D0E3D0F9}" destId="{10353FE0-80CB-469D-A2CD-40E7D82A1408}" srcOrd="0" destOrd="0" presId="urn:microsoft.com/office/officeart/2005/8/layout/hierarchy1"/>
    <dgm:cxn modelId="{06911918-9978-4EDB-B5E6-7E3BC49831BD}" type="presOf" srcId="{544015DB-A648-4AFE-A454-59A60426521A}" destId="{62CEFB1E-0B23-433D-A025-BE8570A117C2}" srcOrd="0" destOrd="0" presId="urn:microsoft.com/office/officeart/2005/8/layout/hierarchy1"/>
    <dgm:cxn modelId="{490D79E5-1D1A-4771-8B12-72471A621A62}" srcId="{03806194-D140-4BE1-9FC8-B9A4D0E3D0F9}" destId="{373ECA8A-8A9E-4CBD-875F-5F8D715FA383}" srcOrd="5" destOrd="0" parTransId="{1CCB9F08-7736-4127-BAA9-634519BB563B}" sibTransId="{A4627F4F-E09C-43B7-97AD-849F046D8A90}"/>
    <dgm:cxn modelId="{FA9F11EE-50DD-4A7B-9CA4-4916321314B3}" type="presOf" srcId="{B62B5526-4A5C-4048-9B56-5D7FCF30237A}" destId="{EF92756D-6208-4CEC-A52E-8A2C279128BB}" srcOrd="0" destOrd="0" presId="urn:microsoft.com/office/officeart/2005/8/layout/hierarchy1"/>
    <dgm:cxn modelId="{08210FBE-2983-49EE-B61E-7CF122F8CCE8}" type="presOf" srcId="{C323B2F8-3249-456A-BCE9-83C4C76B5981}" destId="{209A6AAE-E0DE-4FEF-9B37-E0D1B9E5E481}" srcOrd="0" destOrd="0" presId="urn:microsoft.com/office/officeart/2005/8/layout/hierarchy1"/>
    <dgm:cxn modelId="{D5D13D93-43A3-45AC-8261-B3BFF21E9757}" type="presParOf" srcId="{209A6AAE-E0DE-4FEF-9B37-E0D1B9E5E481}" destId="{F75E6DFE-6112-46B1-9C31-29835625FB93}" srcOrd="0" destOrd="0" presId="urn:microsoft.com/office/officeart/2005/8/layout/hierarchy1"/>
    <dgm:cxn modelId="{4CD30E1B-6B05-46FB-B38B-C904981C74A6}" type="presParOf" srcId="{F75E6DFE-6112-46B1-9C31-29835625FB93}" destId="{886D018C-33A5-4DE2-919B-BFC0A9914C92}" srcOrd="0" destOrd="0" presId="urn:microsoft.com/office/officeart/2005/8/layout/hierarchy1"/>
    <dgm:cxn modelId="{7D61CDB9-8710-4588-BACC-90092C6EA030}" type="presParOf" srcId="{886D018C-33A5-4DE2-919B-BFC0A9914C92}" destId="{6026E7C7-9E98-48C1-82F7-12ED0D25C92A}" srcOrd="0" destOrd="0" presId="urn:microsoft.com/office/officeart/2005/8/layout/hierarchy1"/>
    <dgm:cxn modelId="{D074DEFC-1D65-4D34-A6D2-75E64E9A47FF}" type="presParOf" srcId="{886D018C-33A5-4DE2-919B-BFC0A9914C92}" destId="{10353FE0-80CB-469D-A2CD-40E7D82A1408}" srcOrd="1" destOrd="0" presId="urn:microsoft.com/office/officeart/2005/8/layout/hierarchy1"/>
    <dgm:cxn modelId="{B1DB6DEC-4111-4D46-801D-453D1F7A28BB}" type="presParOf" srcId="{F75E6DFE-6112-46B1-9C31-29835625FB93}" destId="{6DCB868A-76A6-49FE-9BAA-E6B48E214D89}" srcOrd="1" destOrd="0" presId="urn:microsoft.com/office/officeart/2005/8/layout/hierarchy1"/>
    <dgm:cxn modelId="{DE0D4F1D-24A2-428C-B785-0A574BBEFBBF}" type="presParOf" srcId="{6DCB868A-76A6-49FE-9BAA-E6B48E214D89}" destId="{C92BAAB2-FC12-43D0-9FA4-503CF26C19CC}" srcOrd="0" destOrd="0" presId="urn:microsoft.com/office/officeart/2005/8/layout/hierarchy1"/>
    <dgm:cxn modelId="{2BA64664-0907-4685-BD13-D2847021CB7D}" type="presParOf" srcId="{6DCB868A-76A6-49FE-9BAA-E6B48E214D89}" destId="{415AA775-ACD3-43A0-9C8A-2A8664956B10}" srcOrd="1" destOrd="0" presId="urn:microsoft.com/office/officeart/2005/8/layout/hierarchy1"/>
    <dgm:cxn modelId="{DAFD063D-C7AF-40C4-80CD-11335CDB1681}" type="presParOf" srcId="{415AA775-ACD3-43A0-9C8A-2A8664956B10}" destId="{960E31F0-B025-4C8B-A218-AAE4053D5EE0}" srcOrd="0" destOrd="0" presId="urn:microsoft.com/office/officeart/2005/8/layout/hierarchy1"/>
    <dgm:cxn modelId="{DA59C8AF-7469-463D-9060-D9F149122A4F}" type="presParOf" srcId="{960E31F0-B025-4C8B-A218-AAE4053D5EE0}" destId="{E6421F75-F5A2-4B97-929C-3AEF3EAAFC3F}" srcOrd="0" destOrd="0" presId="urn:microsoft.com/office/officeart/2005/8/layout/hierarchy1"/>
    <dgm:cxn modelId="{94030539-DBA5-43A4-B905-DEEC1AF1790F}" type="presParOf" srcId="{960E31F0-B025-4C8B-A218-AAE4053D5EE0}" destId="{EE1889C0-AE45-456E-ADF5-F9BFE8DB81FB}" srcOrd="1" destOrd="0" presId="urn:microsoft.com/office/officeart/2005/8/layout/hierarchy1"/>
    <dgm:cxn modelId="{A4785672-290B-4BC8-B3E7-CC6E46CEF4C5}" type="presParOf" srcId="{415AA775-ACD3-43A0-9C8A-2A8664956B10}" destId="{E28EDF53-516D-4132-B8BB-8B1255ABAC35}" srcOrd="1" destOrd="0" presId="urn:microsoft.com/office/officeart/2005/8/layout/hierarchy1"/>
    <dgm:cxn modelId="{5D2EAC6B-309E-4468-B8A4-738161871800}" type="presParOf" srcId="{E28EDF53-516D-4132-B8BB-8B1255ABAC35}" destId="{2378C76B-1EB8-4587-8669-3AA21AEE99C3}" srcOrd="0" destOrd="0" presId="urn:microsoft.com/office/officeart/2005/8/layout/hierarchy1"/>
    <dgm:cxn modelId="{8E049538-3C5E-4324-A2C2-0DC7CEBC9705}" type="presParOf" srcId="{E28EDF53-516D-4132-B8BB-8B1255ABAC35}" destId="{BD809301-6CF8-4837-9A54-61F83D146E9E}" srcOrd="1" destOrd="0" presId="urn:microsoft.com/office/officeart/2005/8/layout/hierarchy1"/>
    <dgm:cxn modelId="{6D0475A0-C141-4660-BB35-7FAE47FDFE10}" type="presParOf" srcId="{BD809301-6CF8-4837-9A54-61F83D146E9E}" destId="{4221795D-0CB0-4BA3-ADAC-3508FAD43807}" srcOrd="0" destOrd="0" presId="urn:microsoft.com/office/officeart/2005/8/layout/hierarchy1"/>
    <dgm:cxn modelId="{01A8546B-E7E0-40E3-AD77-8B4578973DA3}" type="presParOf" srcId="{4221795D-0CB0-4BA3-ADAC-3508FAD43807}" destId="{5A272218-BFB8-49F1-B102-6D63B845E9D3}" srcOrd="0" destOrd="0" presId="urn:microsoft.com/office/officeart/2005/8/layout/hierarchy1"/>
    <dgm:cxn modelId="{12CA3232-AEA8-4BFD-B0F8-74707A213533}" type="presParOf" srcId="{4221795D-0CB0-4BA3-ADAC-3508FAD43807}" destId="{EFF9D659-87A5-49D4-A6E7-1E2FEAEECEC5}" srcOrd="1" destOrd="0" presId="urn:microsoft.com/office/officeart/2005/8/layout/hierarchy1"/>
    <dgm:cxn modelId="{B7411E77-A4A8-4577-B886-0E993AFADF5A}" type="presParOf" srcId="{BD809301-6CF8-4837-9A54-61F83D146E9E}" destId="{BB43CC45-AB05-4486-B4B3-96CAA76E4A62}" srcOrd="1" destOrd="0" presId="urn:microsoft.com/office/officeart/2005/8/layout/hierarchy1"/>
    <dgm:cxn modelId="{EB437AA1-50DB-47ED-977F-1DE7F4FD4744}" type="presParOf" srcId="{6DCB868A-76A6-49FE-9BAA-E6B48E214D89}" destId="{3C537C93-DAAF-40A9-A718-060F697A6874}" srcOrd="2" destOrd="0" presId="urn:microsoft.com/office/officeart/2005/8/layout/hierarchy1"/>
    <dgm:cxn modelId="{076EC2BA-4750-4E3E-AF85-D7A54743B7F8}" type="presParOf" srcId="{6DCB868A-76A6-49FE-9BAA-E6B48E214D89}" destId="{42432B31-A40D-4198-A06B-E957BAE27B84}" srcOrd="3" destOrd="0" presId="urn:microsoft.com/office/officeart/2005/8/layout/hierarchy1"/>
    <dgm:cxn modelId="{2F0E1762-E9B6-4DC1-9716-0EC8A592B69B}" type="presParOf" srcId="{42432B31-A40D-4198-A06B-E957BAE27B84}" destId="{86A8537C-2613-4978-BF68-EA588CA5E9A5}" srcOrd="0" destOrd="0" presId="urn:microsoft.com/office/officeart/2005/8/layout/hierarchy1"/>
    <dgm:cxn modelId="{4F80DA22-22E6-4263-A589-444F319F91A9}" type="presParOf" srcId="{86A8537C-2613-4978-BF68-EA588CA5E9A5}" destId="{FE2EF737-18DC-41BC-8B0D-5282D8AA71CF}" srcOrd="0" destOrd="0" presId="urn:microsoft.com/office/officeart/2005/8/layout/hierarchy1"/>
    <dgm:cxn modelId="{7661D526-3CAC-49CC-B7CA-159EA86743B8}" type="presParOf" srcId="{86A8537C-2613-4978-BF68-EA588CA5E9A5}" destId="{EF92756D-6208-4CEC-A52E-8A2C279128BB}" srcOrd="1" destOrd="0" presId="urn:microsoft.com/office/officeart/2005/8/layout/hierarchy1"/>
    <dgm:cxn modelId="{0415C97D-ADCD-4DD1-A66B-48B99D28C131}" type="presParOf" srcId="{42432B31-A40D-4198-A06B-E957BAE27B84}" destId="{C2DABAA0-5F62-44FE-8E8A-984C4F798532}" srcOrd="1" destOrd="0" presId="urn:microsoft.com/office/officeart/2005/8/layout/hierarchy1"/>
    <dgm:cxn modelId="{ED8D9AC1-0B0B-4486-89A0-8649CA228AAA}" type="presParOf" srcId="{6DCB868A-76A6-49FE-9BAA-E6B48E214D89}" destId="{637B992C-DFE4-4A4A-95E0-1093C3339DBA}" srcOrd="4" destOrd="0" presId="urn:microsoft.com/office/officeart/2005/8/layout/hierarchy1"/>
    <dgm:cxn modelId="{4392254D-3D37-4F73-8168-F050D9087AE6}" type="presParOf" srcId="{6DCB868A-76A6-49FE-9BAA-E6B48E214D89}" destId="{AA25CACE-C704-4310-9534-2738C1E15836}" srcOrd="5" destOrd="0" presId="urn:microsoft.com/office/officeart/2005/8/layout/hierarchy1"/>
    <dgm:cxn modelId="{6DF42DB5-0898-42CB-AF9A-5CBC9D47D005}" type="presParOf" srcId="{AA25CACE-C704-4310-9534-2738C1E15836}" destId="{4094272A-2968-4835-A18D-D4EA58167B8A}" srcOrd="0" destOrd="0" presId="urn:microsoft.com/office/officeart/2005/8/layout/hierarchy1"/>
    <dgm:cxn modelId="{A9800B28-AA2C-4B6A-9BA6-18670254C84D}" type="presParOf" srcId="{4094272A-2968-4835-A18D-D4EA58167B8A}" destId="{95002A3A-20CD-49C4-82B7-194C48A2F621}" srcOrd="0" destOrd="0" presId="urn:microsoft.com/office/officeart/2005/8/layout/hierarchy1"/>
    <dgm:cxn modelId="{1B6A5086-3F12-46B2-BDC3-954B7044F534}" type="presParOf" srcId="{4094272A-2968-4835-A18D-D4EA58167B8A}" destId="{7D098CCF-7494-4C27-A9E3-23B321AA6A09}" srcOrd="1" destOrd="0" presId="urn:microsoft.com/office/officeart/2005/8/layout/hierarchy1"/>
    <dgm:cxn modelId="{6116C230-B82B-4593-B71E-6B2F34E5233F}" type="presParOf" srcId="{AA25CACE-C704-4310-9534-2738C1E15836}" destId="{A23B1AD2-C26C-4434-8D6B-7ECDA75532F2}" srcOrd="1" destOrd="0" presId="urn:microsoft.com/office/officeart/2005/8/layout/hierarchy1"/>
    <dgm:cxn modelId="{91295494-3C0E-440F-9CB4-C884378393EE}" type="presParOf" srcId="{6DCB868A-76A6-49FE-9BAA-E6B48E214D89}" destId="{62CEFB1E-0B23-433D-A025-BE8570A117C2}" srcOrd="6" destOrd="0" presId="urn:microsoft.com/office/officeart/2005/8/layout/hierarchy1"/>
    <dgm:cxn modelId="{BA92F3D9-B426-47C5-9DA4-96FCDE7C2247}" type="presParOf" srcId="{6DCB868A-76A6-49FE-9BAA-E6B48E214D89}" destId="{C63F4A45-BC99-4FFB-8605-BA78CB81581E}" srcOrd="7" destOrd="0" presId="urn:microsoft.com/office/officeart/2005/8/layout/hierarchy1"/>
    <dgm:cxn modelId="{71CF4141-A3C4-460F-92B6-30B72F4BFDA1}" type="presParOf" srcId="{C63F4A45-BC99-4FFB-8605-BA78CB81581E}" destId="{44FC54E7-3D76-46CB-BA5A-F73C8D8103BB}" srcOrd="0" destOrd="0" presId="urn:microsoft.com/office/officeart/2005/8/layout/hierarchy1"/>
    <dgm:cxn modelId="{B272D1EF-CE58-4173-A3EB-D005946291DE}" type="presParOf" srcId="{44FC54E7-3D76-46CB-BA5A-F73C8D8103BB}" destId="{4BE93282-495F-4726-9088-F2DE3290083D}" srcOrd="0" destOrd="0" presId="urn:microsoft.com/office/officeart/2005/8/layout/hierarchy1"/>
    <dgm:cxn modelId="{E80A4D7A-FF7C-4822-AC3B-C40CFD0D0E91}" type="presParOf" srcId="{44FC54E7-3D76-46CB-BA5A-F73C8D8103BB}" destId="{D36180DE-8146-4EEE-B234-98C6FE02D34D}" srcOrd="1" destOrd="0" presId="urn:microsoft.com/office/officeart/2005/8/layout/hierarchy1"/>
    <dgm:cxn modelId="{18A3B18C-59B1-47B1-A0BE-A687EA1DCD2D}" type="presParOf" srcId="{C63F4A45-BC99-4FFB-8605-BA78CB81581E}" destId="{3BCD398F-6079-4326-888D-68763D12B1A1}" srcOrd="1" destOrd="0" presId="urn:microsoft.com/office/officeart/2005/8/layout/hierarchy1"/>
    <dgm:cxn modelId="{98339B8F-6309-4911-9776-7E9EAF6C5D2B}" type="presParOf" srcId="{6DCB868A-76A6-49FE-9BAA-E6B48E214D89}" destId="{5300182F-8A32-47A1-93CC-866CB5D850E9}" srcOrd="8" destOrd="0" presId="urn:microsoft.com/office/officeart/2005/8/layout/hierarchy1"/>
    <dgm:cxn modelId="{E37E4AFD-83BE-420E-A6A5-8C596E8F8A76}" type="presParOf" srcId="{6DCB868A-76A6-49FE-9BAA-E6B48E214D89}" destId="{9B556055-4728-497C-B4D1-9B85EB7EB14F}" srcOrd="9" destOrd="0" presId="urn:microsoft.com/office/officeart/2005/8/layout/hierarchy1"/>
    <dgm:cxn modelId="{8BF55E35-4586-4ECE-99AC-554B97694A77}" type="presParOf" srcId="{9B556055-4728-497C-B4D1-9B85EB7EB14F}" destId="{90493A2F-27DE-46C5-890D-7383894E452B}" srcOrd="0" destOrd="0" presId="urn:microsoft.com/office/officeart/2005/8/layout/hierarchy1"/>
    <dgm:cxn modelId="{B3AC5EDF-B627-4D49-BF63-B9D9A2491930}" type="presParOf" srcId="{90493A2F-27DE-46C5-890D-7383894E452B}" destId="{7A92444D-64BE-42A0-AF73-EC11E935BB5A}" srcOrd="0" destOrd="0" presId="urn:microsoft.com/office/officeart/2005/8/layout/hierarchy1"/>
    <dgm:cxn modelId="{6F40008E-FD4F-47F5-9129-DD4307737325}" type="presParOf" srcId="{90493A2F-27DE-46C5-890D-7383894E452B}" destId="{EB42E49E-9D04-42F8-A51D-65241A784E44}" srcOrd="1" destOrd="0" presId="urn:microsoft.com/office/officeart/2005/8/layout/hierarchy1"/>
    <dgm:cxn modelId="{19E54D19-A84E-4A1F-8EDB-408257F9B089}" type="presParOf" srcId="{9B556055-4728-497C-B4D1-9B85EB7EB14F}" destId="{1114FCBB-7A29-4268-B54A-C1A004D2C5DE}" srcOrd="1" destOrd="0" presId="urn:microsoft.com/office/officeart/2005/8/layout/hierarchy1"/>
    <dgm:cxn modelId="{FA19986D-B576-47D5-9730-C82D251B294E}" type="presParOf" srcId="{6DCB868A-76A6-49FE-9BAA-E6B48E214D89}" destId="{005E84EF-2ED2-48C7-98BF-CF421B44B1B9}" srcOrd="10" destOrd="0" presId="urn:microsoft.com/office/officeart/2005/8/layout/hierarchy1"/>
    <dgm:cxn modelId="{7841ED77-097C-4F46-A6DA-41D298D00C79}" type="presParOf" srcId="{6DCB868A-76A6-49FE-9BAA-E6B48E214D89}" destId="{61538224-87C3-4289-B9B1-AEE6CE562A10}" srcOrd="11" destOrd="0" presId="urn:microsoft.com/office/officeart/2005/8/layout/hierarchy1"/>
    <dgm:cxn modelId="{44380EE9-F3A2-46CF-8396-C229A724FCA3}" type="presParOf" srcId="{61538224-87C3-4289-B9B1-AEE6CE562A10}" destId="{AB2B97A5-0A8F-462B-8435-CC52967076BB}" srcOrd="0" destOrd="0" presId="urn:microsoft.com/office/officeart/2005/8/layout/hierarchy1"/>
    <dgm:cxn modelId="{CDF5E708-5232-4203-B41E-D24D5F1B3CE7}" type="presParOf" srcId="{AB2B97A5-0A8F-462B-8435-CC52967076BB}" destId="{FA42D871-7772-4CA7-B356-EA3B683966DD}" srcOrd="0" destOrd="0" presId="urn:microsoft.com/office/officeart/2005/8/layout/hierarchy1"/>
    <dgm:cxn modelId="{AC777EA2-80E6-4AF8-AC59-189519A279F4}" type="presParOf" srcId="{AB2B97A5-0A8F-462B-8435-CC52967076BB}" destId="{D9F1E75E-46AC-4AE0-BA01-B7E3D14116ED}" srcOrd="1" destOrd="0" presId="urn:microsoft.com/office/officeart/2005/8/layout/hierarchy1"/>
    <dgm:cxn modelId="{2DD0D973-1362-4EDC-AA37-F6229FA34A8C}" type="presParOf" srcId="{61538224-87C3-4289-B9B1-AEE6CE562A10}" destId="{AF7D225B-57C3-4E38-BD4D-41C0D9727A44}" srcOrd="1" destOrd="0" presId="urn:microsoft.com/office/officeart/2005/8/layout/hierarchy1"/>
    <dgm:cxn modelId="{78B9FAD1-DCFB-4F1E-8902-F9D37BCC7960}" type="presParOf" srcId="{6DCB868A-76A6-49FE-9BAA-E6B48E214D89}" destId="{C64C1802-B7E9-4039-87FF-15768EA8F3C7}" srcOrd="12" destOrd="0" presId="urn:microsoft.com/office/officeart/2005/8/layout/hierarchy1"/>
    <dgm:cxn modelId="{602722CB-BF07-43FB-BF63-6A382BEA77E9}" type="presParOf" srcId="{6DCB868A-76A6-49FE-9BAA-E6B48E214D89}" destId="{E9C2AD9D-2B9C-4119-A5B6-DCE25903A24A}" srcOrd="13" destOrd="0" presId="urn:microsoft.com/office/officeart/2005/8/layout/hierarchy1"/>
    <dgm:cxn modelId="{7C17005D-E430-45D7-864C-C8CD89FE7322}" type="presParOf" srcId="{E9C2AD9D-2B9C-4119-A5B6-DCE25903A24A}" destId="{4D863F09-0766-461A-8CBB-C014F15CF440}" srcOrd="0" destOrd="0" presId="urn:microsoft.com/office/officeart/2005/8/layout/hierarchy1"/>
    <dgm:cxn modelId="{A2F41453-3A80-41B8-8904-66E54EF2F816}" type="presParOf" srcId="{4D863F09-0766-461A-8CBB-C014F15CF440}" destId="{B2E46DAC-08CC-434F-8E3A-700995FB6B02}" srcOrd="0" destOrd="0" presId="urn:microsoft.com/office/officeart/2005/8/layout/hierarchy1"/>
    <dgm:cxn modelId="{9426E89B-4F9B-4B8D-94E5-39095D5FCA80}" type="presParOf" srcId="{4D863F09-0766-461A-8CBB-C014F15CF440}" destId="{D5A5D4A6-521B-40D2-8A6D-04C2C16050AF}" srcOrd="1" destOrd="0" presId="urn:microsoft.com/office/officeart/2005/8/layout/hierarchy1"/>
    <dgm:cxn modelId="{828D9DCA-7A29-437D-939A-EAB870BBB4C2}" type="presParOf" srcId="{E9C2AD9D-2B9C-4119-A5B6-DCE25903A24A}" destId="{B2A7F0BB-D9AC-4F71-9419-97017D0CEF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3B2F8-3249-456A-BCE9-83C4C76B59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EC3A757-6C66-4C19-9D5B-E8921F1BBCDA}">
      <dgm:prSet phldrT="[Metin]" custT="1"/>
      <dgm:spPr/>
      <dgm:t>
        <a:bodyPr/>
        <a:lstStyle/>
        <a:p>
          <a:r>
            <a:rPr lang="tr-TR" sz="1600" b="1" dirty="0" smtClean="0">
              <a:latin typeface="Times New Roman" pitchFamily="18" charset="0"/>
              <a:cs typeface="Times New Roman" pitchFamily="18" charset="0"/>
            </a:rPr>
            <a:t>11 Adet Bölge Müdürlüğü</a:t>
          </a:r>
          <a:endParaRPr lang="tr-TR" sz="1600" b="1" dirty="0">
            <a:latin typeface="Times New Roman" pitchFamily="18" charset="0"/>
            <a:cs typeface="Times New Roman" pitchFamily="18" charset="0"/>
          </a:endParaRPr>
        </a:p>
      </dgm:t>
    </dgm:pt>
    <dgm:pt modelId="{03806194-D140-4BE1-9FC8-B9A4D0E3D0F9}">
      <dgm:prSet phldrT="[Metin]" custT="1"/>
      <dgm:spPr/>
      <dgm:t>
        <a:bodyPr/>
        <a:lstStyle/>
        <a:p>
          <a:r>
            <a:rPr lang="tr-TR" sz="1600" b="1" dirty="0" smtClean="0">
              <a:latin typeface="Times New Roman" pitchFamily="18" charset="0"/>
              <a:cs typeface="Times New Roman" pitchFamily="18" charset="0"/>
            </a:rPr>
            <a:t>Taşra Teşkilatı</a:t>
          </a:r>
          <a:endParaRPr lang="tr-TR" sz="1600" b="1" dirty="0">
            <a:latin typeface="Times New Roman" pitchFamily="18" charset="0"/>
            <a:cs typeface="Times New Roman" pitchFamily="18" charset="0"/>
          </a:endParaRPr>
        </a:p>
      </dgm:t>
    </dgm:pt>
    <dgm:pt modelId="{40F0B104-9979-4546-9CBC-2004E7D38386}" type="sibTrans" cxnId="{76812D4A-88B1-472A-B379-E8F8D3B18952}">
      <dgm:prSet/>
      <dgm:spPr/>
      <dgm:t>
        <a:bodyPr/>
        <a:lstStyle/>
        <a:p>
          <a:endParaRPr lang="tr-TR"/>
        </a:p>
      </dgm:t>
    </dgm:pt>
    <dgm:pt modelId="{9EDCC6FE-145E-4971-AC29-BC8FDDC35233}" type="parTrans" cxnId="{76812D4A-88B1-472A-B379-E8F8D3B18952}">
      <dgm:prSet/>
      <dgm:spPr/>
      <dgm:t>
        <a:bodyPr/>
        <a:lstStyle/>
        <a:p>
          <a:endParaRPr lang="tr-TR" sz="1300" b="1"/>
        </a:p>
      </dgm:t>
    </dgm:pt>
    <dgm:pt modelId="{8348D163-964E-49B4-88B4-A51C2B5919FE}" type="sibTrans" cxnId="{EDA578DF-4479-4F4B-9E4E-E5A1516F3C14}">
      <dgm:prSet/>
      <dgm:spPr/>
      <dgm:t>
        <a:bodyPr/>
        <a:lstStyle/>
        <a:p>
          <a:endParaRPr lang="tr-TR"/>
        </a:p>
      </dgm:t>
    </dgm:pt>
    <dgm:pt modelId="{DA863055-72E6-47C0-88D0-6726F89DFF32}" type="parTrans" cxnId="{EDA578DF-4479-4F4B-9E4E-E5A1516F3C14}">
      <dgm:prSet/>
      <dgm:spPr/>
      <dgm:t>
        <a:bodyPr/>
        <a:lstStyle/>
        <a:p>
          <a:endParaRPr lang="tr-TR"/>
        </a:p>
      </dgm:t>
    </dgm:pt>
    <dgm:pt modelId="{7282FE93-822A-49B4-9E37-F16CF99A2915}">
      <dgm:prSet custT="1"/>
      <dgm:spPr/>
      <dgm:t>
        <a:bodyPr/>
        <a:lstStyle/>
        <a:p>
          <a:r>
            <a:rPr lang="tr-TR" sz="1400" b="1" dirty="0" smtClean="0">
              <a:latin typeface="Times New Roman" pitchFamily="18" charset="0"/>
              <a:cs typeface="Times New Roman" pitchFamily="18" charset="0"/>
            </a:rPr>
            <a:t>Organik Analizler Şube Müdürlüğü</a:t>
          </a:r>
          <a:endParaRPr lang="tr-TR" sz="1400" b="1" dirty="0">
            <a:latin typeface="Times New Roman" pitchFamily="18" charset="0"/>
            <a:cs typeface="Times New Roman" pitchFamily="18" charset="0"/>
          </a:endParaRPr>
        </a:p>
      </dgm:t>
    </dgm:pt>
    <dgm:pt modelId="{1B70DC04-381A-4C1C-BA17-0905E297B76A}" type="parTrans" cxnId="{EF0C7F42-01E1-4560-ADFE-632154A4DB5D}">
      <dgm:prSet/>
      <dgm:spPr/>
      <dgm:t>
        <a:bodyPr/>
        <a:lstStyle/>
        <a:p>
          <a:endParaRPr lang="tr-TR" b="1"/>
        </a:p>
      </dgm:t>
    </dgm:pt>
    <dgm:pt modelId="{86D4FF6B-8438-40EF-969A-92FAC59B68FE}" type="sibTrans" cxnId="{EF0C7F42-01E1-4560-ADFE-632154A4DB5D}">
      <dgm:prSet/>
      <dgm:spPr/>
      <dgm:t>
        <a:bodyPr/>
        <a:lstStyle/>
        <a:p>
          <a:endParaRPr lang="tr-TR"/>
        </a:p>
      </dgm:t>
    </dgm:pt>
    <dgm:pt modelId="{1210007F-8D38-4AF4-BAE0-AFDE480418D5}">
      <dgm:prSet custT="1"/>
      <dgm:spPr/>
      <dgm:t>
        <a:bodyPr/>
        <a:lstStyle/>
        <a:p>
          <a:r>
            <a:rPr lang="tr-TR" sz="1400" b="1" dirty="0" smtClean="0">
              <a:latin typeface="Times New Roman" pitchFamily="18" charset="0"/>
              <a:cs typeface="Times New Roman" pitchFamily="18" charset="0"/>
            </a:rPr>
            <a:t>İnorganik Analizler Şube Müdürlüğü</a:t>
          </a:r>
          <a:endParaRPr lang="tr-TR" sz="1400" b="1" dirty="0">
            <a:latin typeface="Times New Roman" pitchFamily="18" charset="0"/>
            <a:cs typeface="Times New Roman" pitchFamily="18" charset="0"/>
          </a:endParaRPr>
        </a:p>
      </dgm:t>
    </dgm:pt>
    <dgm:pt modelId="{F222AA74-383D-4C05-AC29-4DB44C615AA5}" type="parTrans" cxnId="{2C1DCB4E-63CA-4124-AEE2-5960383DE3E8}">
      <dgm:prSet/>
      <dgm:spPr/>
      <dgm:t>
        <a:bodyPr/>
        <a:lstStyle/>
        <a:p>
          <a:endParaRPr lang="tr-TR" b="1"/>
        </a:p>
      </dgm:t>
    </dgm:pt>
    <dgm:pt modelId="{0915354C-82C3-42ED-AC6C-F138CA0B2BFA}" type="sibTrans" cxnId="{2C1DCB4E-63CA-4124-AEE2-5960383DE3E8}">
      <dgm:prSet/>
      <dgm:spPr/>
      <dgm:t>
        <a:bodyPr/>
        <a:lstStyle/>
        <a:p>
          <a:endParaRPr lang="tr-TR"/>
        </a:p>
      </dgm:t>
    </dgm:pt>
    <dgm:pt modelId="{4D98D487-9567-48B8-A183-588E146183E7}">
      <dgm:prSet custT="1"/>
      <dgm:spPr/>
      <dgm:t>
        <a:bodyPr/>
        <a:lstStyle/>
        <a:p>
          <a:r>
            <a:rPr lang="tr-TR" sz="1400" b="1" dirty="0" smtClean="0">
              <a:latin typeface="Times New Roman" pitchFamily="18" charset="0"/>
              <a:cs typeface="Times New Roman" pitchFamily="18" charset="0"/>
            </a:rPr>
            <a:t>Biyolojik İzleme Şube Müdürlüğü</a:t>
          </a:r>
          <a:endParaRPr lang="tr-TR" sz="1400" b="1" dirty="0">
            <a:latin typeface="Times New Roman" pitchFamily="18" charset="0"/>
            <a:cs typeface="Times New Roman" pitchFamily="18" charset="0"/>
          </a:endParaRPr>
        </a:p>
      </dgm:t>
    </dgm:pt>
    <dgm:pt modelId="{40395225-897F-484B-9632-2DA5CFB3FEC7}" type="parTrans" cxnId="{3BAD5A15-B7A8-4EA8-A6D1-33381CDF96EF}">
      <dgm:prSet/>
      <dgm:spPr/>
      <dgm:t>
        <a:bodyPr/>
        <a:lstStyle/>
        <a:p>
          <a:endParaRPr lang="tr-TR" b="1"/>
        </a:p>
      </dgm:t>
    </dgm:pt>
    <dgm:pt modelId="{3694C98D-45BA-4210-9DFA-09EEB734A5FD}" type="sibTrans" cxnId="{3BAD5A15-B7A8-4EA8-A6D1-33381CDF96EF}">
      <dgm:prSet/>
      <dgm:spPr/>
      <dgm:t>
        <a:bodyPr/>
        <a:lstStyle/>
        <a:p>
          <a:endParaRPr lang="tr-TR"/>
        </a:p>
      </dgm:t>
    </dgm:pt>
    <dgm:pt modelId="{6F59E016-D4E2-4527-955F-9BBC6DAFB997}">
      <dgm:prSet custT="1"/>
      <dgm:spPr/>
      <dgm:t>
        <a:bodyPr/>
        <a:lstStyle/>
        <a:p>
          <a:r>
            <a:rPr lang="tr-TR" sz="1400" b="1" dirty="0" smtClean="0">
              <a:latin typeface="Times New Roman" pitchFamily="18" charset="0"/>
              <a:cs typeface="Times New Roman" pitchFamily="18" charset="0"/>
            </a:rPr>
            <a:t>Hidrolojik</a:t>
          </a:r>
          <a:r>
            <a:rPr lang="tr-TR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400" b="1" dirty="0" smtClean="0">
              <a:latin typeface="Times New Roman" pitchFamily="18" charset="0"/>
              <a:cs typeface="Times New Roman" pitchFamily="18" charset="0"/>
            </a:rPr>
            <a:t>ve </a:t>
          </a:r>
          <a:r>
            <a:rPr lang="tr-TR" sz="1400" b="1" dirty="0" err="1" smtClean="0">
              <a:latin typeface="Times New Roman" pitchFamily="18" charset="0"/>
              <a:cs typeface="Times New Roman" pitchFamily="18" charset="0"/>
            </a:rPr>
            <a:t>Hidromorfolojik</a:t>
          </a:r>
          <a:r>
            <a:rPr lang="tr-TR" sz="1400" b="1" dirty="0" smtClean="0">
              <a:latin typeface="Times New Roman" pitchFamily="18" charset="0"/>
              <a:cs typeface="Times New Roman" pitchFamily="18" charset="0"/>
            </a:rPr>
            <a:t> İzleme Şb. Md. </a:t>
          </a:r>
          <a:endParaRPr lang="tr-TR" sz="1400" b="1" dirty="0">
            <a:latin typeface="Times New Roman" pitchFamily="18" charset="0"/>
            <a:cs typeface="Times New Roman" pitchFamily="18" charset="0"/>
          </a:endParaRPr>
        </a:p>
      </dgm:t>
    </dgm:pt>
    <dgm:pt modelId="{F96C0EA4-A4BC-4DE0-BCD7-BC6D420020F4}" type="parTrans" cxnId="{D63DF5A9-B8D5-4D40-AD34-1FD86C498CD1}">
      <dgm:prSet/>
      <dgm:spPr/>
      <dgm:t>
        <a:bodyPr/>
        <a:lstStyle/>
        <a:p>
          <a:endParaRPr lang="tr-TR" b="1"/>
        </a:p>
      </dgm:t>
    </dgm:pt>
    <dgm:pt modelId="{AF598A4C-6347-4FD0-A67F-ACE0CFAFA551}" type="sibTrans" cxnId="{D63DF5A9-B8D5-4D40-AD34-1FD86C498CD1}">
      <dgm:prSet/>
      <dgm:spPr/>
      <dgm:t>
        <a:bodyPr/>
        <a:lstStyle/>
        <a:p>
          <a:endParaRPr lang="tr-TR"/>
        </a:p>
      </dgm:t>
    </dgm:pt>
    <dgm:pt modelId="{9E6B0B92-E2CE-424A-A995-07357352C538}">
      <dgm:prSet custT="1"/>
      <dgm:spPr/>
      <dgm:t>
        <a:bodyPr/>
        <a:lstStyle/>
        <a:p>
          <a:r>
            <a:rPr lang="tr-TR" sz="1400" b="1" dirty="0" smtClean="0">
              <a:latin typeface="Times New Roman" pitchFamily="18" charset="0"/>
              <a:cs typeface="Times New Roman" pitchFamily="18" charset="0"/>
            </a:rPr>
            <a:t>Numune Alma, Numune Kabul ve Raporlama Şube Müdürlüğü</a:t>
          </a:r>
          <a:endParaRPr lang="tr-TR" sz="1400" b="1" dirty="0">
            <a:latin typeface="Times New Roman" pitchFamily="18" charset="0"/>
            <a:cs typeface="Times New Roman" pitchFamily="18" charset="0"/>
          </a:endParaRPr>
        </a:p>
      </dgm:t>
    </dgm:pt>
    <dgm:pt modelId="{CD5F8ED3-E447-4EC7-8A38-93F873111E2F}" type="parTrans" cxnId="{BCD29C2E-2C59-4608-903A-B035F9A30126}">
      <dgm:prSet/>
      <dgm:spPr/>
      <dgm:t>
        <a:bodyPr/>
        <a:lstStyle/>
        <a:p>
          <a:endParaRPr lang="tr-TR" b="1"/>
        </a:p>
      </dgm:t>
    </dgm:pt>
    <dgm:pt modelId="{79E2BE37-1690-4B9E-8248-647DF2EC9CB7}" type="sibTrans" cxnId="{BCD29C2E-2C59-4608-903A-B035F9A30126}">
      <dgm:prSet/>
      <dgm:spPr/>
      <dgm:t>
        <a:bodyPr/>
        <a:lstStyle/>
        <a:p>
          <a:endParaRPr lang="tr-TR"/>
        </a:p>
      </dgm:t>
    </dgm:pt>
    <dgm:pt modelId="{209A6AAE-E0DE-4FEF-9B37-E0D1B9E5E481}" type="pres">
      <dgm:prSet presAssocID="{C323B2F8-3249-456A-BCE9-83C4C76B5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75E6DFE-6112-46B1-9C31-29835625FB93}" type="pres">
      <dgm:prSet presAssocID="{03806194-D140-4BE1-9FC8-B9A4D0E3D0F9}" presName="hierRoot1" presStyleCnt="0"/>
      <dgm:spPr/>
    </dgm:pt>
    <dgm:pt modelId="{886D018C-33A5-4DE2-919B-BFC0A9914C92}" type="pres">
      <dgm:prSet presAssocID="{03806194-D140-4BE1-9FC8-B9A4D0E3D0F9}" presName="composite" presStyleCnt="0"/>
      <dgm:spPr/>
    </dgm:pt>
    <dgm:pt modelId="{6026E7C7-9E98-48C1-82F7-12ED0D25C92A}" type="pres">
      <dgm:prSet presAssocID="{03806194-D140-4BE1-9FC8-B9A4D0E3D0F9}" presName="background" presStyleLbl="node0" presStyleIdx="0" presStyleCnt="1"/>
      <dgm:spPr/>
    </dgm:pt>
    <dgm:pt modelId="{10353FE0-80CB-469D-A2CD-40E7D82A1408}" type="pres">
      <dgm:prSet presAssocID="{03806194-D140-4BE1-9FC8-B9A4D0E3D0F9}" presName="text" presStyleLbl="fgAcc0" presStyleIdx="0" presStyleCnt="1" custScaleX="200010" custScaleY="11076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DCB868A-76A6-49FE-9BAA-E6B48E214D89}" type="pres">
      <dgm:prSet presAssocID="{03806194-D140-4BE1-9FC8-B9A4D0E3D0F9}" presName="hierChild2" presStyleCnt="0"/>
      <dgm:spPr/>
    </dgm:pt>
    <dgm:pt modelId="{52531744-CBF3-424E-AE53-5B6431A843C4}" type="pres">
      <dgm:prSet presAssocID="{9EDCC6FE-145E-4971-AC29-BC8FDDC35233}" presName="Name10" presStyleLbl="parChTrans1D2" presStyleIdx="0" presStyleCnt="1"/>
      <dgm:spPr/>
      <dgm:t>
        <a:bodyPr/>
        <a:lstStyle/>
        <a:p>
          <a:endParaRPr lang="tr-TR"/>
        </a:p>
      </dgm:t>
    </dgm:pt>
    <dgm:pt modelId="{B227CA46-F3D7-4BBE-9977-1B777B9D0570}" type="pres">
      <dgm:prSet presAssocID="{5EC3A757-6C66-4C19-9D5B-E8921F1BBCDA}" presName="hierRoot2" presStyleCnt="0"/>
      <dgm:spPr/>
    </dgm:pt>
    <dgm:pt modelId="{F9B6161E-0D63-4F1A-883A-ABE629D013F7}" type="pres">
      <dgm:prSet presAssocID="{5EC3A757-6C66-4C19-9D5B-E8921F1BBCDA}" presName="composite2" presStyleCnt="0"/>
      <dgm:spPr/>
    </dgm:pt>
    <dgm:pt modelId="{521D3BDA-EF50-45ED-B145-2817517E7122}" type="pres">
      <dgm:prSet presAssocID="{5EC3A757-6C66-4C19-9D5B-E8921F1BBCDA}" presName="background2" presStyleLbl="node2" presStyleIdx="0" presStyleCnt="1"/>
      <dgm:spPr/>
    </dgm:pt>
    <dgm:pt modelId="{D756C640-981F-4E9E-9161-18B2B50CF61F}" type="pres">
      <dgm:prSet presAssocID="{5EC3A757-6C66-4C19-9D5B-E8921F1BBCDA}" presName="text2" presStyleLbl="fgAcc2" presStyleIdx="0" presStyleCnt="1" custScaleX="110601" custScaleY="1417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E235CD-762B-491C-B39F-B825E578DB14}" type="pres">
      <dgm:prSet presAssocID="{5EC3A757-6C66-4C19-9D5B-E8921F1BBCDA}" presName="hierChild3" presStyleCnt="0"/>
      <dgm:spPr/>
    </dgm:pt>
    <dgm:pt modelId="{E064A069-E149-4EE2-9ECF-858BF79DCBC4}" type="pres">
      <dgm:prSet presAssocID="{CD5F8ED3-E447-4EC7-8A38-93F873111E2F}" presName="Name17" presStyleLbl="parChTrans1D3" presStyleIdx="0" presStyleCnt="5"/>
      <dgm:spPr/>
      <dgm:t>
        <a:bodyPr/>
        <a:lstStyle/>
        <a:p>
          <a:endParaRPr lang="tr-TR"/>
        </a:p>
      </dgm:t>
    </dgm:pt>
    <dgm:pt modelId="{D4532324-F99E-43EE-AEA1-A987E163E6D1}" type="pres">
      <dgm:prSet presAssocID="{9E6B0B92-E2CE-424A-A995-07357352C538}" presName="hierRoot3" presStyleCnt="0"/>
      <dgm:spPr/>
    </dgm:pt>
    <dgm:pt modelId="{20A0819D-FC04-4A25-9E19-0B5016D9FAA5}" type="pres">
      <dgm:prSet presAssocID="{9E6B0B92-E2CE-424A-A995-07357352C538}" presName="composite3" presStyleCnt="0"/>
      <dgm:spPr/>
    </dgm:pt>
    <dgm:pt modelId="{C323A19D-CE88-43C7-BF94-1A4F945C83E4}" type="pres">
      <dgm:prSet presAssocID="{9E6B0B92-E2CE-424A-A995-07357352C538}" presName="background3" presStyleLbl="node3" presStyleIdx="0" presStyleCnt="5"/>
      <dgm:spPr/>
    </dgm:pt>
    <dgm:pt modelId="{D6A44307-FC0D-4750-80AA-419213045F67}" type="pres">
      <dgm:prSet presAssocID="{9E6B0B92-E2CE-424A-A995-07357352C538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62A206-6B65-4CC1-8125-5D4756C5C736}" type="pres">
      <dgm:prSet presAssocID="{9E6B0B92-E2CE-424A-A995-07357352C538}" presName="hierChild4" presStyleCnt="0"/>
      <dgm:spPr/>
    </dgm:pt>
    <dgm:pt modelId="{40BDBDC0-B17C-4471-96EE-ACBEFEC2703B}" type="pres">
      <dgm:prSet presAssocID="{1B70DC04-381A-4C1C-BA17-0905E297B76A}" presName="Name17" presStyleLbl="parChTrans1D3" presStyleIdx="1" presStyleCnt="5"/>
      <dgm:spPr/>
      <dgm:t>
        <a:bodyPr/>
        <a:lstStyle/>
        <a:p>
          <a:endParaRPr lang="tr-TR"/>
        </a:p>
      </dgm:t>
    </dgm:pt>
    <dgm:pt modelId="{D7343492-68EE-47C9-ACA3-8F70DFC39833}" type="pres">
      <dgm:prSet presAssocID="{7282FE93-822A-49B4-9E37-F16CF99A2915}" presName="hierRoot3" presStyleCnt="0"/>
      <dgm:spPr/>
    </dgm:pt>
    <dgm:pt modelId="{DCC76923-804C-4E0F-A567-7B5094566D20}" type="pres">
      <dgm:prSet presAssocID="{7282FE93-822A-49B4-9E37-F16CF99A2915}" presName="composite3" presStyleCnt="0"/>
      <dgm:spPr/>
    </dgm:pt>
    <dgm:pt modelId="{08E76779-A767-4C21-80C1-1807D3756A84}" type="pres">
      <dgm:prSet presAssocID="{7282FE93-822A-49B4-9E37-F16CF99A2915}" presName="background3" presStyleLbl="node3" presStyleIdx="1" presStyleCnt="5"/>
      <dgm:spPr/>
    </dgm:pt>
    <dgm:pt modelId="{79CC1F07-C25A-437C-A6C0-BEDBE91FBD0E}" type="pres">
      <dgm:prSet presAssocID="{7282FE93-822A-49B4-9E37-F16CF99A2915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B4D9FE7-8D5D-4EC2-9D2E-C9FA2FF33306}" type="pres">
      <dgm:prSet presAssocID="{7282FE93-822A-49B4-9E37-F16CF99A2915}" presName="hierChild4" presStyleCnt="0"/>
      <dgm:spPr/>
    </dgm:pt>
    <dgm:pt modelId="{FEA6C0FC-3BC1-427D-AEE2-9D7187278FA5}" type="pres">
      <dgm:prSet presAssocID="{F222AA74-383D-4C05-AC29-4DB44C615AA5}" presName="Name17" presStyleLbl="parChTrans1D3" presStyleIdx="2" presStyleCnt="5"/>
      <dgm:spPr/>
      <dgm:t>
        <a:bodyPr/>
        <a:lstStyle/>
        <a:p>
          <a:endParaRPr lang="tr-TR"/>
        </a:p>
      </dgm:t>
    </dgm:pt>
    <dgm:pt modelId="{33A289F2-022D-4EFC-8294-D5D95D866AF3}" type="pres">
      <dgm:prSet presAssocID="{1210007F-8D38-4AF4-BAE0-AFDE480418D5}" presName="hierRoot3" presStyleCnt="0"/>
      <dgm:spPr/>
    </dgm:pt>
    <dgm:pt modelId="{2B2161FF-9B21-4789-8917-0F56615D0C2E}" type="pres">
      <dgm:prSet presAssocID="{1210007F-8D38-4AF4-BAE0-AFDE480418D5}" presName="composite3" presStyleCnt="0"/>
      <dgm:spPr/>
    </dgm:pt>
    <dgm:pt modelId="{C120E522-966B-4ED4-9CB2-A22DF9B161A0}" type="pres">
      <dgm:prSet presAssocID="{1210007F-8D38-4AF4-BAE0-AFDE480418D5}" presName="background3" presStyleLbl="node3" presStyleIdx="2" presStyleCnt="5"/>
      <dgm:spPr/>
    </dgm:pt>
    <dgm:pt modelId="{05DFF2E9-0921-4A47-970F-3AC8267859A8}" type="pres">
      <dgm:prSet presAssocID="{1210007F-8D38-4AF4-BAE0-AFDE480418D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8498881-973C-4E3F-BDDA-84635F9C9630}" type="pres">
      <dgm:prSet presAssocID="{1210007F-8D38-4AF4-BAE0-AFDE480418D5}" presName="hierChild4" presStyleCnt="0"/>
      <dgm:spPr/>
    </dgm:pt>
    <dgm:pt modelId="{D6AF3AF0-679B-4299-8A9A-4EB3070015EC}" type="pres">
      <dgm:prSet presAssocID="{40395225-897F-484B-9632-2DA5CFB3FEC7}" presName="Name17" presStyleLbl="parChTrans1D3" presStyleIdx="3" presStyleCnt="5"/>
      <dgm:spPr/>
      <dgm:t>
        <a:bodyPr/>
        <a:lstStyle/>
        <a:p>
          <a:endParaRPr lang="tr-TR"/>
        </a:p>
      </dgm:t>
    </dgm:pt>
    <dgm:pt modelId="{EE5A6F87-24AE-4E12-8C37-6EFF6A255B50}" type="pres">
      <dgm:prSet presAssocID="{4D98D487-9567-48B8-A183-588E146183E7}" presName="hierRoot3" presStyleCnt="0"/>
      <dgm:spPr/>
    </dgm:pt>
    <dgm:pt modelId="{4FE35F9C-E7EF-41D6-AB11-48F8581510DF}" type="pres">
      <dgm:prSet presAssocID="{4D98D487-9567-48B8-A183-588E146183E7}" presName="composite3" presStyleCnt="0"/>
      <dgm:spPr/>
    </dgm:pt>
    <dgm:pt modelId="{B96A5799-B79F-4D92-A771-A873E25F2392}" type="pres">
      <dgm:prSet presAssocID="{4D98D487-9567-48B8-A183-588E146183E7}" presName="background3" presStyleLbl="node3" presStyleIdx="3" presStyleCnt="5"/>
      <dgm:spPr/>
    </dgm:pt>
    <dgm:pt modelId="{AE1B280F-FAC9-4C71-8555-10D959E90375}" type="pres">
      <dgm:prSet presAssocID="{4D98D487-9567-48B8-A183-588E146183E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EF5622C-337A-4A9E-8E37-36AFA6C37903}" type="pres">
      <dgm:prSet presAssocID="{4D98D487-9567-48B8-A183-588E146183E7}" presName="hierChild4" presStyleCnt="0"/>
      <dgm:spPr/>
    </dgm:pt>
    <dgm:pt modelId="{BD757173-1C4B-4B3F-9B47-5A574525E9B3}" type="pres">
      <dgm:prSet presAssocID="{F96C0EA4-A4BC-4DE0-BCD7-BC6D420020F4}" presName="Name17" presStyleLbl="parChTrans1D3" presStyleIdx="4" presStyleCnt="5"/>
      <dgm:spPr/>
      <dgm:t>
        <a:bodyPr/>
        <a:lstStyle/>
        <a:p>
          <a:endParaRPr lang="tr-TR"/>
        </a:p>
      </dgm:t>
    </dgm:pt>
    <dgm:pt modelId="{1FFC9984-BACA-485E-975C-1526C2A8A653}" type="pres">
      <dgm:prSet presAssocID="{6F59E016-D4E2-4527-955F-9BBC6DAFB997}" presName="hierRoot3" presStyleCnt="0"/>
      <dgm:spPr/>
    </dgm:pt>
    <dgm:pt modelId="{865321F8-04AD-49A0-AF88-FD9A2CED93AD}" type="pres">
      <dgm:prSet presAssocID="{6F59E016-D4E2-4527-955F-9BBC6DAFB997}" presName="composite3" presStyleCnt="0"/>
      <dgm:spPr/>
    </dgm:pt>
    <dgm:pt modelId="{A86F2AFF-930E-4C6C-B003-530FF83A20F1}" type="pres">
      <dgm:prSet presAssocID="{6F59E016-D4E2-4527-955F-9BBC6DAFB997}" presName="background3" presStyleLbl="node3" presStyleIdx="4" presStyleCnt="5"/>
      <dgm:spPr/>
    </dgm:pt>
    <dgm:pt modelId="{1C734722-C489-4E25-97BE-2A01866ECECE}" type="pres">
      <dgm:prSet presAssocID="{6F59E016-D4E2-4527-955F-9BBC6DAFB997}" presName="text3" presStyleLbl="fgAcc3" presStyleIdx="4" presStyleCnt="5" custScaleX="11263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A5A3FD-6B10-4B95-807A-5F5087386453}" type="pres">
      <dgm:prSet presAssocID="{6F59E016-D4E2-4527-955F-9BBC6DAFB997}" presName="hierChild4" presStyleCnt="0"/>
      <dgm:spPr/>
    </dgm:pt>
  </dgm:ptLst>
  <dgm:cxnLst>
    <dgm:cxn modelId="{3BAD5A15-B7A8-4EA8-A6D1-33381CDF96EF}" srcId="{5EC3A757-6C66-4C19-9D5B-E8921F1BBCDA}" destId="{4D98D487-9567-48B8-A183-588E146183E7}" srcOrd="3" destOrd="0" parTransId="{40395225-897F-484B-9632-2DA5CFB3FEC7}" sibTransId="{3694C98D-45BA-4210-9DFA-09EEB734A5FD}"/>
    <dgm:cxn modelId="{D4A0875C-C411-472E-BDAE-88A018C8BE7E}" type="presOf" srcId="{40395225-897F-484B-9632-2DA5CFB3FEC7}" destId="{D6AF3AF0-679B-4299-8A9A-4EB3070015EC}" srcOrd="0" destOrd="0" presId="urn:microsoft.com/office/officeart/2005/8/layout/hierarchy1"/>
    <dgm:cxn modelId="{893C4228-170C-43E4-8FB2-74886DC724D5}" type="presOf" srcId="{5EC3A757-6C66-4C19-9D5B-E8921F1BBCDA}" destId="{D756C640-981F-4E9E-9161-18B2B50CF61F}" srcOrd="0" destOrd="0" presId="urn:microsoft.com/office/officeart/2005/8/layout/hierarchy1"/>
    <dgm:cxn modelId="{76812D4A-88B1-472A-B379-E8F8D3B18952}" srcId="{03806194-D140-4BE1-9FC8-B9A4D0E3D0F9}" destId="{5EC3A757-6C66-4C19-9D5B-E8921F1BBCDA}" srcOrd="0" destOrd="0" parTransId="{9EDCC6FE-145E-4971-AC29-BC8FDDC35233}" sibTransId="{40F0B104-9979-4546-9CBC-2004E7D38386}"/>
    <dgm:cxn modelId="{BCD29C2E-2C59-4608-903A-B035F9A30126}" srcId="{5EC3A757-6C66-4C19-9D5B-E8921F1BBCDA}" destId="{9E6B0B92-E2CE-424A-A995-07357352C538}" srcOrd="0" destOrd="0" parTransId="{CD5F8ED3-E447-4EC7-8A38-93F873111E2F}" sibTransId="{79E2BE37-1690-4B9E-8248-647DF2EC9CB7}"/>
    <dgm:cxn modelId="{C3D00F9C-2E83-48A2-85F1-310B517E7FAE}" type="presOf" srcId="{1210007F-8D38-4AF4-BAE0-AFDE480418D5}" destId="{05DFF2E9-0921-4A47-970F-3AC8267859A8}" srcOrd="0" destOrd="0" presId="urn:microsoft.com/office/officeart/2005/8/layout/hierarchy1"/>
    <dgm:cxn modelId="{2C1DCB4E-63CA-4124-AEE2-5960383DE3E8}" srcId="{5EC3A757-6C66-4C19-9D5B-E8921F1BBCDA}" destId="{1210007F-8D38-4AF4-BAE0-AFDE480418D5}" srcOrd="2" destOrd="0" parTransId="{F222AA74-383D-4C05-AC29-4DB44C615AA5}" sibTransId="{0915354C-82C3-42ED-AC6C-F138CA0B2BFA}"/>
    <dgm:cxn modelId="{511DB0F0-7196-499B-9118-7E3D3D60D0A2}" type="presOf" srcId="{1B70DC04-381A-4C1C-BA17-0905E297B76A}" destId="{40BDBDC0-B17C-4471-96EE-ACBEFEC2703B}" srcOrd="0" destOrd="0" presId="urn:microsoft.com/office/officeart/2005/8/layout/hierarchy1"/>
    <dgm:cxn modelId="{F815C1F9-0369-4CC3-8603-2EC02B1F172D}" type="presOf" srcId="{4D98D487-9567-48B8-A183-588E146183E7}" destId="{AE1B280F-FAC9-4C71-8555-10D959E90375}" srcOrd="0" destOrd="0" presId="urn:microsoft.com/office/officeart/2005/8/layout/hierarchy1"/>
    <dgm:cxn modelId="{F9B9C285-20E3-4963-B74C-59E0AEC53F11}" type="presOf" srcId="{9E6B0B92-E2CE-424A-A995-07357352C538}" destId="{D6A44307-FC0D-4750-80AA-419213045F67}" srcOrd="0" destOrd="0" presId="urn:microsoft.com/office/officeart/2005/8/layout/hierarchy1"/>
    <dgm:cxn modelId="{6FA4BDC2-DFEF-4EA1-99A6-DA20E4A0A4B2}" type="presOf" srcId="{9EDCC6FE-145E-4971-AC29-BC8FDDC35233}" destId="{52531744-CBF3-424E-AE53-5B6431A843C4}" srcOrd="0" destOrd="0" presId="urn:microsoft.com/office/officeart/2005/8/layout/hierarchy1"/>
    <dgm:cxn modelId="{88F8B411-7454-425C-857E-1DC3C03DC654}" type="presOf" srcId="{F222AA74-383D-4C05-AC29-4DB44C615AA5}" destId="{FEA6C0FC-3BC1-427D-AEE2-9D7187278FA5}" srcOrd="0" destOrd="0" presId="urn:microsoft.com/office/officeart/2005/8/layout/hierarchy1"/>
    <dgm:cxn modelId="{EDA578DF-4479-4F4B-9E4E-E5A1516F3C14}" srcId="{C323B2F8-3249-456A-BCE9-83C4C76B5981}" destId="{03806194-D140-4BE1-9FC8-B9A4D0E3D0F9}" srcOrd="0" destOrd="0" parTransId="{DA863055-72E6-47C0-88D0-6726F89DFF32}" sibTransId="{8348D163-964E-49B4-88B4-A51C2B5919FE}"/>
    <dgm:cxn modelId="{7A45950F-36D1-4859-BD40-9DD413635BE0}" type="presOf" srcId="{7282FE93-822A-49B4-9E37-F16CF99A2915}" destId="{79CC1F07-C25A-437C-A6C0-BEDBE91FBD0E}" srcOrd="0" destOrd="0" presId="urn:microsoft.com/office/officeart/2005/8/layout/hierarchy1"/>
    <dgm:cxn modelId="{7F29579E-85B9-443C-9942-0276865C273F}" type="presOf" srcId="{F96C0EA4-A4BC-4DE0-BCD7-BC6D420020F4}" destId="{BD757173-1C4B-4B3F-9B47-5A574525E9B3}" srcOrd="0" destOrd="0" presId="urn:microsoft.com/office/officeart/2005/8/layout/hierarchy1"/>
    <dgm:cxn modelId="{B1E6F879-1408-48BA-82B4-03525F5A4C74}" type="presOf" srcId="{C323B2F8-3249-456A-BCE9-83C4C76B5981}" destId="{209A6AAE-E0DE-4FEF-9B37-E0D1B9E5E481}" srcOrd="0" destOrd="0" presId="urn:microsoft.com/office/officeart/2005/8/layout/hierarchy1"/>
    <dgm:cxn modelId="{EF0C7F42-01E1-4560-ADFE-632154A4DB5D}" srcId="{5EC3A757-6C66-4C19-9D5B-E8921F1BBCDA}" destId="{7282FE93-822A-49B4-9E37-F16CF99A2915}" srcOrd="1" destOrd="0" parTransId="{1B70DC04-381A-4C1C-BA17-0905E297B76A}" sibTransId="{86D4FF6B-8438-40EF-969A-92FAC59B68FE}"/>
    <dgm:cxn modelId="{353ABF67-706F-4E5E-9A36-F2CDE26613FA}" type="presOf" srcId="{CD5F8ED3-E447-4EC7-8A38-93F873111E2F}" destId="{E064A069-E149-4EE2-9ECF-858BF79DCBC4}" srcOrd="0" destOrd="0" presId="urn:microsoft.com/office/officeart/2005/8/layout/hierarchy1"/>
    <dgm:cxn modelId="{D63DF5A9-B8D5-4D40-AD34-1FD86C498CD1}" srcId="{5EC3A757-6C66-4C19-9D5B-E8921F1BBCDA}" destId="{6F59E016-D4E2-4527-955F-9BBC6DAFB997}" srcOrd="4" destOrd="0" parTransId="{F96C0EA4-A4BC-4DE0-BCD7-BC6D420020F4}" sibTransId="{AF598A4C-6347-4FD0-A67F-ACE0CFAFA551}"/>
    <dgm:cxn modelId="{C84C575D-B094-494C-99F6-0D226894D092}" type="presOf" srcId="{6F59E016-D4E2-4527-955F-9BBC6DAFB997}" destId="{1C734722-C489-4E25-97BE-2A01866ECECE}" srcOrd="0" destOrd="0" presId="urn:microsoft.com/office/officeart/2005/8/layout/hierarchy1"/>
    <dgm:cxn modelId="{5C00F882-FA57-4A0B-A546-EA3A90DCE0B1}" type="presOf" srcId="{03806194-D140-4BE1-9FC8-B9A4D0E3D0F9}" destId="{10353FE0-80CB-469D-A2CD-40E7D82A1408}" srcOrd="0" destOrd="0" presId="urn:microsoft.com/office/officeart/2005/8/layout/hierarchy1"/>
    <dgm:cxn modelId="{ADB6B92F-F4E8-4063-8A1E-5E78263B03A2}" type="presParOf" srcId="{209A6AAE-E0DE-4FEF-9B37-E0D1B9E5E481}" destId="{F75E6DFE-6112-46B1-9C31-29835625FB93}" srcOrd="0" destOrd="0" presId="urn:microsoft.com/office/officeart/2005/8/layout/hierarchy1"/>
    <dgm:cxn modelId="{661CCA3E-57EF-48EF-AF57-F4CDB753B77A}" type="presParOf" srcId="{F75E6DFE-6112-46B1-9C31-29835625FB93}" destId="{886D018C-33A5-4DE2-919B-BFC0A9914C92}" srcOrd="0" destOrd="0" presId="urn:microsoft.com/office/officeart/2005/8/layout/hierarchy1"/>
    <dgm:cxn modelId="{A9F06399-043B-40DD-8FC4-FFD177BB4433}" type="presParOf" srcId="{886D018C-33A5-4DE2-919B-BFC0A9914C92}" destId="{6026E7C7-9E98-48C1-82F7-12ED0D25C92A}" srcOrd="0" destOrd="0" presId="urn:microsoft.com/office/officeart/2005/8/layout/hierarchy1"/>
    <dgm:cxn modelId="{9D4E7BFA-2218-4E68-B67E-9819899E528E}" type="presParOf" srcId="{886D018C-33A5-4DE2-919B-BFC0A9914C92}" destId="{10353FE0-80CB-469D-A2CD-40E7D82A1408}" srcOrd="1" destOrd="0" presId="urn:microsoft.com/office/officeart/2005/8/layout/hierarchy1"/>
    <dgm:cxn modelId="{0CF2A842-2074-4444-AE0E-9FAEF8EC6648}" type="presParOf" srcId="{F75E6DFE-6112-46B1-9C31-29835625FB93}" destId="{6DCB868A-76A6-49FE-9BAA-E6B48E214D89}" srcOrd="1" destOrd="0" presId="urn:microsoft.com/office/officeart/2005/8/layout/hierarchy1"/>
    <dgm:cxn modelId="{578D97F0-F781-4E57-B41A-22F055DF9596}" type="presParOf" srcId="{6DCB868A-76A6-49FE-9BAA-E6B48E214D89}" destId="{52531744-CBF3-424E-AE53-5B6431A843C4}" srcOrd="0" destOrd="0" presId="urn:microsoft.com/office/officeart/2005/8/layout/hierarchy1"/>
    <dgm:cxn modelId="{7EEC397E-711F-49FD-A3A7-0044F4FEFDF5}" type="presParOf" srcId="{6DCB868A-76A6-49FE-9BAA-E6B48E214D89}" destId="{B227CA46-F3D7-4BBE-9977-1B777B9D0570}" srcOrd="1" destOrd="0" presId="urn:microsoft.com/office/officeart/2005/8/layout/hierarchy1"/>
    <dgm:cxn modelId="{21B48BC2-632B-47C1-84D3-19EF270455F5}" type="presParOf" srcId="{B227CA46-F3D7-4BBE-9977-1B777B9D0570}" destId="{F9B6161E-0D63-4F1A-883A-ABE629D013F7}" srcOrd="0" destOrd="0" presId="urn:microsoft.com/office/officeart/2005/8/layout/hierarchy1"/>
    <dgm:cxn modelId="{71020BBF-40A4-4FC7-A4C8-887D57914F7A}" type="presParOf" srcId="{F9B6161E-0D63-4F1A-883A-ABE629D013F7}" destId="{521D3BDA-EF50-45ED-B145-2817517E7122}" srcOrd="0" destOrd="0" presId="urn:microsoft.com/office/officeart/2005/8/layout/hierarchy1"/>
    <dgm:cxn modelId="{103B06B3-4C48-42E2-B31C-E6B6B666222A}" type="presParOf" srcId="{F9B6161E-0D63-4F1A-883A-ABE629D013F7}" destId="{D756C640-981F-4E9E-9161-18B2B50CF61F}" srcOrd="1" destOrd="0" presId="urn:microsoft.com/office/officeart/2005/8/layout/hierarchy1"/>
    <dgm:cxn modelId="{D32EF83E-6CE6-44CA-92C4-8378298DC1B7}" type="presParOf" srcId="{B227CA46-F3D7-4BBE-9977-1B777B9D0570}" destId="{AEE235CD-762B-491C-B39F-B825E578DB14}" srcOrd="1" destOrd="0" presId="urn:microsoft.com/office/officeart/2005/8/layout/hierarchy1"/>
    <dgm:cxn modelId="{09E088D4-1EA2-40F1-9052-F3C7325A1FBA}" type="presParOf" srcId="{AEE235CD-762B-491C-B39F-B825E578DB14}" destId="{E064A069-E149-4EE2-9ECF-858BF79DCBC4}" srcOrd="0" destOrd="0" presId="urn:microsoft.com/office/officeart/2005/8/layout/hierarchy1"/>
    <dgm:cxn modelId="{C07323FB-9E76-4DD8-ACED-E0ED924C1AD7}" type="presParOf" srcId="{AEE235CD-762B-491C-B39F-B825E578DB14}" destId="{D4532324-F99E-43EE-AEA1-A987E163E6D1}" srcOrd="1" destOrd="0" presId="urn:microsoft.com/office/officeart/2005/8/layout/hierarchy1"/>
    <dgm:cxn modelId="{3A4CB919-8E75-47CA-A57D-4586C18B055F}" type="presParOf" srcId="{D4532324-F99E-43EE-AEA1-A987E163E6D1}" destId="{20A0819D-FC04-4A25-9E19-0B5016D9FAA5}" srcOrd="0" destOrd="0" presId="urn:microsoft.com/office/officeart/2005/8/layout/hierarchy1"/>
    <dgm:cxn modelId="{552CCFCA-E206-4C8D-B19F-4B693C9C9FCE}" type="presParOf" srcId="{20A0819D-FC04-4A25-9E19-0B5016D9FAA5}" destId="{C323A19D-CE88-43C7-BF94-1A4F945C83E4}" srcOrd="0" destOrd="0" presId="urn:microsoft.com/office/officeart/2005/8/layout/hierarchy1"/>
    <dgm:cxn modelId="{4D03A35C-F218-4643-8C23-06B3848FCAB6}" type="presParOf" srcId="{20A0819D-FC04-4A25-9E19-0B5016D9FAA5}" destId="{D6A44307-FC0D-4750-80AA-419213045F67}" srcOrd="1" destOrd="0" presId="urn:microsoft.com/office/officeart/2005/8/layout/hierarchy1"/>
    <dgm:cxn modelId="{06AEE7EB-5B99-492A-8FAA-D8C289F0260B}" type="presParOf" srcId="{D4532324-F99E-43EE-AEA1-A987E163E6D1}" destId="{FE62A206-6B65-4CC1-8125-5D4756C5C736}" srcOrd="1" destOrd="0" presId="urn:microsoft.com/office/officeart/2005/8/layout/hierarchy1"/>
    <dgm:cxn modelId="{D89EAB36-294D-4633-B438-465F37442668}" type="presParOf" srcId="{AEE235CD-762B-491C-B39F-B825E578DB14}" destId="{40BDBDC0-B17C-4471-96EE-ACBEFEC2703B}" srcOrd="2" destOrd="0" presId="urn:microsoft.com/office/officeart/2005/8/layout/hierarchy1"/>
    <dgm:cxn modelId="{57B6900B-7616-4795-B130-2B4E4833DF6D}" type="presParOf" srcId="{AEE235CD-762B-491C-B39F-B825E578DB14}" destId="{D7343492-68EE-47C9-ACA3-8F70DFC39833}" srcOrd="3" destOrd="0" presId="urn:microsoft.com/office/officeart/2005/8/layout/hierarchy1"/>
    <dgm:cxn modelId="{D68A8C63-7D32-480D-944D-EBEBFDDB0A41}" type="presParOf" srcId="{D7343492-68EE-47C9-ACA3-8F70DFC39833}" destId="{DCC76923-804C-4E0F-A567-7B5094566D20}" srcOrd="0" destOrd="0" presId="urn:microsoft.com/office/officeart/2005/8/layout/hierarchy1"/>
    <dgm:cxn modelId="{79075203-77A7-436C-AE57-8156E880A09B}" type="presParOf" srcId="{DCC76923-804C-4E0F-A567-7B5094566D20}" destId="{08E76779-A767-4C21-80C1-1807D3756A84}" srcOrd="0" destOrd="0" presId="urn:microsoft.com/office/officeart/2005/8/layout/hierarchy1"/>
    <dgm:cxn modelId="{88782037-CA64-4E13-B339-1AECECFB0AB4}" type="presParOf" srcId="{DCC76923-804C-4E0F-A567-7B5094566D20}" destId="{79CC1F07-C25A-437C-A6C0-BEDBE91FBD0E}" srcOrd="1" destOrd="0" presId="urn:microsoft.com/office/officeart/2005/8/layout/hierarchy1"/>
    <dgm:cxn modelId="{0C3530E8-6DB5-4ABE-A658-517632233C86}" type="presParOf" srcId="{D7343492-68EE-47C9-ACA3-8F70DFC39833}" destId="{4B4D9FE7-8D5D-4EC2-9D2E-C9FA2FF33306}" srcOrd="1" destOrd="0" presId="urn:microsoft.com/office/officeart/2005/8/layout/hierarchy1"/>
    <dgm:cxn modelId="{E1ABCFCC-D959-42C6-B608-D366EBD52C57}" type="presParOf" srcId="{AEE235CD-762B-491C-B39F-B825E578DB14}" destId="{FEA6C0FC-3BC1-427D-AEE2-9D7187278FA5}" srcOrd="4" destOrd="0" presId="urn:microsoft.com/office/officeart/2005/8/layout/hierarchy1"/>
    <dgm:cxn modelId="{0123E157-E6D1-4B73-BD9D-AAD78404BF60}" type="presParOf" srcId="{AEE235CD-762B-491C-B39F-B825E578DB14}" destId="{33A289F2-022D-4EFC-8294-D5D95D866AF3}" srcOrd="5" destOrd="0" presId="urn:microsoft.com/office/officeart/2005/8/layout/hierarchy1"/>
    <dgm:cxn modelId="{0B0C2D27-85A5-4A86-A7C9-DFF7768B72B6}" type="presParOf" srcId="{33A289F2-022D-4EFC-8294-D5D95D866AF3}" destId="{2B2161FF-9B21-4789-8917-0F56615D0C2E}" srcOrd="0" destOrd="0" presId="urn:microsoft.com/office/officeart/2005/8/layout/hierarchy1"/>
    <dgm:cxn modelId="{18C8F9C6-2570-45AC-862E-1BC73D8E29C1}" type="presParOf" srcId="{2B2161FF-9B21-4789-8917-0F56615D0C2E}" destId="{C120E522-966B-4ED4-9CB2-A22DF9B161A0}" srcOrd="0" destOrd="0" presId="urn:microsoft.com/office/officeart/2005/8/layout/hierarchy1"/>
    <dgm:cxn modelId="{2EAC3DA1-6EEA-4589-B87F-51F420CEE1EA}" type="presParOf" srcId="{2B2161FF-9B21-4789-8917-0F56615D0C2E}" destId="{05DFF2E9-0921-4A47-970F-3AC8267859A8}" srcOrd="1" destOrd="0" presId="urn:microsoft.com/office/officeart/2005/8/layout/hierarchy1"/>
    <dgm:cxn modelId="{75FCCCC8-2E2D-408C-AC95-8D95C0A8601B}" type="presParOf" srcId="{33A289F2-022D-4EFC-8294-D5D95D866AF3}" destId="{28498881-973C-4E3F-BDDA-84635F9C9630}" srcOrd="1" destOrd="0" presId="urn:microsoft.com/office/officeart/2005/8/layout/hierarchy1"/>
    <dgm:cxn modelId="{32473453-8F27-424E-A65C-F0F570D37FE0}" type="presParOf" srcId="{AEE235CD-762B-491C-B39F-B825E578DB14}" destId="{D6AF3AF0-679B-4299-8A9A-4EB3070015EC}" srcOrd="6" destOrd="0" presId="urn:microsoft.com/office/officeart/2005/8/layout/hierarchy1"/>
    <dgm:cxn modelId="{22FABEF4-744E-47D0-87CE-B8EBC138E000}" type="presParOf" srcId="{AEE235CD-762B-491C-B39F-B825E578DB14}" destId="{EE5A6F87-24AE-4E12-8C37-6EFF6A255B50}" srcOrd="7" destOrd="0" presId="urn:microsoft.com/office/officeart/2005/8/layout/hierarchy1"/>
    <dgm:cxn modelId="{BD09EB50-01F7-45D5-B803-036B6FB6EC52}" type="presParOf" srcId="{EE5A6F87-24AE-4E12-8C37-6EFF6A255B50}" destId="{4FE35F9C-E7EF-41D6-AB11-48F8581510DF}" srcOrd="0" destOrd="0" presId="urn:microsoft.com/office/officeart/2005/8/layout/hierarchy1"/>
    <dgm:cxn modelId="{36B833EC-9BC8-4D66-8E1B-49FCBEEA5EE2}" type="presParOf" srcId="{4FE35F9C-E7EF-41D6-AB11-48F8581510DF}" destId="{B96A5799-B79F-4D92-A771-A873E25F2392}" srcOrd="0" destOrd="0" presId="urn:microsoft.com/office/officeart/2005/8/layout/hierarchy1"/>
    <dgm:cxn modelId="{3A49AA03-4484-4915-81F5-3762B2D1878B}" type="presParOf" srcId="{4FE35F9C-E7EF-41D6-AB11-48F8581510DF}" destId="{AE1B280F-FAC9-4C71-8555-10D959E90375}" srcOrd="1" destOrd="0" presId="urn:microsoft.com/office/officeart/2005/8/layout/hierarchy1"/>
    <dgm:cxn modelId="{C9FC0DE8-4768-4DCD-A431-6ED627866BBE}" type="presParOf" srcId="{EE5A6F87-24AE-4E12-8C37-6EFF6A255B50}" destId="{6EF5622C-337A-4A9E-8E37-36AFA6C37903}" srcOrd="1" destOrd="0" presId="urn:microsoft.com/office/officeart/2005/8/layout/hierarchy1"/>
    <dgm:cxn modelId="{67EFBFB2-4A4E-4ABC-94E4-D5684E7BC3BB}" type="presParOf" srcId="{AEE235CD-762B-491C-B39F-B825E578DB14}" destId="{BD757173-1C4B-4B3F-9B47-5A574525E9B3}" srcOrd="8" destOrd="0" presId="urn:microsoft.com/office/officeart/2005/8/layout/hierarchy1"/>
    <dgm:cxn modelId="{163D5B73-C207-4778-82DD-3B71AF674AAD}" type="presParOf" srcId="{AEE235CD-762B-491C-B39F-B825E578DB14}" destId="{1FFC9984-BACA-485E-975C-1526C2A8A653}" srcOrd="9" destOrd="0" presId="urn:microsoft.com/office/officeart/2005/8/layout/hierarchy1"/>
    <dgm:cxn modelId="{39D0DEBA-B9C3-4703-85DE-AF85F9DE4138}" type="presParOf" srcId="{1FFC9984-BACA-485E-975C-1526C2A8A653}" destId="{865321F8-04AD-49A0-AF88-FD9A2CED93AD}" srcOrd="0" destOrd="0" presId="urn:microsoft.com/office/officeart/2005/8/layout/hierarchy1"/>
    <dgm:cxn modelId="{B102779F-F4C4-4943-9D12-796CD8520904}" type="presParOf" srcId="{865321F8-04AD-49A0-AF88-FD9A2CED93AD}" destId="{A86F2AFF-930E-4C6C-B003-530FF83A20F1}" srcOrd="0" destOrd="0" presId="urn:microsoft.com/office/officeart/2005/8/layout/hierarchy1"/>
    <dgm:cxn modelId="{5344FD76-B529-4D39-816F-B752FA4CD3D1}" type="presParOf" srcId="{865321F8-04AD-49A0-AF88-FD9A2CED93AD}" destId="{1C734722-C489-4E25-97BE-2A01866ECECE}" srcOrd="1" destOrd="0" presId="urn:microsoft.com/office/officeart/2005/8/layout/hierarchy1"/>
    <dgm:cxn modelId="{11B5FD59-23F4-4AF3-A51B-50A37C2B07AE}" type="presParOf" srcId="{1FFC9984-BACA-485E-975C-1526C2A8A653}" destId="{A9A5A3FD-6B10-4B95-807A-5F50873864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C6A9-CB52-49FD-B2EF-3BC5CBBAABA1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AEF85-CDCF-4A58-9B1E-087D00D457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79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CDCA77-2C55-4F6D-AC64-AC2919A82F69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97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1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59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38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9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91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84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94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80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06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32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5398-196D-418B-87F1-4ACABCE80964}" type="datetimeFigureOut">
              <a:rPr lang="tr-TR" smtClean="0"/>
              <a:t>16.12.2015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2B66-BCAA-496E-96B1-7614EDB149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0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docid=WVI_m5YOZjqX_M&amp;tbnid=kiDV_VbOq767rM:&amp;ved=0CAUQjRw&amp;url=http://www.uludagsozluk.com/k/%C3%BCnlem/&amp;ei=coYoUsaUJMTXtQbm0YCgAg&amp;bvm=bv.51773540,d.Yms&amp;psig=AFQjCNGLSQ6n9wAHtu7lQCPcDiwLRbrgyA&amp;ust=137847396476142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tr/url?sa=i&amp;rct=j&amp;q=&amp;esrc=s&amp;frm=1&amp;source=images&amp;cd=&amp;cad=rja&amp;docid=sv-Ua254VXIcnM&amp;tbnid=bnbzRFfcASnKxM:&amp;ved=0CAUQjRw&amp;url=http://www.superaktif.net/hayat/su-ve-su-havzalari&amp;ei=35opUvLlCYTEtAab5oGwDA&amp;psig=AFQjCNGHDYWWge3MVhWdSThr-SSvfEcMIw&amp;ust=137854470692379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tr/url?sa=i&amp;rct=j&amp;q=&amp;esrc=s&amp;frm=1&amp;source=images&amp;cd=&amp;cad=rja&amp;docid=OnTzuaz6-h2eKM&amp;tbnid=G6ja5zqxw8E5PM:&amp;ved=0CAUQjRw&amp;url=http://www.kpssrehber.com/kpsshaber-2543-ziraat-bankasi-personel-giris-sinavina-dair-dikkat-edilmesi-gerekenler.html&amp;ei=Y44oUub-IcGXtAaFuYCwAg&amp;bvm=bv.51773540,d.Yms&amp;psig=AFQjCNFstANXVCIrN02SxpX5ePRIX6CPHg&amp;ust=137847592372240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nul\Documents\Alınan Dosyalarım\logoyenis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26" y="1213849"/>
            <a:ext cx="3289648" cy="32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23850" y="1427163"/>
            <a:ext cx="8712200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C394A-B68F-4906-8D6D-D04072B2D053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395534" y="2375009"/>
            <a:ext cx="8712968" cy="378565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00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TÜRKİYEDE SU İZLEME ALTYAPISININ STANDARDİZASYONU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573432" y="5805264"/>
            <a:ext cx="2357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B050"/>
                </a:solidFill>
              </a:rPr>
              <a:t>Temmuz </a:t>
            </a:r>
            <a:r>
              <a:rPr lang="tr-TR" sz="2000" b="1" dirty="0" smtClean="0">
                <a:solidFill>
                  <a:srgbClr val="00B050"/>
                </a:solidFill>
              </a:rPr>
              <a:t>2015</a:t>
            </a:r>
          </a:p>
          <a:p>
            <a:pPr algn="ctr"/>
            <a:r>
              <a:rPr lang="tr-TR" sz="2000" b="1" dirty="0" smtClean="0">
                <a:solidFill>
                  <a:srgbClr val="00B050"/>
                </a:solidFill>
              </a:rPr>
              <a:t>Müsteşarlık Makamı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17290" y="179929"/>
            <a:ext cx="770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3200" b="1" dirty="0" smtClean="0">
                <a:solidFill>
                  <a:srgbClr val="0000FF"/>
                </a:solidFill>
              </a:rPr>
              <a:t>ORMAN VE SU İŞLERİ BAKANLIĞI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17290" y="2852936"/>
            <a:ext cx="749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3200" b="1" dirty="0" smtClean="0">
                <a:solidFill>
                  <a:srgbClr val="FF0000"/>
                </a:solidFill>
              </a:rPr>
              <a:t>SU </a:t>
            </a:r>
            <a:r>
              <a:rPr lang="tr-TR" sz="3200" b="1" dirty="0">
                <a:solidFill>
                  <a:srgbClr val="FF0000"/>
                </a:solidFill>
              </a:rPr>
              <a:t>YÖNETİMİ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55175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13111"/>
              </p:ext>
            </p:extLst>
          </p:nvPr>
        </p:nvGraphicFramePr>
        <p:xfrm>
          <a:off x="0" y="980728"/>
          <a:ext cx="9144000" cy="5805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1"/>
                <a:gridCol w="720079"/>
                <a:gridCol w="792088"/>
                <a:gridCol w="936104"/>
                <a:gridCol w="1008112"/>
                <a:gridCol w="1318972"/>
                <a:gridCol w="1057293"/>
                <a:gridCol w="720079"/>
                <a:gridCol w="1259632"/>
              </a:tblGrid>
              <a:tr h="1114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725" algn="l"/>
                          <a:tab pos="182563" algn="l"/>
                        </a:tabLs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İzleme Noktaları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İzlenen Parametre</a:t>
                      </a:r>
                      <a:r>
                        <a:rPr lang="tr-TR" sz="1200" baseline="0" dirty="0" smtClean="0">
                          <a:effectLst/>
                        </a:rPr>
                        <a:t> Sayısı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Laboratuvar Durumu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Akreditasyon Durumu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Akredite Parametre Sayısı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Laboratuvarda Çalışan Personel Sayısı 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Yıllık Toplam Analiz Sayısı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Su Kalitesi İzleme Çalışmaları Yıllık Maliyeti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2245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TÜBİTAK MAM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 Laboratuvarı ve Tehlikeli Organik Kimyasallar Analiz Laboratuvarı mevcuttur.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Su </a:t>
                      </a:r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Lab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Tehlikeli Organik Kimyasallar </a:t>
                      </a:r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Lab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60.000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</a:t>
                      </a:r>
                      <a:r>
                        <a:rPr lang="tr-TR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bazında değişiklik göstermektedir</a:t>
                      </a: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2445977">
                <a:tc>
                  <a:txBody>
                    <a:bodyPr/>
                    <a:lstStyle/>
                    <a:p>
                      <a:pPr marL="85725" lvl="1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  <a:tabLst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ÜNİVERSİTELER</a:t>
                      </a:r>
                    </a:p>
                    <a:p>
                      <a:pPr marL="0" lvl="1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  <a:tabLst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ODTÜ</a:t>
                      </a:r>
                      <a:r>
                        <a:rPr lang="tr-T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Deniz Bilimleri Enstitüsü</a:t>
                      </a:r>
                    </a:p>
                    <a:p>
                      <a:pPr marL="0" lvl="1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  <a:tabLst/>
                      </a:pPr>
                      <a:r>
                        <a:rPr lang="tr-TR" sz="12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Dokuz Eylül Üniversitesi Deniz Bilimleri ve Teknolojisi Enstitüsü vb.</a:t>
                      </a:r>
                    </a:p>
                    <a:p>
                      <a:pPr marL="0" lvl="1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tr-TR" sz="12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</a:t>
                      </a:r>
                      <a:r>
                        <a:rPr lang="tr-T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esaslı çalışılmaktadır.</a:t>
                      </a:r>
                      <a:endParaRPr lang="tr-TR" sz="2400" b="1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</a:tbl>
          </a:graphicData>
        </a:graphic>
      </p:graphicFrame>
      <p:sp>
        <p:nvSpPr>
          <p:cNvPr id="6" name="Başlık 1"/>
          <p:cNvSpPr txBox="1">
            <a:spLocks/>
          </p:cNvSpPr>
          <p:nvPr/>
        </p:nvSpPr>
        <p:spPr bwMode="auto">
          <a:xfrm>
            <a:off x="590872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Ülkemizde İzleme Yapan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Özel Laboratuvarlar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nanul\Documents\Alınan Dosyalarım\logoyeniseff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85" y="43513"/>
            <a:ext cx="935615" cy="9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Ayrıca Ülkemizde </a:t>
            </a:r>
            <a:r>
              <a:rPr lang="tr-T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160 </a:t>
            </a:r>
            <a:r>
              <a:rPr lang="tr-T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adet de özel laboratuvar bulunmakta olup, bunun sadece 30-35 adedi su kalitesi çalışmaları yürütmektedir. 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590872" y="0"/>
            <a:ext cx="82296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Ülkemizde İzleme Yapan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Özel </a:t>
            </a: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Laboratuvarlar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29324"/>
            <a:ext cx="2448272" cy="28840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Biyokimyasal Oksijen İhtiyacı (BOİ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887">
            <a:off x="5930807" y="4055746"/>
            <a:ext cx="2533650" cy="24574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690">
            <a:off x="186997" y="4257034"/>
            <a:ext cx="2350243" cy="2274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7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Ülkemizde İzleme Yapan Kurumlar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189238"/>
              </p:ext>
            </p:extLst>
          </p:nvPr>
        </p:nvGraphicFramePr>
        <p:xfrm>
          <a:off x="-1" y="1412776"/>
          <a:ext cx="9144000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598"/>
                <a:gridCol w="766785"/>
                <a:gridCol w="440354"/>
                <a:gridCol w="936104"/>
                <a:gridCol w="732389"/>
                <a:gridCol w="1002619"/>
                <a:gridCol w="1079511"/>
                <a:gridCol w="1139033"/>
                <a:gridCol w="892229"/>
                <a:gridCol w="1166378"/>
              </a:tblGrid>
              <a:tr h="991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SYGM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DSİ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DKMPGM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ÇŞB (ÇYGM)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effectLst/>
                        </a:rPr>
                        <a:t>ÇŞB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effectLst/>
                        </a:rPr>
                        <a:t> (TVKGM)</a:t>
                      </a:r>
                      <a:endParaRPr lang="tr-TR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GTHB (TRGM)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GTHB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(BSGM)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SB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BÜYÜKŞEHİR BELEDİYELERİ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Yerüstü Suları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X</a:t>
                      </a:r>
                      <a:endParaRPr lang="tr-TR" sz="1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X</a:t>
                      </a:r>
                      <a:endParaRPr lang="tr-TR" sz="1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X</a:t>
                      </a:r>
                      <a:endParaRPr lang="tr-TR" sz="1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Yer altı Suları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X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X</a:t>
                      </a:r>
                      <a:endParaRPr lang="tr-TR" sz="1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Kıyı-Geçiş Suları</a:t>
                      </a:r>
                      <a:endParaRPr lang="tr-T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X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X</a:t>
                      </a:r>
                      <a:endParaRPr lang="tr-TR" sz="1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X</a:t>
                      </a:r>
                      <a:endParaRPr lang="tr-TR" sz="1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X</a:t>
                      </a:r>
                      <a:endParaRPr lang="tr-TR" sz="1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Deniz Suları</a:t>
                      </a:r>
                      <a:endParaRPr lang="tr-T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X</a:t>
                      </a:r>
                      <a:endParaRPr lang="tr-TR" sz="1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X</a:t>
                      </a:r>
                      <a:endParaRPr lang="tr-TR" sz="1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1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İçme Suları (Şebeke)</a:t>
                      </a:r>
                      <a:endParaRPr lang="tr-T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8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Yüzme Suyu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 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X</a:t>
                      </a:r>
                      <a:endParaRPr lang="tr-TR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X</a:t>
                      </a:r>
                      <a:endParaRPr lang="tr-TR" sz="1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3387" y="908720"/>
            <a:ext cx="675806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Kurum ve Kuruluşların İzleme Alanları 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467544" y="594928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ctr"/>
            <a:r>
              <a:rPr lang="tr-TR" sz="1600" b="1" dirty="0" smtClean="0">
                <a:solidFill>
                  <a:srgbClr val="FF0000"/>
                </a:solidFill>
              </a:rPr>
              <a:t>*** Balıkçılık ve Su Ürünleri Genel Müdürlüğü ve Büyükşehir   </a:t>
            </a:r>
          </a:p>
          <a:p>
            <a:pPr marL="266700" indent="-266700" algn="ctr"/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</a:rPr>
              <a:t>    Belediyelerinden izleme noktaları temin edilemediği için haritaya işlenmemiştir.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endParaRPr lang="tr-TR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ilaldikmen\Desktop\İzleme Noktalar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aleri.uludagsozluk.com/28/%C3%BCnlem_65662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1022050" cy="578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33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23042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201622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 bwMode="auto">
          <a:xfrm>
            <a:off x="66288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Kurumların Havzalarda Çakışan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İzleme Noktaları</a:t>
            </a:r>
            <a:endParaRPr kumimoji="0" lang="tr-TR" sz="27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00" name="Picture 4" descr="http://www.superaktif.net/wp-content/uploads/2013/07/Turkiye25Havz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4593">
            <a:off x="4638381" y="2179506"/>
            <a:ext cx="4324350" cy="240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12C81-4572-43BC-B2F3-2655BE2D7539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11783"/>
              </p:ext>
            </p:extLst>
          </p:nvPr>
        </p:nvGraphicFramePr>
        <p:xfrm>
          <a:off x="-2" y="1052734"/>
          <a:ext cx="9144001" cy="580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475"/>
                <a:gridCol w="1620996"/>
                <a:gridCol w="2067691"/>
                <a:gridCol w="1872208"/>
                <a:gridCol w="1259631"/>
              </a:tblGrid>
              <a:tr h="101648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Parametre</a:t>
                      </a:r>
                    </a:p>
                    <a:p>
                      <a:pPr algn="ctr"/>
                      <a:r>
                        <a:rPr lang="tr-TR" b="1" dirty="0" smtClean="0"/>
                        <a:t>Grubu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DSİ Genel Müdürlüğü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Gıda, Tarım ve Hayvancılık Bakanlığı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Sağlık Bakanlığı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Çevre Şehircilik Bakanlığı </a:t>
                      </a:r>
                      <a:endParaRPr lang="tr-TR" b="1" dirty="0"/>
                    </a:p>
                  </a:txBody>
                  <a:tcPr anchor="ctr"/>
                </a:tc>
              </a:tr>
              <a:tr h="1321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Fiziksel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dirty="0" smtClean="0"/>
                        <a:t>Parametreler (Sıcaklık,</a:t>
                      </a:r>
                      <a:r>
                        <a:rPr lang="tr-TR" b="1" baseline="0" dirty="0" err="1" smtClean="0"/>
                        <a:t>pH</a:t>
                      </a:r>
                      <a:r>
                        <a:rPr lang="tr-TR" b="1" baseline="0" dirty="0" smtClean="0"/>
                        <a:t>, İletkenlik, Renk)</a:t>
                      </a:r>
                      <a:endParaRPr lang="tr-TR" b="1" dirty="0" smtClean="0"/>
                    </a:p>
                    <a:p>
                      <a:pPr algn="ctr"/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 </a:t>
                      </a:r>
                    </a:p>
                    <a:p>
                      <a:pPr algn="ctr"/>
                      <a:r>
                        <a:rPr lang="tr-TR" b="1" dirty="0" smtClean="0"/>
                        <a:t>(Renk Hariç)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</a:tr>
              <a:tr h="1626378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Oksijenlendirme</a:t>
                      </a:r>
                      <a:r>
                        <a:rPr lang="tr-TR" b="1" baseline="0" dirty="0" smtClean="0"/>
                        <a:t> Parametreleri</a:t>
                      </a:r>
                    </a:p>
                    <a:p>
                      <a:pPr algn="ctr"/>
                      <a:r>
                        <a:rPr lang="tr-TR" b="1" baseline="0" dirty="0" smtClean="0"/>
                        <a:t>(Çözünmüş Oksijen,</a:t>
                      </a:r>
                      <a:r>
                        <a:rPr lang="tr-TR" b="1" dirty="0" smtClean="0"/>
                        <a:t>KOİ</a:t>
                      </a:r>
                      <a:endParaRPr lang="tr-TR" b="1" dirty="0"/>
                    </a:p>
                    <a:p>
                      <a:pPr algn="ctr"/>
                      <a:r>
                        <a:rPr lang="tr-TR" b="1" dirty="0" smtClean="0"/>
                        <a:t>BOİ)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  <a:p>
                      <a:pPr algn="ctr"/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</a:p>
                    <a:p>
                      <a:pPr algn="ctr"/>
                      <a:r>
                        <a:rPr lang="tr-TR" b="1" dirty="0" smtClean="0"/>
                        <a:t> (KOİ,BOİ Hariç)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  <a:p>
                      <a:pPr algn="ctr"/>
                      <a:r>
                        <a:rPr lang="tr-TR" b="1" dirty="0" smtClean="0"/>
                        <a:t>+</a:t>
                      </a:r>
                    </a:p>
                    <a:p>
                      <a:pPr algn="ctr"/>
                      <a:r>
                        <a:rPr lang="tr-TR" b="1" dirty="0" smtClean="0"/>
                        <a:t> (KOİ,BOİ Hariç)</a:t>
                      </a:r>
                    </a:p>
                    <a:p>
                      <a:pPr algn="ctr"/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</a:tr>
              <a:tr h="412242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Nurtientler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</a:tr>
              <a:tr h="101648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İz Elementler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</a:p>
                    <a:p>
                      <a:pPr algn="ctr"/>
                      <a:r>
                        <a:rPr lang="tr-TR" b="1" dirty="0" smtClean="0"/>
                        <a:t> (Tarım Reformu </a:t>
                      </a:r>
                      <a:r>
                        <a:rPr lang="tr-TR" b="1" dirty="0" err="1" smtClean="0"/>
                        <a:t>Gn</a:t>
                      </a:r>
                      <a:r>
                        <a:rPr lang="tr-TR" b="1" dirty="0" smtClean="0"/>
                        <a:t>. Md. Hariç)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</a:tr>
              <a:tr h="412242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Pestisitler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-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</a:t>
                      </a:r>
                      <a:endParaRPr lang="tr-T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1187624" y="116632"/>
            <a:ext cx="70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Kurumlar Tarafından  Mükerrer İzlenen </a:t>
            </a:r>
          </a:p>
          <a:p>
            <a:pPr algn="ctr"/>
            <a:r>
              <a:rPr lang="tr-TR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Parametreler</a:t>
            </a:r>
            <a:endParaRPr lang="tr-TR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3995936" cy="648072"/>
          </a:xfrm>
        </p:spPr>
        <p:txBody>
          <a:bodyPr/>
          <a:lstStyle/>
          <a:p>
            <a:pPr eaLnBrk="0" hangingPunct="0">
              <a:defRPr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Toplam 31 parametre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12C81-4572-43BC-B2F3-2655BE2D7539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5" name="4 Şeritli Sağ Ok"/>
          <p:cNvSpPr/>
          <p:nvPr/>
        </p:nvSpPr>
        <p:spPr>
          <a:xfrm>
            <a:off x="3707904" y="1196752"/>
            <a:ext cx="1080120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004048" y="1124744"/>
            <a:ext cx="4162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Tüm Kurumlar için Ortak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(Gıda, Tarım ve Hayvancılık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Bak. </a:t>
            </a: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Pestisitler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Hariç)</a:t>
            </a:r>
          </a:p>
          <a:p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4 Grafik"/>
          <p:cNvGraphicFramePr/>
          <p:nvPr/>
        </p:nvGraphicFramePr>
        <p:xfrm>
          <a:off x="0" y="3617640"/>
          <a:ext cx="8748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2 Alt Başlık"/>
          <p:cNvSpPr txBox="1">
            <a:spLocks/>
          </p:cNvSpPr>
          <p:nvPr/>
        </p:nvSpPr>
        <p:spPr bwMode="auto">
          <a:xfrm>
            <a:off x="-36512" y="2276872"/>
            <a:ext cx="3995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Toplam 47 parametre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2 Alt Başlık"/>
          <p:cNvSpPr txBox="1">
            <a:spLocks/>
          </p:cNvSpPr>
          <p:nvPr/>
        </p:nvSpPr>
        <p:spPr bwMode="auto">
          <a:xfrm>
            <a:off x="-36512" y="2780928"/>
            <a:ext cx="3995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Toplam 19 parametre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9 Şeritli Sağ Ok"/>
          <p:cNvSpPr/>
          <p:nvPr/>
        </p:nvSpPr>
        <p:spPr>
          <a:xfrm>
            <a:off x="3779912" y="2852936"/>
            <a:ext cx="1080120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Şeritli Sağ Ok"/>
          <p:cNvSpPr/>
          <p:nvPr/>
        </p:nvSpPr>
        <p:spPr>
          <a:xfrm>
            <a:off x="3779912" y="2348880"/>
            <a:ext cx="1080120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2 Alt Başlık"/>
          <p:cNvSpPr txBox="1">
            <a:spLocks/>
          </p:cNvSpPr>
          <p:nvPr/>
        </p:nvSpPr>
        <p:spPr bwMode="auto">
          <a:xfrm>
            <a:off x="4824536" y="2276872"/>
            <a:ext cx="3995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Kurum Ortak İzlemekte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2 Alt Başlık"/>
          <p:cNvSpPr txBox="1">
            <a:spLocks/>
          </p:cNvSpPr>
          <p:nvPr/>
        </p:nvSpPr>
        <p:spPr bwMode="auto">
          <a:xfrm>
            <a:off x="4824536" y="2780928"/>
            <a:ext cx="3995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Kurum Ortak İzlemekte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835696" y="11663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Kurumlar Tarafından  Mükerrer İzlenen </a:t>
            </a:r>
          </a:p>
          <a:p>
            <a:pPr algn="ctr"/>
            <a:r>
              <a:rPr lang="tr-T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Parametreler</a:t>
            </a:r>
          </a:p>
        </p:txBody>
      </p:sp>
    </p:spTree>
    <p:extLst>
      <p:ext uri="{BB962C8B-B14F-4D97-AF65-F5344CB8AC3E}">
        <p14:creationId xmlns:p14="http://schemas.microsoft.com/office/powerpoint/2010/main" val="5253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5" name="19 Başlık"/>
          <p:cNvSpPr txBox="1">
            <a:spLocks/>
          </p:cNvSpPr>
          <p:nvPr/>
        </p:nvSpPr>
        <p:spPr bwMode="auto">
          <a:xfrm>
            <a:off x="1280160" y="2549511"/>
            <a:ext cx="8332400" cy="1446550"/>
          </a:xfrm>
          <a:prstGeom prst="rect">
            <a:avLst/>
          </a:prstGeom>
          <a:solidFill>
            <a:schemeClr val="tx2">
              <a:lumMod val="60000"/>
              <a:lumOff val="40000"/>
              <a:alpha val="72000"/>
            </a:schemeClr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SÇD’YE GÖRE İZLENMESİ GEREKEN PARAMETRELER</a:t>
            </a:r>
          </a:p>
        </p:txBody>
      </p:sp>
    </p:spTree>
    <p:extLst>
      <p:ext uri="{BB962C8B-B14F-4D97-AF65-F5344CB8AC3E}">
        <p14:creationId xmlns:p14="http://schemas.microsoft.com/office/powerpoint/2010/main" val="13770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12C81-4572-43BC-B2F3-2655BE2D7539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99992" y="1743348"/>
            <a:ext cx="2657475" cy="31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cs typeface="Arial" pitchFamily="34" charset="0"/>
              </a:rPr>
              <a:t>SÇD’ye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cs typeface="Arial" pitchFamily="34" charset="0"/>
              </a:rPr>
              <a:t> Göre İzlenen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cs typeface="Arial" pitchFamily="34" charset="0"/>
              </a:rPr>
              <a:t>Parametreler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8444371">
            <a:off x="2047331" y="738444"/>
            <a:ext cx="947591" cy="1463945"/>
          </a:xfrm>
          <a:prstGeom prst="curvedRightArrow">
            <a:avLst>
              <a:gd name="adj1" fmla="val 23636"/>
              <a:gd name="adj2" fmla="val 47273"/>
              <a:gd name="adj3" fmla="val 33333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484784"/>
            <a:ext cx="2657475" cy="31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SÇD’ye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Göre İzlenmeyen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Parametreler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19850186">
            <a:off x="3548070" y="1195875"/>
            <a:ext cx="1627300" cy="653943"/>
          </a:xfrm>
          <a:prstGeom prst="curvedDownArrow">
            <a:avLst>
              <a:gd name="adj1" fmla="val 51373"/>
              <a:gd name="adj2" fmla="val 102745"/>
              <a:gd name="adj3" fmla="val 33333"/>
            </a:avLst>
          </a:prstGeom>
          <a:solidFill>
            <a:srgbClr val="365F91"/>
          </a:solidFill>
          <a:ln w="9525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graphicFrame>
        <p:nvGraphicFramePr>
          <p:cNvPr id="14" name="1 Grafik"/>
          <p:cNvGraphicFramePr/>
          <p:nvPr/>
        </p:nvGraphicFramePr>
        <p:xfrm>
          <a:off x="0" y="1484784"/>
          <a:ext cx="60486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3 Grafik"/>
          <p:cNvGraphicFramePr/>
          <p:nvPr/>
        </p:nvGraphicFramePr>
        <p:xfrm>
          <a:off x="5508104" y="2204864"/>
          <a:ext cx="34671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142582" y="5517232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** </a:t>
            </a:r>
            <a:r>
              <a:rPr lang="tr-TR" b="1" dirty="0" err="1" smtClean="0">
                <a:solidFill>
                  <a:srgbClr val="FF0000"/>
                </a:solidFill>
              </a:rPr>
              <a:t>Mikrokirleticiler</a:t>
            </a:r>
            <a:r>
              <a:rPr lang="tr-TR" b="1" dirty="0" smtClean="0">
                <a:solidFill>
                  <a:srgbClr val="FF0000"/>
                </a:solidFill>
              </a:rPr>
              <a:t> ve spesifik kirleticiler dahil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146186" y="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Çerçeve Direktifine Göre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Kurumların İzlediği Parametreler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323528" y="3846527"/>
            <a:ext cx="849694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25 havza için tespit edilen 943 nokta </a:t>
            </a:r>
            <a:r>
              <a:rPr lang="tr-TR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Gözetimsel</a:t>
            </a:r>
            <a:r>
              <a:rPr lang="tr-T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İzleme Noktaları</a:t>
            </a:r>
            <a:r>
              <a:rPr lang="tr-TR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olup, baskılar dikkate alınarak belirlenecek olan </a:t>
            </a:r>
            <a:r>
              <a:rPr lang="tr-TR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Operasyonel</a:t>
            </a:r>
            <a:r>
              <a:rPr lang="tr-T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İzleme Noktaları </a:t>
            </a:r>
            <a:r>
              <a:rPr lang="tr-TR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kıyı-geçiş suları da ilave edildiğinde ülke genelinde bu rakam yaklaşık </a:t>
            </a:r>
            <a:r>
              <a:rPr lang="tr-T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2000-2500 </a:t>
            </a:r>
            <a:r>
              <a:rPr lang="tr-TR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nokta olacaktır (</a:t>
            </a:r>
            <a:r>
              <a:rPr lang="tr-T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havza </a:t>
            </a:r>
            <a:r>
              <a:rPr lang="tr-TR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için hazırlanan İzleme Programlarında </a:t>
            </a:r>
            <a:r>
              <a:rPr lang="tr-TR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1654 </a:t>
            </a:r>
            <a:r>
              <a:rPr lang="tr-TR" sz="2500" b="1" dirty="0" smtClean="0">
                <a:solidFill>
                  <a:srgbClr val="344AF0"/>
                </a:solidFill>
                <a:latin typeface="Arial" pitchFamily="34" charset="0"/>
                <a:cs typeface="Arial" pitchFamily="34" charset="0"/>
              </a:rPr>
              <a:t>izleme noktası </a:t>
            </a:r>
            <a:r>
              <a:rPr lang="tr-TR" sz="2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belirlenmiştir). </a:t>
            </a:r>
            <a:endParaRPr lang="tr-TR" sz="25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pic>
        <p:nvPicPr>
          <p:cNvPr id="4100" name="Picture 4" descr="http://kpssrehber.com/Kutuphane/Resim/Haber/unlem%20sor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143625" cy="2609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 bwMode="auto">
          <a:xfrm>
            <a:off x="66288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Çerçeve Direktifine Göre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İzleme Yapılması Planlanan Nokta Sayıları</a:t>
            </a:r>
          </a:p>
        </p:txBody>
      </p:sp>
    </p:spTree>
    <p:extLst>
      <p:ext uri="{BB962C8B-B14F-4D97-AF65-F5344CB8AC3E}">
        <p14:creationId xmlns:p14="http://schemas.microsoft.com/office/powerpoint/2010/main" val="29295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SUNUM İÇERİĞİ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79301"/>
            <a:ext cx="8229600" cy="5534075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KURUMLARIN MEVCUT DURUMU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SÇD’YE </a:t>
            </a:r>
            <a:r>
              <a:rPr lang="tr-TR" sz="1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GÖRE İZLENMESİ GEREKEN PARAMETRELER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SÇD’YE </a:t>
            </a:r>
            <a:r>
              <a:rPr lang="tr-TR" sz="1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GÖRE </a:t>
            </a:r>
            <a:r>
              <a:rPr lang="tr-TR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HAVZALARDA İZLEME YAPILMASI PLANLANAN İZLEME NOKTA SAYILARI/PERSONEL DURUMU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İZLEME MALİYETİ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KURUMSAL YAPI/LABORATUVAR ORGANİZASYON ŞEMASI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SONUÇ VE ÖNERİLER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tr-TR" sz="1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KARAR VERİLMESİ GEREKEN HUSUSLAR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</a:pPr>
            <a:endParaRPr lang="tr-TR" sz="17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400"/>
              </a:spcBef>
              <a:spcAft>
                <a:spcPts val="400"/>
              </a:spcAft>
              <a:buNone/>
            </a:pPr>
            <a:endParaRPr lang="tr-TR" sz="17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</a:pPr>
            <a:endParaRPr lang="tr-TR" sz="17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</a:pPr>
            <a:endParaRPr lang="tr-TR" sz="17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2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 bwMode="auto">
          <a:xfrm>
            <a:off x="539552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SÇD’ye</a:t>
            </a:r>
            <a:r>
              <a:rPr lang="tr-TR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Göre </a:t>
            </a:r>
            <a:r>
              <a:rPr lang="tr-TR" sz="2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 Kalitesi İzleme Çalışmaları </a:t>
            </a:r>
          </a:p>
          <a:p>
            <a:pPr algn="ctr"/>
            <a:r>
              <a:rPr lang="tr-TR" sz="2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Yürütülmesi İçin Gerekli Personel </a:t>
            </a:r>
          </a:p>
          <a:p>
            <a:pPr algn="ctr"/>
            <a:r>
              <a:rPr lang="tr-TR" sz="2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Sayısı ve Nitelikleri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323528" y="980728"/>
            <a:ext cx="849694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Türkiye çapında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2000-2500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adet izleme noktasında izleme çalışmalarını (numune alma, analiz, veri girişi vs.) yürütmek için gereken personel sayısı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450-500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kişidir.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Meslek Grubu Dağılımı: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Kimyager				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Kimya Mühendisi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Biyolog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Su Ürünleri Mühendisi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Ziraat Mühendisi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Çevre Mühendisi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Bilgisayar Mühendisi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Elektrik Mühendisi   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Tekniker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Teknisyen</a:t>
            </a:r>
          </a:p>
          <a:p>
            <a:pPr marL="541338" indent="266700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Laborant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01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5" name="19 Başlık"/>
          <p:cNvSpPr txBox="1">
            <a:spLocks/>
          </p:cNvSpPr>
          <p:nvPr/>
        </p:nvSpPr>
        <p:spPr bwMode="auto">
          <a:xfrm>
            <a:off x="1280160" y="2888065"/>
            <a:ext cx="83324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72000"/>
            </a:schemeClr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İZLEME MALİYETİ</a:t>
            </a:r>
          </a:p>
        </p:txBody>
      </p:sp>
    </p:spTree>
    <p:extLst>
      <p:ext uri="{BB962C8B-B14F-4D97-AF65-F5344CB8AC3E}">
        <p14:creationId xmlns:p14="http://schemas.microsoft.com/office/powerpoint/2010/main" val="32883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 bwMode="auto">
          <a:xfrm>
            <a:off x="66288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Çerçeve Direktifine Göre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9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Göre</a:t>
            </a:r>
            <a:r>
              <a:rPr kumimoji="0" lang="tr-TR" sz="2900" b="1" i="0" u="none" strike="noStrike" kern="1200" cap="none" spc="50" normalizeH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İzleme Maliyeti</a:t>
            </a:r>
            <a:endParaRPr kumimoji="0" lang="tr-TR" sz="29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23529" y="980728"/>
            <a:ext cx="85689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Kalitesi İzleme Konusunda Kapasite Geliştirme AB Eşleştirme Projesi kapsamında 6  pilot nehir havzası için çıkarılan </a:t>
            </a:r>
            <a:r>
              <a:rPr lang="tr-TR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yıllık izleme maliyeti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tr-TR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80355"/>
              </p:ext>
            </p:extLst>
          </p:nvPr>
        </p:nvGraphicFramePr>
        <p:xfrm>
          <a:off x="323530" y="2758058"/>
          <a:ext cx="8352666" cy="2872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111"/>
                <a:gridCol w="1272183"/>
                <a:gridCol w="1296144"/>
                <a:gridCol w="1440160"/>
                <a:gridCol w="1440160"/>
                <a:gridCol w="1511908"/>
              </a:tblGrid>
              <a:tr h="36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Havza Adı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Nokta Sayısı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Örnekleme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(1000 TL)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Taşıma (1000 TL) 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Analiz (1000 TL)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TOPLAM (1000 TL)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Büyük Menderes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2.373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2.023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10.895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15.291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Konya Kapalı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990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404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10.267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11.660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Sakarya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174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3.215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1.347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18.318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22.879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Meriç-Ergene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2.679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1.498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11.824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16.002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 smtClean="0">
                          <a:effectLst/>
                        </a:rPr>
                        <a:t>Akarçay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2.689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981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7.233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10.903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3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Susurluk</a:t>
                      </a:r>
                      <a:endParaRPr lang="tr-TR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111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3.117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1.072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15.841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20.029</a:t>
                      </a: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2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323529" y="980728"/>
            <a:ext cx="85689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 pilot nehir havzasının yüzey alanına dayalı olarak </a:t>
            </a:r>
            <a:r>
              <a:rPr lang="tr-TR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ekstrapolasyon</a:t>
            </a:r>
            <a:r>
              <a:rPr lang="tr-T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yöntemi kullanılarak 25 havza için çıkarılan </a:t>
            </a:r>
            <a:r>
              <a:rPr lang="tr-TR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yıllık izleme maliyeti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tr-TR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11639"/>
              </p:ext>
            </p:extLst>
          </p:nvPr>
        </p:nvGraphicFramePr>
        <p:xfrm>
          <a:off x="323531" y="2492896"/>
          <a:ext cx="8352661" cy="1607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89"/>
                <a:gridCol w="1296144"/>
                <a:gridCol w="1728192"/>
                <a:gridCol w="1816577"/>
                <a:gridCol w="1783559"/>
              </a:tblGrid>
              <a:tr h="63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Örnekleme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(1000 TL)</a:t>
                      </a:r>
                      <a:endParaRPr lang="tr-T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Taşıma (1000 TL) </a:t>
                      </a:r>
                      <a:endParaRPr lang="tr-T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Analiz (1000 TL)</a:t>
                      </a:r>
                      <a:endParaRPr lang="tr-T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TOPLAM (1000 </a:t>
                      </a: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TL)</a:t>
                      </a:r>
                      <a:endParaRPr lang="tr-T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Nehir Havzası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2.510</a:t>
                      </a:r>
                      <a:endParaRPr lang="tr-T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1.221</a:t>
                      </a:r>
                      <a:endParaRPr lang="tr-T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12.396</a:t>
                      </a:r>
                      <a:endParaRPr lang="tr-T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16.127</a:t>
                      </a:r>
                      <a:endParaRPr lang="tr-TR" sz="2000" b="1" i="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tr-TR" sz="18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Nehir Havzası </a:t>
                      </a:r>
                      <a:endParaRPr lang="tr-TR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10.431</a:t>
                      </a:r>
                      <a:endParaRPr lang="tr-T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5.072</a:t>
                      </a:r>
                      <a:endParaRPr lang="tr-T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51.505</a:t>
                      </a:r>
                      <a:endParaRPr lang="tr-T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i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80.000</a:t>
                      </a:r>
                      <a:endParaRPr lang="tr-TR" sz="2400" b="1" i="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107768" y="4653136"/>
            <a:ext cx="8712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Söz konusu maliyet tahmini üst sınırlar dikkate alınarak oluşturulmuş olup,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örnekleme ve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analizlerden hangi kurumun sorumlu olduğu veya izleme maliyetlerinin fonunun nasıl sağlanacağı gibi sorulardan bağımsızdır.</a:t>
            </a:r>
          </a:p>
        </p:txBody>
      </p:sp>
      <p:sp>
        <p:nvSpPr>
          <p:cNvPr id="10" name="Başlık 1"/>
          <p:cNvSpPr txBox="1">
            <a:spLocks/>
          </p:cNvSpPr>
          <p:nvPr/>
        </p:nvSpPr>
        <p:spPr bwMode="auto">
          <a:xfrm>
            <a:off x="66288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Çerçeve Direktifine Göre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9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Göre</a:t>
            </a:r>
            <a:r>
              <a:rPr kumimoji="0" lang="tr-TR" sz="2900" b="1" i="0" u="none" strike="noStrike" kern="1200" cap="none" spc="50" normalizeH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İzleme Maliyeti</a:t>
            </a:r>
            <a:endParaRPr kumimoji="0" lang="tr-TR" sz="29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23528" y="1256561"/>
            <a:ext cx="856895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 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~6200</a:t>
            </a:r>
            <a:r>
              <a:rPr lang="tr-T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izleme noktasında </a:t>
            </a:r>
            <a:r>
              <a:rPr lang="tr-T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2858</a:t>
            </a:r>
            <a:r>
              <a:rPr lang="tr-TR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personel</a:t>
            </a:r>
            <a:r>
              <a:rPr lang="tr-TR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ile su kalitesi izleme </a:t>
            </a:r>
            <a:r>
              <a:rPr lang="tr-T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çalışmaları maliyeti </a:t>
            </a:r>
            <a:r>
              <a:rPr lang="tr-T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 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624 839 TL’dir. 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tr-T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</a:t>
            </a:r>
            <a:r>
              <a:rPr lang="tr-TR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Çerçeve </a:t>
            </a:r>
            <a:r>
              <a:rPr lang="tr-T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Direktifi gerekliliklerine uygun su kalitesi izleme çalışmaları yapıldığında ise izlenmeyen % 69’luk kısımda ilave edildiğinde maliyetin iki katına çıkacağı yani yaklaşık 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150.000.000 TL</a:t>
            </a:r>
            <a:r>
              <a:rPr lang="tr-T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olacağı öngörülmektedir</a:t>
            </a:r>
            <a:r>
              <a:rPr lang="tr-TR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Başlık 1"/>
          <p:cNvSpPr txBox="1">
            <a:spLocks/>
          </p:cNvSpPr>
          <p:nvPr/>
        </p:nvSpPr>
        <p:spPr bwMode="auto">
          <a:xfrm>
            <a:off x="66288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Çerçeve Direktifine Göre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9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Göre</a:t>
            </a:r>
            <a:r>
              <a:rPr kumimoji="0" lang="tr-TR" sz="2900" b="1" i="0" u="none" strike="noStrike" kern="1200" cap="none" spc="50" normalizeH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İzleme Maliyeti</a:t>
            </a:r>
            <a:endParaRPr kumimoji="0" lang="tr-TR" sz="29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53200" y="6396038"/>
            <a:ext cx="2133600" cy="365125"/>
          </a:xfrm>
        </p:spPr>
        <p:txBody>
          <a:bodyPr/>
          <a:lstStyle/>
          <a:p>
            <a:pPr>
              <a:defRPr/>
            </a:pPr>
            <a:fld id="{1348B85B-800F-4B6A-8322-39DDB466CA64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57135"/>
              </p:ext>
            </p:extLst>
          </p:nvPr>
        </p:nvGraphicFramePr>
        <p:xfrm>
          <a:off x="250825" y="1517328"/>
          <a:ext cx="8785225" cy="4189131"/>
        </p:xfrm>
        <a:graphic>
          <a:graphicData uri="http://schemas.openxmlformats.org/drawingml/2006/table">
            <a:tbl>
              <a:tblPr/>
              <a:tblGrid>
                <a:gridCol w="2665413"/>
                <a:gridCol w="2735262"/>
                <a:gridCol w="3384550"/>
              </a:tblGrid>
              <a:tr h="9497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Mevcut Durumda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SÇD Kapsamında Tek Bir Kurum Tarafından İzleme Yapılması Durumunda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556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İzleme Noktası Sayısı</a:t>
                      </a:r>
                      <a:endParaRPr kumimoji="0" lang="tr-TR" alt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3175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3175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6 200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2000-2500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663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Yıllık İzleme Maliyeti</a:t>
                      </a:r>
                      <a:endParaRPr kumimoji="0" lang="tr-TR" alt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3175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3175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73 624 839 TL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80.000.000 </a:t>
                      </a: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TL 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Mevcut Durumda </a:t>
                      </a:r>
                      <a:r>
                        <a:rPr kumimoji="0" lang="tr-TR" alt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SÇD’ye</a:t>
                      </a: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Göre İzleme Yapılması Durumunda  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175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≈ 150 000 000 TL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944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Personel Sayısı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2858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10040" marR="10040" marT="334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Başlık 1"/>
          <p:cNvSpPr txBox="1">
            <a:spLocks/>
          </p:cNvSpPr>
          <p:nvPr/>
        </p:nvSpPr>
        <p:spPr bwMode="auto">
          <a:xfrm>
            <a:off x="738906" y="-9428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Çerçeve Direktifine Göre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9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Göre</a:t>
            </a:r>
            <a:r>
              <a:rPr kumimoji="0" lang="tr-TR" sz="2900" b="1" i="0" u="none" strike="noStrike" kern="1200" cap="none" spc="50" normalizeH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İzleme Maliyeti</a:t>
            </a:r>
            <a:endParaRPr kumimoji="0" lang="tr-TR" sz="29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sp>
        <p:nvSpPr>
          <p:cNvPr id="5" name="19 Başlık"/>
          <p:cNvSpPr txBox="1">
            <a:spLocks/>
          </p:cNvSpPr>
          <p:nvPr/>
        </p:nvSpPr>
        <p:spPr bwMode="auto">
          <a:xfrm>
            <a:off x="1280160" y="2549511"/>
            <a:ext cx="8332400" cy="1446550"/>
          </a:xfrm>
          <a:prstGeom prst="rect">
            <a:avLst/>
          </a:prstGeom>
          <a:solidFill>
            <a:schemeClr val="tx2">
              <a:lumMod val="60000"/>
              <a:lumOff val="40000"/>
              <a:alpha val="72000"/>
            </a:schemeClr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KURUMSAL YAPI/LABORATUVAR ORGANİZASYON ŞEMASI </a:t>
            </a:r>
          </a:p>
        </p:txBody>
      </p:sp>
    </p:spTree>
    <p:extLst>
      <p:ext uri="{BB962C8B-B14F-4D97-AF65-F5344CB8AC3E}">
        <p14:creationId xmlns:p14="http://schemas.microsoft.com/office/powerpoint/2010/main" val="11782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7249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66288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Kurumsal Yapı/Organizasyon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Şeması</a:t>
            </a:r>
            <a:endParaRPr kumimoji="0" lang="tr-TR" sz="2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449956764"/>
              </p:ext>
            </p:extLst>
          </p:nvPr>
        </p:nvGraphicFramePr>
        <p:xfrm>
          <a:off x="107504" y="123641"/>
          <a:ext cx="8928991" cy="611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Başlık 1"/>
          <p:cNvSpPr txBox="1">
            <a:spLocks/>
          </p:cNvSpPr>
          <p:nvPr/>
        </p:nvSpPr>
        <p:spPr bwMode="auto">
          <a:xfrm>
            <a:off x="66288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Kurumsal Yapı/Organizasyon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Şeması</a:t>
            </a:r>
            <a:endParaRPr kumimoji="0" lang="tr-TR" sz="2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657176779"/>
              </p:ext>
            </p:extLst>
          </p:nvPr>
        </p:nvGraphicFramePr>
        <p:xfrm>
          <a:off x="107504" y="620688"/>
          <a:ext cx="892899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Başlık 1"/>
          <p:cNvSpPr txBox="1">
            <a:spLocks/>
          </p:cNvSpPr>
          <p:nvPr/>
        </p:nvSpPr>
        <p:spPr bwMode="auto">
          <a:xfrm>
            <a:off x="66288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Kurumsal Yapı/Organizasyon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Şeması</a:t>
            </a:r>
            <a:endParaRPr kumimoji="0" lang="tr-TR" sz="2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Ülkemizde İzleme Yapan Kurumlar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0945" name="2 İçerik Yer Tutucusu"/>
          <p:cNvSpPr>
            <a:spLocks noGrp="1"/>
          </p:cNvSpPr>
          <p:nvPr>
            <p:ph idx="1"/>
          </p:nvPr>
        </p:nvSpPr>
        <p:spPr>
          <a:xfrm>
            <a:off x="250825" y="1052736"/>
            <a:ext cx="8497888" cy="56886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Orman ve Su İşleri Bakanlığı,</a:t>
            </a:r>
          </a:p>
          <a:p>
            <a:pPr lvl="1">
              <a:defRPr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Araştırma Maksadıyla Hizmet Alımı İle İzleme Yapan Kurumlar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Su Yönetimi Genel Müdürlüğü 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Doğa Koruma ve Milli Parklar Genel 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Müdürlüğü</a:t>
            </a: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Laboratuvar Alt Yapısı Olan Kurumlar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Devlet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Su İşleri Genel 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Müdürlüğü</a:t>
            </a: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Çevre ve Şehircilik Bakanlığı, </a:t>
            </a: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Araştırma Maksadıyla Hizmet Alımı İle İzleme Yapan Kurumlar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Tabiat Varlıklarını Koruma Genel Müdürlüğü</a:t>
            </a:r>
          </a:p>
          <a:p>
            <a:pPr lvl="1">
              <a:defRPr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Laboratuvar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Alt Yapısı Olan Kurumlar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ÇED İzin ve Denetim 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Genel Müdürlüğü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Gıda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Tarım ve Hayvancılık Bakanlığı, </a:t>
            </a: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Laboratuvar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Alt Yapısı Olan Kurumlar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Tarım Reformu Genel Müdürlüğü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Balıkçılık ve Su Ürünleri Genel Müdürlüğü (Mevcut laboratuvarı bulunmayıp İl Gıda Kontrol Laboratuvarları ve Enstitülerde analizler yapılmaktadır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.)</a:t>
            </a:r>
            <a:endParaRPr lang="tr-T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4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tr-TR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Türkiye Nehir Havzaları</a:t>
            </a:r>
            <a:endParaRPr lang="tr-TR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1119"/>
            <a:ext cx="9144000" cy="3978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C:\Users\edoganay\Documents\Alınan Dosyalarım\Logo şeff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44450"/>
            <a:ext cx="8397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 descr="C:\Users\edoganay\Desktop\Bölge Lab-Etiketli_15.11.2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1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Türkiye'de Su Kalitesi İzleme AB Projesi Organizasyon/Senaryolar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32" y="1052736"/>
            <a:ext cx="892906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5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43608"/>
            <a:ext cx="8229600" cy="5409728"/>
          </a:xfrm>
        </p:spPr>
        <p:txBody>
          <a:bodyPr>
            <a:normAutofit lnSpcReduction="10000"/>
          </a:bodyPr>
          <a:lstStyle/>
          <a:p>
            <a:pPr marL="541338" indent="-541338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Kurumlar </a:t>
            </a:r>
            <a:r>
              <a:rPr lang="tr-TR" sz="2800" b="1" dirty="0">
                <a:solidFill>
                  <a:srgbClr val="0000FF"/>
                </a:solidFill>
              </a:rPr>
              <a:t>arasındaki yetki ve sorumluluk </a:t>
            </a:r>
            <a:r>
              <a:rPr lang="tr-TR" sz="2800" b="1" dirty="0" smtClean="0">
                <a:solidFill>
                  <a:srgbClr val="0000FF"/>
                </a:solidFill>
              </a:rPr>
              <a:t>kargaşası</a:t>
            </a:r>
          </a:p>
          <a:p>
            <a:pPr marL="541338" indent="-541338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Kurumlar arası koordinasyon eksikliği</a:t>
            </a:r>
          </a:p>
          <a:p>
            <a:pPr marL="541338" indent="-541338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Yürütülen mükerrer çalışmalar neticesinde kaynak/zaman israfı</a:t>
            </a:r>
          </a:p>
          <a:p>
            <a:pPr marL="541338" indent="-541338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İzlemede </a:t>
            </a:r>
            <a:r>
              <a:rPr lang="tr-TR" sz="2800" b="1" dirty="0">
                <a:solidFill>
                  <a:srgbClr val="0000FF"/>
                </a:solidFill>
              </a:rPr>
              <a:t>standardizasyonun olmaması </a:t>
            </a:r>
            <a:endParaRPr lang="tr-TR" sz="2800" b="1" dirty="0" smtClean="0">
              <a:solidFill>
                <a:srgbClr val="0000FF"/>
              </a:solidFill>
            </a:endParaRPr>
          </a:p>
          <a:p>
            <a:pPr marL="541338" indent="-541338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Etkin veri yönetiminin sağlanamaması</a:t>
            </a:r>
          </a:p>
          <a:p>
            <a:pPr marL="514350" lvl="0" indent="-5143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tr-TR" sz="2800" b="1" dirty="0">
                <a:solidFill>
                  <a:srgbClr val="0000FF"/>
                </a:solidFill>
              </a:rPr>
              <a:t>Ulusal İzleme </a:t>
            </a:r>
            <a:r>
              <a:rPr lang="tr-TR" sz="2800" b="1" dirty="0" smtClean="0">
                <a:solidFill>
                  <a:srgbClr val="0000FF"/>
                </a:solidFill>
              </a:rPr>
              <a:t>Ağı </a:t>
            </a:r>
          </a:p>
          <a:p>
            <a:pPr marL="514350" lvl="0" indent="-5143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Ülkemizde </a:t>
            </a:r>
            <a:r>
              <a:rPr lang="tr-TR" sz="2800" b="1" dirty="0">
                <a:solidFill>
                  <a:srgbClr val="0000FF"/>
                </a:solidFill>
              </a:rPr>
              <a:t>yürütülmekte olan sistematik su kalitesi izleme çalışmaları ile kurumsal yapılanmanın Su Çerçeve Direktifi ile uyumlu olmaması</a:t>
            </a:r>
          </a:p>
          <a:p>
            <a:pPr marL="514350" indent="-5143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tr-TR" sz="2800" b="1" dirty="0">
                <a:solidFill>
                  <a:srgbClr val="0000FF"/>
                </a:solidFill>
              </a:rPr>
              <a:t>Havza bazında su kalitesi ve miktarının yönetiminin tam olarak sağlanamaması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indent="-514350" algn="just">
              <a:spcBef>
                <a:spcPts val="600"/>
              </a:spcBef>
              <a:buNone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tr-TR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66288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Sonuç ve Öneriler</a:t>
            </a:r>
            <a:endParaRPr kumimoji="0" lang="tr-TR" sz="2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43608"/>
            <a:ext cx="8229600" cy="5409728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Mevzuat hazırlama, araştırma, denetim ve kontrol birimlerinin bir bütünlük ve koordinasyon içinde çalışmasının sağlanması</a:t>
            </a:r>
            <a:endParaRPr lang="tr-TR" sz="2800" b="1" i="1" dirty="0" smtClean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800" b="1" i="1" dirty="0" smtClean="0">
                <a:solidFill>
                  <a:srgbClr val="FF0000"/>
                </a:solidFill>
              </a:rPr>
              <a:t>Ulusal İzleme Ağının </a:t>
            </a:r>
            <a:r>
              <a:rPr lang="tr-TR" sz="2800" b="1" dirty="0" smtClean="0">
                <a:solidFill>
                  <a:srgbClr val="0000FF"/>
                </a:solidFill>
              </a:rPr>
              <a:t>oluşturulması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Mükerrer izlemelerin engellenmesi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Personel ve finansmanın sağlanması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Ulusal Su Bilgi Sistemi’nin Ülke ihtiyaçlarına göre yapılandırılması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i="1" dirty="0" smtClean="0">
              <a:solidFill>
                <a:srgbClr val="FF0000"/>
              </a:solidFill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400" b="1" dirty="0" smtClean="0"/>
          </a:p>
          <a:p>
            <a:pPr marL="51435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lvl="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lvl="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lvl="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447675" indent="-447675" algn="just">
              <a:spcBef>
                <a:spcPts val="600"/>
              </a:spcBef>
              <a:buNone/>
            </a:pPr>
            <a:endParaRPr lang="tr-TR" sz="2800" b="1" dirty="0">
              <a:solidFill>
                <a:srgbClr val="0000FF"/>
              </a:solidFill>
            </a:endParaRPr>
          </a:p>
          <a:p>
            <a:pPr marL="361950" indent="-361950" algn="just">
              <a:spcBef>
                <a:spcPts val="600"/>
              </a:spcBef>
              <a:buNone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361950" indent="-361950" algn="just">
              <a:spcBef>
                <a:spcPts val="600"/>
              </a:spcBef>
              <a:buNone/>
            </a:pPr>
            <a:endParaRPr lang="tr-TR" sz="2800" b="1" dirty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endParaRPr lang="tr-TR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dirty="0" smtClean="0"/>
          </a:p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66288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Sonuç ve Öneriler</a:t>
            </a:r>
            <a:endParaRPr kumimoji="0" lang="tr-TR" sz="2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43608"/>
            <a:ext cx="8229600" cy="5409728"/>
          </a:xfrm>
        </p:spPr>
        <p:txBody>
          <a:bodyPr/>
          <a:lstStyle/>
          <a:p>
            <a:pPr marL="514350" indent="-514350" algn="just">
              <a:spcBef>
                <a:spcPts val="600"/>
              </a:spcBef>
              <a:buAutoNum type="arabicPeriod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Mevcut durumda su kalitesi izleme çalışmalarına mevcut kurumlar devam ederse, bu durumda mükerrerliğin ortadan kaldırılması ve izlemede standardizasyonun sağlanması gerekmektedir. </a:t>
            </a:r>
          </a:p>
          <a:p>
            <a:pPr marL="514350" indent="-514350" algn="just">
              <a:spcBef>
                <a:spcPts val="600"/>
              </a:spcBef>
              <a:buAutoNum type="arabicPeriod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kalitesi izleme çalışmalarının mevcut kurumlar arasından tek bir kurum tarafından yapılması ve verilerin Ulusal Su Bilgi Sistemi vasıtasıyla bütün kurumlarca paylaşılması.</a:t>
            </a:r>
          </a:p>
          <a:p>
            <a:pPr marL="514350" indent="-514350" algn="just">
              <a:spcBef>
                <a:spcPts val="600"/>
              </a:spcBef>
              <a:buFont typeface="Arial" charset="0"/>
              <a:buAutoNum type="arabicPeriod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 bir kurum kurularak su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kalitesi izleme çalışmalarının </a:t>
            </a: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kurum tarafından yapılması ve verilerin </a:t>
            </a:r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Ulusal Su Bilgi Sistemi vasıtasıyla bütün kurumlarca paylaşılması.</a:t>
            </a:r>
          </a:p>
          <a:p>
            <a:pPr marL="514350" lvl="0" indent="-514350" algn="just">
              <a:spcBef>
                <a:spcPts val="600"/>
              </a:spcBef>
              <a:buFont typeface="Arial" charset="0"/>
              <a:buAutoNum type="arabicPeriod"/>
            </a:pPr>
            <a:endParaRPr lang="tr-TR" sz="2800" b="1" dirty="0">
              <a:solidFill>
                <a:srgbClr val="0000FF"/>
              </a:solidFill>
            </a:endParaRPr>
          </a:p>
          <a:p>
            <a:pPr marL="514350" indent="-514350" algn="just">
              <a:spcBef>
                <a:spcPts val="600"/>
              </a:spcBef>
              <a:buAutoNum type="arabicPeriod"/>
            </a:pPr>
            <a:endParaRPr lang="tr-TR" sz="2800" b="1" dirty="0" smtClean="0">
              <a:solidFill>
                <a:srgbClr val="FF0000"/>
              </a:solidFill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400" b="1" dirty="0" smtClean="0"/>
          </a:p>
          <a:p>
            <a:pPr marL="51435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lvl="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lvl="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514350" lvl="0" indent="-514350" algn="just">
              <a:spcBef>
                <a:spcPts val="600"/>
              </a:spcBef>
              <a:buFont typeface="+mj-lt"/>
              <a:buAutoNum type="arabicPeriod" startAt="13"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447675" indent="-447675" algn="just">
              <a:spcBef>
                <a:spcPts val="600"/>
              </a:spcBef>
              <a:buNone/>
            </a:pPr>
            <a:endParaRPr lang="tr-TR" sz="2800" b="1" dirty="0">
              <a:solidFill>
                <a:srgbClr val="0000FF"/>
              </a:solidFill>
            </a:endParaRPr>
          </a:p>
          <a:p>
            <a:pPr marL="361950" indent="-361950" algn="just">
              <a:spcBef>
                <a:spcPts val="600"/>
              </a:spcBef>
              <a:buNone/>
            </a:pPr>
            <a:endParaRPr lang="tr-TR" sz="2800" b="1" dirty="0" smtClean="0">
              <a:solidFill>
                <a:srgbClr val="0000FF"/>
              </a:solidFill>
            </a:endParaRPr>
          </a:p>
          <a:p>
            <a:pPr marL="361950" indent="-361950" algn="just">
              <a:spcBef>
                <a:spcPts val="600"/>
              </a:spcBef>
              <a:buNone/>
            </a:pPr>
            <a:endParaRPr lang="tr-TR" sz="2800" b="1" dirty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endParaRPr lang="tr-TR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dirty="0" smtClean="0"/>
          </a:p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471214" y="-13567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Karar Verilmesi </a:t>
            </a:r>
            <a:r>
              <a:rPr lang="tr-TR" sz="2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</a:t>
            </a:r>
            <a:r>
              <a:rPr kumimoji="0" lang="tr-TR" sz="2600" b="1" i="0" u="none" strike="noStrike" kern="1200" cap="none" spc="5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ereken</a:t>
            </a:r>
            <a:r>
              <a:rPr kumimoji="0" lang="tr-TR" sz="2600" b="1" i="0" u="none" strike="noStrike" kern="1200" cap="none" spc="50" normalizeH="0" baseline="0" noProof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Hususlar</a:t>
            </a:r>
            <a:endParaRPr kumimoji="0" lang="tr-TR" sz="2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tr-TR" sz="48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r-TR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ARZ </a:t>
            </a:r>
            <a:r>
              <a:rPr lang="tr-TR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EDERİM</a:t>
            </a:r>
            <a:endParaRPr lang="tr-TR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CE871-CDFB-4445-A443-3C5488D43535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2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Ülkemizde İzleme Yapan Kurumlar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0945" name="2 İçerik Yer Tutucusu"/>
          <p:cNvSpPr>
            <a:spLocks noGrp="1"/>
          </p:cNvSpPr>
          <p:nvPr>
            <p:ph idx="1"/>
          </p:nvPr>
        </p:nvSpPr>
        <p:spPr>
          <a:xfrm>
            <a:off x="250825" y="1007888"/>
            <a:ext cx="8497888" cy="5805488"/>
          </a:xfrm>
        </p:spPr>
        <p:txBody>
          <a:bodyPr/>
          <a:lstStyle/>
          <a:p>
            <a:pPr marL="0" lvl="1" indent="352425">
              <a:buFont typeface="Wingdings" pitchFamily="2" charset="2"/>
              <a:buChar char="q"/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Sağlık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Bakanlığı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Laboratuvar Alt Yapısı Olan Kurumlar </a:t>
            </a: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v"/>
              <a:defRPr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Türkiye Halk Sağlığı Kurumu</a:t>
            </a:r>
          </a:p>
          <a:p>
            <a:pPr lvl="3">
              <a:buFont typeface="Wingdings" pitchFamily="2" charset="2"/>
              <a:buChar char="Ø"/>
              <a:defRPr/>
            </a:pP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Çevre Sağlığı Daire Başkanlığı</a:t>
            </a:r>
          </a:p>
          <a:p>
            <a:pPr lvl="3">
              <a:buFont typeface="Wingdings" pitchFamily="2" charset="2"/>
              <a:buChar char="Ø"/>
              <a:defRPr/>
            </a:pP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Tüketici Güvenliği Laboratuvarları Daire Başkanlığı</a:t>
            </a:r>
          </a:p>
          <a:p>
            <a:pPr lvl="3">
              <a:buFont typeface="Wingdings" pitchFamily="2" charset="2"/>
              <a:buChar char="Ø"/>
              <a:defRPr/>
            </a:pP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Halk Sağlığı Laboratuvarları Daire Başkanlığı</a:t>
            </a:r>
          </a:p>
          <a:p>
            <a:pPr marL="1371600" lvl="3" indent="0">
              <a:buNone/>
              <a:defRPr/>
            </a:pPr>
            <a:endParaRPr lang="tr-T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Belediyeler</a:t>
            </a:r>
          </a:p>
          <a:p>
            <a:pPr lvl="1">
              <a:defRPr/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Laboratuvar Alt Yapısı Olan Kurumlar 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Büyükşehir Belediyelerinde 1 Merkez Laboratuvar, ayrıca İçme Suyu Arıtma ve Atık Su Arıtma Tesislerinde de İşletme Laboratuvarları mevcuttur.</a:t>
            </a:r>
            <a:endParaRPr lang="tr-TR" sz="1800" b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endParaRPr lang="tr-T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2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5" name="19 Başlık"/>
          <p:cNvSpPr txBox="1">
            <a:spLocks/>
          </p:cNvSpPr>
          <p:nvPr/>
        </p:nvSpPr>
        <p:spPr bwMode="auto">
          <a:xfrm>
            <a:off x="1280160" y="2888065"/>
            <a:ext cx="83324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72000"/>
            </a:schemeClr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KURUMLARIN MEVCUT DURUMU</a:t>
            </a:r>
          </a:p>
        </p:txBody>
      </p:sp>
    </p:spTree>
    <p:extLst>
      <p:ext uri="{BB962C8B-B14F-4D97-AF65-F5344CB8AC3E}">
        <p14:creationId xmlns:p14="http://schemas.microsoft.com/office/powerpoint/2010/main" val="6301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graphicFrame>
        <p:nvGraphicFramePr>
          <p:cNvPr id="5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67893"/>
              </p:ext>
            </p:extLst>
          </p:nvPr>
        </p:nvGraphicFramePr>
        <p:xfrm>
          <a:off x="-1" y="980728"/>
          <a:ext cx="9144000" cy="5877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1"/>
                <a:gridCol w="1152128"/>
                <a:gridCol w="864096"/>
                <a:gridCol w="936104"/>
                <a:gridCol w="1008112"/>
                <a:gridCol w="814915"/>
                <a:gridCol w="1057293"/>
                <a:gridCol w="864096"/>
                <a:gridCol w="1115615"/>
              </a:tblGrid>
              <a:tr h="1144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İzleme Noktaları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İzlenen Parametre</a:t>
                      </a:r>
                      <a:r>
                        <a:rPr lang="tr-TR" sz="1200" baseline="0" dirty="0" smtClean="0">
                          <a:effectLst/>
                        </a:rPr>
                        <a:t> Sayısı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Laboratuvar Durumu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Akreditasyon Durumu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Akredite Parametre Sayısı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Laboratuvarda Çalışan Personel Sayısı 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Yıllık Toplam Analiz Sayısı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Su Kalitesi İzleme Çalışmaları Yıllık Maliyeti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941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OSİB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 Yön. </a:t>
                      </a:r>
                      <a:r>
                        <a:rPr lang="tr-TR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Gn</a:t>
                      </a:r>
                      <a:r>
                        <a:rPr lang="tr-T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tr-TR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Md.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 yer</a:t>
                      </a:r>
                      <a:r>
                        <a:rPr lang="tr-TR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üstü suyu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5.249.910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</a:tr>
              <a:tr h="142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OSİB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DSİ </a:t>
                      </a:r>
                      <a:r>
                        <a:rPr lang="tr-TR" sz="1200" dirty="0" err="1" smtClean="0">
                          <a:effectLst/>
                        </a:rPr>
                        <a:t>Gn</a:t>
                      </a:r>
                      <a:r>
                        <a:rPr lang="tr-TR" sz="1200" dirty="0" smtClean="0">
                          <a:effectLst/>
                        </a:rPr>
                        <a:t>. Md.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1204 adet yerüstü </a:t>
                      </a:r>
                    </a:p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 adet yer altı suyu</a:t>
                      </a:r>
                    </a:p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 adet sulama suyu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Merkez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ve 22 Bölge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300.000</a:t>
                      </a:r>
                      <a:endParaRPr lang="tr-TR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29.290.807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</a:t>
                      </a:r>
                      <a:endParaRPr lang="tr-T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1144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OSİB DKMP </a:t>
                      </a:r>
                      <a:r>
                        <a:rPr lang="tr-TR" sz="1200" dirty="0" err="1" smtClean="0">
                          <a:effectLst/>
                        </a:rPr>
                        <a:t>Gn</a:t>
                      </a:r>
                      <a:r>
                        <a:rPr lang="tr-TR" sz="1200" dirty="0" smtClean="0">
                          <a:effectLst/>
                        </a:rPr>
                        <a:t>. Md.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Sulak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alan bazında değişiklik göstermektedir.</a:t>
                      </a:r>
                      <a:endParaRPr lang="tr-TR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tr-TR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</a:tr>
              <a:tr h="1223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GTHB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Tarım Reformu </a:t>
                      </a:r>
                      <a:r>
                        <a:rPr lang="tr-TR" sz="1200" dirty="0" err="1" smtClean="0">
                          <a:effectLst/>
                        </a:rPr>
                        <a:t>Gn</a:t>
                      </a:r>
                      <a:r>
                        <a:rPr lang="tr-TR" sz="1200" dirty="0" smtClean="0">
                          <a:effectLst/>
                        </a:rPr>
                        <a:t>. Md.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980 adet yerüstü suyu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826 adet yer altı suyu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mobil araç</a:t>
                      </a:r>
                    </a:p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İl Gıda Kontrol Laboratuvarı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15.064</a:t>
                      </a:r>
                      <a:endParaRPr lang="tr-TR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5.965.400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</a:tbl>
          </a:graphicData>
        </a:graphic>
      </p:graphicFrame>
      <p:sp>
        <p:nvSpPr>
          <p:cNvPr id="6" name="Başlık 1"/>
          <p:cNvSpPr txBox="1">
            <a:spLocks/>
          </p:cNvSpPr>
          <p:nvPr/>
        </p:nvSpPr>
        <p:spPr bwMode="auto">
          <a:xfrm>
            <a:off x="590872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Ülkemizde İzleme Yapan Kurumlar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88944"/>
              </p:ext>
            </p:extLst>
          </p:nvPr>
        </p:nvGraphicFramePr>
        <p:xfrm>
          <a:off x="36512" y="1052736"/>
          <a:ext cx="9144000" cy="5794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1"/>
                <a:gridCol w="1152128"/>
                <a:gridCol w="864096"/>
                <a:gridCol w="936104"/>
                <a:gridCol w="1008112"/>
                <a:gridCol w="814915"/>
                <a:gridCol w="1057293"/>
                <a:gridCol w="864096"/>
                <a:gridCol w="1115615"/>
              </a:tblGrid>
              <a:tr h="649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İzleme Noktaları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İzlenen Parametre</a:t>
                      </a:r>
                      <a:r>
                        <a:rPr lang="tr-TR" sz="1200" baseline="0" dirty="0" smtClean="0">
                          <a:effectLst/>
                        </a:rPr>
                        <a:t> Sayısı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Laboratuvar Durumu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Akreditasyon Durumu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Akredite Parametre Sayısı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Laboratuvarda Çalışan Personel Sayısı 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Yıllık Toplam Analiz Sayısı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Su Kalitesi İzleme Çalışmaları Yıllık Maliyeti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649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GTHB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Balıkçılık ve Su Ürünleri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Gn</a:t>
                      </a:r>
                      <a:r>
                        <a:rPr lang="tr-TR" sz="1200" dirty="0" smtClean="0">
                          <a:effectLst/>
                        </a:rPr>
                        <a:t>. Md.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753 yerüstü suyu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İl Gıda Kontrol Laboratuvarı</a:t>
                      </a:r>
                    </a:p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Enstitü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5.600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2.548.152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</a:t>
                      </a:r>
                    </a:p>
                  </a:txBody>
                  <a:tcPr marL="62503" marR="62503" marT="0" marB="0" anchor="ctr"/>
                </a:tc>
              </a:tr>
              <a:tr h="865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SB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Halk Sağlığı </a:t>
                      </a:r>
                      <a:r>
                        <a:rPr lang="tr-TR" sz="1200" dirty="0" err="1" smtClean="0">
                          <a:effectLst/>
                        </a:rPr>
                        <a:t>Lab</a:t>
                      </a:r>
                      <a:r>
                        <a:rPr lang="tr-TR" sz="1200" dirty="0" smtClean="0">
                          <a:effectLst/>
                        </a:rPr>
                        <a:t>. D. Bşk.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1233 yüzme suyu noktası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Halk Sağlığı Laboratuvarı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İHSL akredite olup, parametre sayısı değişmektedir.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12.330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560 000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TL</a:t>
                      </a:r>
                      <a:endParaRPr lang="tr-T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865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SB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Tüketici Güvenliği </a:t>
                      </a:r>
                      <a:r>
                        <a:rPr lang="tr-TR" sz="1200" dirty="0" err="1" smtClean="0">
                          <a:effectLst/>
                        </a:rPr>
                        <a:t>Lab</a:t>
                      </a:r>
                      <a:r>
                        <a:rPr lang="tr-TR" sz="1200" dirty="0" smtClean="0">
                          <a:effectLst/>
                        </a:rPr>
                        <a:t>. D. Bşk.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tr-T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adet Su Mikrobiyoloji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adet Merkez Su Kimyası Araştırma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tr-TR" sz="800" b="1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14.571</a:t>
                      </a:r>
                      <a:endParaRPr lang="tr-T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84 000 000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TL</a:t>
                      </a:r>
                      <a:endParaRPr lang="tr-T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865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SB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Çevre Sağlığı D. Bşk.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</a:tbl>
          </a:graphicData>
        </a:graphic>
      </p:graphicFrame>
      <p:sp>
        <p:nvSpPr>
          <p:cNvPr id="8" name="Başlık 1"/>
          <p:cNvSpPr txBox="1">
            <a:spLocks/>
          </p:cNvSpPr>
          <p:nvPr/>
        </p:nvSpPr>
        <p:spPr bwMode="auto">
          <a:xfrm>
            <a:off x="600736" y="43513"/>
            <a:ext cx="8229600" cy="86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Ülkemizde İzleme Yapan Kurumlar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41502"/>
              </p:ext>
            </p:extLst>
          </p:nvPr>
        </p:nvGraphicFramePr>
        <p:xfrm>
          <a:off x="35496" y="980728"/>
          <a:ext cx="9144000" cy="5877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1"/>
                <a:gridCol w="1152128"/>
                <a:gridCol w="828599"/>
                <a:gridCol w="1008112"/>
                <a:gridCol w="971601"/>
                <a:gridCol w="814915"/>
                <a:gridCol w="1057293"/>
                <a:gridCol w="864096"/>
                <a:gridCol w="1115615"/>
              </a:tblGrid>
              <a:tr h="105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İzleme Noktaları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İzlenen Parametre</a:t>
                      </a:r>
                      <a:r>
                        <a:rPr lang="tr-TR" sz="1200" baseline="0" dirty="0" smtClean="0">
                          <a:effectLst/>
                        </a:rPr>
                        <a:t> Sayısı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Laboratuvar Durumu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Akreditasyon Durumu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Akredite Parametre Sayısı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Laboratuvarda Çalışan Personel Sayısı 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Yıllık Toplam Analiz Sayısı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Su Kalitesi İzleme Çalışmaları Yıllık Maliyeti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148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  <a:effectLst/>
                        </a:rPr>
                        <a:t>ÇŞB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  <a:effectLst/>
                        </a:rPr>
                        <a:t>ÇED İzin ve Denetim Gn. Md.</a:t>
                      </a:r>
                      <a:endParaRPr lang="tr-TR" sz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havzada toplam 43 nokta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Akdeniz: 45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Marmara Denizi: 55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 Denizi: 66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Karadeniz: 71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39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adet Merkez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adet Seyyar Laboratuvar </a:t>
                      </a:r>
                    </a:p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Hizmet Alımı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143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232 630 TL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tr-T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0</a:t>
                      </a: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tr-T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000 TL</a:t>
                      </a:r>
                    </a:p>
                    <a:p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</a:tr>
              <a:tr h="1669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ÇŞB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Tabiat Varlıklarını Koruma </a:t>
                      </a:r>
                      <a:r>
                        <a:rPr lang="tr-TR" sz="1200" dirty="0" err="1" smtClean="0">
                          <a:effectLst/>
                        </a:rPr>
                        <a:t>Gn</a:t>
                      </a:r>
                      <a:r>
                        <a:rPr lang="tr-TR" sz="1200" dirty="0" smtClean="0">
                          <a:effectLst/>
                        </a:rPr>
                        <a:t>. Md.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 adet alıcı ortam (akarsu, deniz suyu, göl suyu) izleme noktası</a:t>
                      </a:r>
                    </a:p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adet yer altı suyu izleme noktası</a:t>
                      </a:r>
                    </a:p>
                    <a:p>
                      <a:pPr marL="0" algn="l" defTabSz="914400" rtl="0" eaLnBrk="1" latinLnBrk="0" hangingPunct="1"/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1942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274 940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TL</a:t>
                      </a:r>
                    </a:p>
                  </a:txBody>
                  <a:tcPr marL="62503" marR="62503" marT="0" marB="0" anchor="ctr"/>
                </a:tc>
              </a:tr>
              <a:tr h="1669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ASKİ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dere ve çay, 4 adet baraj </a:t>
                      </a:r>
                    </a:p>
                    <a:p>
                      <a:pPr marL="0" algn="l" defTabSz="914400" rtl="0" eaLnBrk="1" latinLnBrk="0" hangingPunct="1"/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66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adet Merkez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Atıksu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İçmesuyu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Arıtma Tesislerinde İşletme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13000-14000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1 503 000 TL</a:t>
                      </a:r>
                    </a:p>
                    <a:p>
                      <a:pPr algn="ctr"/>
                      <a:endParaRPr lang="tr-TR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</a:tbl>
          </a:graphicData>
        </a:graphic>
      </p:graphicFrame>
      <p:sp>
        <p:nvSpPr>
          <p:cNvPr id="8" name="Başlık 1"/>
          <p:cNvSpPr txBox="1">
            <a:spLocks/>
          </p:cNvSpPr>
          <p:nvPr/>
        </p:nvSpPr>
        <p:spPr bwMode="auto">
          <a:xfrm>
            <a:off x="590872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Ülkemizde İzleme Yapan Kurumlar</a:t>
            </a:r>
            <a:endParaRPr lang="tr-TR" sz="27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AE15-48D9-4236-A116-2CB3B03DA43C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42704"/>
              </p:ext>
            </p:extLst>
          </p:nvPr>
        </p:nvGraphicFramePr>
        <p:xfrm>
          <a:off x="35496" y="1268760"/>
          <a:ext cx="9145016" cy="4760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1"/>
                <a:gridCol w="1233608"/>
                <a:gridCol w="828599"/>
                <a:gridCol w="1080121"/>
                <a:gridCol w="899593"/>
                <a:gridCol w="842642"/>
                <a:gridCol w="583325"/>
                <a:gridCol w="473968"/>
                <a:gridCol w="719391"/>
                <a:gridCol w="1152128"/>
              </a:tblGrid>
              <a:tr h="1030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İzleme Noktaları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İzlenen Parametre</a:t>
                      </a:r>
                      <a:r>
                        <a:rPr lang="tr-TR" sz="1200" baseline="0" dirty="0" smtClean="0">
                          <a:effectLst/>
                        </a:rPr>
                        <a:t> Sayısı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Laboratuvar Durumu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Akreditasyon Durumu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Akredite Parametre Sayısı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Laboratuvarda Çalışan Personel Sayısı 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Yıllık Toplam Analiz Sayısı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Su Kalitesi İzleme Çalışmaları Yıllık Maliyeti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1030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İSKİ</a:t>
                      </a: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adet Merkez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Atıksu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İçmesuyu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Arıtma Tesislerinde İşletme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104.000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2 000 000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1030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Büyük şehir</a:t>
                      </a:r>
                      <a:r>
                        <a:rPr lang="tr-T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Belediyeleri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2503" marR="625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≈</a:t>
                      </a:r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tr-TR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000 000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TL</a:t>
                      </a: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  <a:tr h="103022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73.624.839 TL</a:t>
                      </a:r>
                      <a:endParaRPr lang="tr-TR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/>
                </a:tc>
              </a:tr>
            </a:tbl>
          </a:graphicData>
        </a:graphic>
      </p:graphicFrame>
      <p:sp>
        <p:nvSpPr>
          <p:cNvPr id="8" name="Başlık 1"/>
          <p:cNvSpPr txBox="1">
            <a:spLocks/>
          </p:cNvSpPr>
          <p:nvPr/>
        </p:nvSpPr>
        <p:spPr bwMode="auto">
          <a:xfrm>
            <a:off x="590872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Ülkemizde İzleme Yapan Kurumlar</a:t>
            </a:r>
            <a:endParaRPr lang="tr-TR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296CB6-E5DD-44E1-980D-22FB18C9B4BF}"/>
</file>

<file path=customXml/itemProps2.xml><?xml version="1.0" encoding="utf-8"?>
<ds:datastoreItem xmlns:ds="http://schemas.openxmlformats.org/officeDocument/2006/customXml" ds:itemID="{57C7D859-7E4D-44ED-9A01-361C6B81DBCC}"/>
</file>

<file path=customXml/itemProps3.xml><?xml version="1.0" encoding="utf-8"?>
<ds:datastoreItem xmlns:ds="http://schemas.openxmlformats.org/officeDocument/2006/customXml" ds:itemID="{71C38A07-80DA-4250-9B2C-C1114110FC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1722</Words>
  <Application>Microsoft Office PowerPoint</Application>
  <PresentationFormat>Ekran Gösterisi (4:3)</PresentationFormat>
  <Paragraphs>624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Ofis Teması</vt:lpstr>
      <vt:lpstr>PowerPoint Sunusu</vt:lpstr>
      <vt:lpstr>SUNUM İÇERİĞİ</vt:lpstr>
      <vt:lpstr>Ülkemizde İzleme Yapan Kurumlar</vt:lpstr>
      <vt:lpstr>Ülkemizde İzleme Yapan Kurumlar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Ülkemizde İzleme Yapan Kurumlar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Türkiye Nehir Havzaları</vt:lpstr>
      <vt:lpstr>PowerPoint Sunusu</vt:lpstr>
      <vt:lpstr>Türkiye'de Su Kalitesi İzleme AB Projesi Organizasyon/Senaryolar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Bilal DİKMEN</dc:creator>
  <cp:lastModifiedBy>Ezgi PARLAR GUNGOR</cp:lastModifiedBy>
  <cp:revision>101</cp:revision>
  <dcterms:created xsi:type="dcterms:W3CDTF">2014-11-20T07:54:24Z</dcterms:created>
  <dcterms:modified xsi:type="dcterms:W3CDTF">2015-12-16T09:33:11Z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